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7" r:id="rId2"/>
    <p:sldId id="288" r:id="rId3"/>
    <p:sldId id="289" r:id="rId4"/>
    <p:sldId id="294" r:id="rId5"/>
    <p:sldId id="29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146"/>
    <a:srgbClr val="B00000"/>
    <a:srgbClr val="5C3004"/>
    <a:srgbClr val="BD893D"/>
    <a:srgbClr val="6B3805"/>
    <a:srgbClr val="83501D"/>
    <a:srgbClr val="D6A300"/>
    <a:srgbClr val="EEB500"/>
    <a:srgbClr val="902723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23" autoAdjust="0"/>
    <p:restoredTop sz="94662" autoAdjust="0"/>
  </p:normalViewPr>
  <p:slideViewPr>
    <p:cSldViewPr snapToGrid="0" showGuides="1">
      <p:cViewPr>
        <p:scale>
          <a:sx n="25" d="100"/>
          <a:sy n="25" d="100"/>
        </p:scale>
        <p:origin x="2628" y="15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8B36A-0937-4C90-B92A-AC16EBF4C741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745CF-8D6F-4598-88AA-2906255B7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66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745CF-8D6F-4598-88AA-2906255B79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46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745CF-8D6F-4598-88AA-2906255B79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01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42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89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53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8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273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70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90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18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12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3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2C572-3ACF-43A4-9C2A-DF996E2EA1BA}" type="datetimeFigureOut">
              <a:rPr lang="en-GB" smtClean="0"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5054A-43D0-4913-B1D0-49F78B8369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2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-38084" y="0"/>
            <a:ext cx="12368866" cy="19230645"/>
            <a:chOff x="-38084" y="-5924337"/>
            <a:chExt cx="12368866" cy="19230645"/>
          </a:xfrm>
        </p:grpSpPr>
        <p:grpSp>
          <p:nvGrpSpPr>
            <p:cNvPr id="54" name="Group 53"/>
            <p:cNvGrpSpPr/>
            <p:nvPr/>
          </p:nvGrpSpPr>
          <p:grpSpPr>
            <a:xfrm>
              <a:off x="-38084" y="-1586972"/>
              <a:ext cx="12368866" cy="14893280"/>
              <a:chOff x="-38084" y="-4336026"/>
              <a:chExt cx="12368866" cy="14893280"/>
            </a:xfrm>
          </p:grpSpPr>
          <p:sp>
            <p:nvSpPr>
              <p:cNvPr id="3" name="Rectangle 2"/>
              <p:cNvSpPr/>
              <p:nvPr/>
            </p:nvSpPr>
            <p:spPr>
              <a:xfrm rot="10800000">
                <a:off x="-38084" y="-4336026"/>
                <a:ext cx="12368866" cy="745775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23000">
                    <a:srgbClr val="606083"/>
                  </a:gs>
                  <a:gs pos="59000">
                    <a:srgbClr val="222953"/>
                  </a:gs>
                  <a:gs pos="100000">
                    <a:srgbClr val="192146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-38084" y="3099500"/>
                <a:ext cx="12368866" cy="745775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23000">
                    <a:srgbClr val="606083"/>
                  </a:gs>
                  <a:gs pos="59000">
                    <a:srgbClr val="222953"/>
                  </a:gs>
                  <a:gs pos="100000">
                    <a:srgbClr val="192146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5" name="Rectangle 54"/>
            <p:cNvSpPr/>
            <p:nvPr/>
          </p:nvSpPr>
          <p:spPr>
            <a:xfrm>
              <a:off x="-38084" y="-5924337"/>
              <a:ext cx="12368866" cy="7712787"/>
            </a:xfrm>
            <a:prstGeom prst="rect">
              <a:avLst/>
            </a:prstGeom>
            <a:gradFill flip="none" rotWithShape="1">
              <a:gsLst>
                <a:gs pos="40000">
                  <a:srgbClr val="192146"/>
                </a:gs>
                <a:gs pos="0">
                  <a:srgbClr val="192146">
                    <a:alpha val="0"/>
                  </a:srgbClr>
                </a:gs>
                <a:gs pos="100000">
                  <a:srgbClr val="192146">
                    <a:lumMod val="94000"/>
                  </a:srgbClr>
                </a:gs>
                <a:gs pos="66000">
                  <a:srgbClr val="192146"/>
                </a:gs>
              </a:gsLst>
              <a:lin ang="162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" name="stars"/>
          <p:cNvGrpSpPr/>
          <p:nvPr/>
        </p:nvGrpSpPr>
        <p:grpSpPr>
          <a:xfrm>
            <a:off x="128418" y="5724721"/>
            <a:ext cx="11831117" cy="10810949"/>
            <a:chOff x="128418" y="-2942224"/>
            <a:chExt cx="11831117" cy="10810949"/>
          </a:xfrm>
        </p:grpSpPr>
        <p:sp>
          <p:nvSpPr>
            <p:cNvPr id="5" name="4-Point Star 4"/>
            <p:cNvSpPr/>
            <p:nvPr/>
          </p:nvSpPr>
          <p:spPr>
            <a:xfrm rot="10800000">
              <a:off x="5287470" y="15986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4-Point Star 5"/>
            <p:cNvSpPr/>
            <p:nvPr/>
          </p:nvSpPr>
          <p:spPr>
            <a:xfrm rot="10800000">
              <a:off x="1206252" y="350098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4-Point Star 6"/>
            <p:cNvSpPr/>
            <p:nvPr/>
          </p:nvSpPr>
          <p:spPr>
            <a:xfrm rot="10800000">
              <a:off x="1703077" y="15986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4-Point Star 7"/>
            <p:cNvSpPr/>
            <p:nvPr/>
          </p:nvSpPr>
          <p:spPr>
            <a:xfrm rot="10800000">
              <a:off x="1302483" y="-9957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4-Point Star 8"/>
            <p:cNvSpPr/>
            <p:nvPr/>
          </p:nvSpPr>
          <p:spPr>
            <a:xfrm rot="10800000">
              <a:off x="3273548" y="2375442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4-Point Star 9"/>
            <p:cNvSpPr/>
            <p:nvPr/>
          </p:nvSpPr>
          <p:spPr>
            <a:xfrm rot="10800000">
              <a:off x="2986222" y="-62937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4-Point Star 10"/>
            <p:cNvSpPr/>
            <p:nvPr/>
          </p:nvSpPr>
          <p:spPr>
            <a:xfrm rot="10800000">
              <a:off x="7053708" y="82486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4-Point Star 11"/>
            <p:cNvSpPr/>
            <p:nvPr/>
          </p:nvSpPr>
          <p:spPr>
            <a:xfrm rot="10800000">
              <a:off x="7561318" y="-106924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4-Point Star 12"/>
            <p:cNvSpPr/>
            <p:nvPr/>
          </p:nvSpPr>
          <p:spPr>
            <a:xfrm rot="10800000">
              <a:off x="3823010" y="-2406812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4-Point Star 13"/>
            <p:cNvSpPr/>
            <p:nvPr/>
          </p:nvSpPr>
          <p:spPr>
            <a:xfrm rot="10800000">
              <a:off x="10241317" y="-211606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4-Point Star 14"/>
            <p:cNvSpPr/>
            <p:nvPr/>
          </p:nvSpPr>
          <p:spPr>
            <a:xfrm rot="10800000">
              <a:off x="10733706" y="141898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4-Point Star 15"/>
            <p:cNvSpPr/>
            <p:nvPr/>
          </p:nvSpPr>
          <p:spPr>
            <a:xfrm rot="10800000">
              <a:off x="8325341" y="-16960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4-Point Star 16"/>
            <p:cNvSpPr/>
            <p:nvPr/>
          </p:nvSpPr>
          <p:spPr>
            <a:xfrm rot="10800000">
              <a:off x="10141313" y="13527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4-Point Star 17"/>
            <p:cNvSpPr/>
            <p:nvPr/>
          </p:nvSpPr>
          <p:spPr>
            <a:xfrm rot="10800000">
              <a:off x="2445380" y="33327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4-Point Star 18"/>
            <p:cNvSpPr/>
            <p:nvPr/>
          </p:nvSpPr>
          <p:spPr>
            <a:xfrm rot="10800000">
              <a:off x="4143195" y="-72561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4-Point Star 19"/>
            <p:cNvSpPr/>
            <p:nvPr/>
          </p:nvSpPr>
          <p:spPr>
            <a:xfrm rot="10800000">
              <a:off x="5506167" y="12252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4-Point Star 20"/>
            <p:cNvSpPr/>
            <p:nvPr/>
          </p:nvSpPr>
          <p:spPr>
            <a:xfrm rot="10800000">
              <a:off x="11088247" y="3491575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4-Point Star 21"/>
            <p:cNvSpPr/>
            <p:nvPr/>
          </p:nvSpPr>
          <p:spPr>
            <a:xfrm rot="10800000">
              <a:off x="10337548" y="-24148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4-Point Star 22"/>
            <p:cNvSpPr/>
            <p:nvPr/>
          </p:nvSpPr>
          <p:spPr>
            <a:xfrm rot="10800000">
              <a:off x="9895433" y="-294222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4-Point Star 23"/>
            <p:cNvSpPr/>
            <p:nvPr/>
          </p:nvSpPr>
          <p:spPr>
            <a:xfrm rot="10800000">
              <a:off x="2252918" y="132275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4-Point Star 29"/>
            <p:cNvSpPr/>
            <p:nvPr/>
          </p:nvSpPr>
          <p:spPr>
            <a:xfrm>
              <a:off x="9465779" y="462262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4-Point Star 30"/>
            <p:cNvSpPr/>
            <p:nvPr/>
          </p:nvSpPr>
          <p:spPr>
            <a:xfrm>
              <a:off x="9465779" y="516533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4-Point Star 31"/>
            <p:cNvSpPr/>
            <p:nvPr/>
          </p:nvSpPr>
          <p:spPr>
            <a:xfrm>
              <a:off x="10493390" y="452639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4-Point Star 32"/>
            <p:cNvSpPr/>
            <p:nvPr/>
          </p:nvSpPr>
          <p:spPr>
            <a:xfrm>
              <a:off x="10893984" y="62245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4-Point Star 33"/>
            <p:cNvSpPr/>
            <p:nvPr/>
          </p:nvSpPr>
          <p:spPr>
            <a:xfrm>
              <a:off x="11522481" y="540596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4-Point Star 34"/>
            <p:cNvSpPr/>
            <p:nvPr/>
          </p:nvSpPr>
          <p:spPr>
            <a:xfrm>
              <a:off x="9210245" y="675437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4-Point Star 35"/>
            <p:cNvSpPr/>
            <p:nvPr/>
          </p:nvSpPr>
          <p:spPr>
            <a:xfrm>
              <a:off x="10992016" y="777249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4-Point Star 36"/>
            <p:cNvSpPr/>
            <p:nvPr/>
          </p:nvSpPr>
          <p:spPr>
            <a:xfrm>
              <a:off x="2349149" y="502254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4-Point Star 37"/>
            <p:cNvSpPr/>
            <p:nvPr/>
          </p:nvSpPr>
          <p:spPr>
            <a:xfrm>
              <a:off x="3369779" y="60656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4-Point Star 38"/>
            <p:cNvSpPr/>
            <p:nvPr/>
          </p:nvSpPr>
          <p:spPr>
            <a:xfrm>
              <a:off x="1810803" y="627909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4-Point Star 39"/>
            <p:cNvSpPr/>
            <p:nvPr/>
          </p:nvSpPr>
          <p:spPr>
            <a:xfrm>
              <a:off x="1462761" y="470601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4-Point Star 40"/>
            <p:cNvSpPr/>
            <p:nvPr/>
          </p:nvSpPr>
          <p:spPr>
            <a:xfrm>
              <a:off x="1057449" y="52784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4-Point Star 41"/>
            <p:cNvSpPr/>
            <p:nvPr/>
          </p:nvSpPr>
          <p:spPr>
            <a:xfrm>
              <a:off x="332721" y="652471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4-Point Star 42"/>
            <p:cNvSpPr/>
            <p:nvPr/>
          </p:nvSpPr>
          <p:spPr>
            <a:xfrm>
              <a:off x="8421572" y="39529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4-Point Star 43"/>
            <p:cNvSpPr/>
            <p:nvPr/>
          </p:nvSpPr>
          <p:spPr>
            <a:xfrm>
              <a:off x="8053272" y="685060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4-Point Star 44"/>
            <p:cNvSpPr/>
            <p:nvPr/>
          </p:nvSpPr>
          <p:spPr>
            <a:xfrm>
              <a:off x="8173868" y="64766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4-Point Star 45"/>
            <p:cNvSpPr/>
            <p:nvPr/>
          </p:nvSpPr>
          <p:spPr>
            <a:xfrm>
              <a:off x="128418" y="447828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4-Point Star 46"/>
            <p:cNvSpPr/>
            <p:nvPr/>
          </p:nvSpPr>
          <p:spPr>
            <a:xfrm>
              <a:off x="1858918" y="6642505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4-Point Star 47"/>
            <p:cNvSpPr/>
            <p:nvPr/>
          </p:nvSpPr>
          <p:spPr>
            <a:xfrm>
              <a:off x="4497317" y="722603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4-Point Star 48"/>
            <p:cNvSpPr/>
            <p:nvPr/>
          </p:nvSpPr>
          <p:spPr>
            <a:xfrm>
              <a:off x="11863304" y="512654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4-Point Star 55"/>
            <p:cNvSpPr/>
            <p:nvPr/>
          </p:nvSpPr>
          <p:spPr>
            <a:xfrm rot="10800000">
              <a:off x="8653908" y="-14768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152376" y="9663453"/>
            <a:ext cx="4492535" cy="4492535"/>
            <a:chOff x="3960299" y="-904307"/>
            <a:chExt cx="4492535" cy="4492535"/>
          </a:xfrm>
        </p:grpSpPr>
        <p:sp>
          <p:nvSpPr>
            <p:cNvPr id="82" name="Oval 81"/>
            <p:cNvSpPr/>
            <p:nvPr/>
          </p:nvSpPr>
          <p:spPr>
            <a:xfrm>
              <a:off x="3960299" y="-904307"/>
              <a:ext cx="4492535" cy="449253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3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>
              <a:off x="4551937" y="-312669"/>
              <a:ext cx="3309258" cy="3309258"/>
            </a:xfrm>
            <a:prstGeom prst="ellipse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9" name="Rectangle 88"/>
          <p:cNvSpPr/>
          <p:nvPr/>
        </p:nvSpPr>
        <p:spPr>
          <a:xfrm>
            <a:off x="3048000" y="2890391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On this night once a year,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Santa spreads Christmas cheer.</a:t>
            </a:r>
            <a:endParaRPr lang="en-GB" sz="32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296567" y="1016580"/>
            <a:ext cx="7598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What we might forget is Santa’s blight,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To get down the chimney on this night!</a:t>
            </a:r>
          </a:p>
        </p:txBody>
      </p:sp>
      <p:grpSp>
        <p:nvGrpSpPr>
          <p:cNvPr id="101" name="Group 100"/>
          <p:cNvGrpSpPr/>
          <p:nvPr/>
        </p:nvGrpSpPr>
        <p:grpSpPr>
          <a:xfrm>
            <a:off x="-129256" y="3811876"/>
            <a:ext cx="12631621" cy="3909585"/>
            <a:chOff x="-129256" y="3811876"/>
            <a:chExt cx="12631621" cy="3909585"/>
          </a:xfrm>
        </p:grpSpPr>
        <p:sp>
          <p:nvSpPr>
            <p:cNvPr id="102" name="Freeform 101"/>
            <p:cNvSpPr/>
            <p:nvPr/>
          </p:nvSpPr>
          <p:spPr>
            <a:xfrm>
              <a:off x="-129256" y="3886865"/>
              <a:ext cx="12484100" cy="3834596"/>
            </a:xfrm>
            <a:custGeom>
              <a:avLst/>
              <a:gdLst>
                <a:gd name="connsiteX0" fmla="*/ 12420600 w 12484100"/>
                <a:gd name="connsiteY0" fmla="*/ 1205696 h 3834596"/>
                <a:gd name="connsiteX1" fmla="*/ 12484100 w 12484100"/>
                <a:gd name="connsiteY1" fmla="*/ 1269196 h 3834596"/>
                <a:gd name="connsiteX2" fmla="*/ 12420600 w 12484100"/>
                <a:gd name="connsiteY2" fmla="*/ 1264493 h 3834596"/>
                <a:gd name="connsiteX3" fmla="*/ 617828 w 12484100"/>
                <a:gd name="connsiteY3" fmla="*/ 0 h 3834596"/>
                <a:gd name="connsiteX4" fmla="*/ 660400 w 12484100"/>
                <a:gd name="connsiteY4" fmla="*/ 0 h 3834596"/>
                <a:gd name="connsiteX5" fmla="*/ 660400 w 12484100"/>
                <a:gd name="connsiteY5" fmla="*/ 24596 h 3834596"/>
                <a:gd name="connsiteX6" fmla="*/ 736600 w 12484100"/>
                <a:gd name="connsiteY6" fmla="*/ 11896 h 3834596"/>
                <a:gd name="connsiteX7" fmla="*/ 889000 w 12484100"/>
                <a:gd name="connsiteY7" fmla="*/ 240496 h 3834596"/>
                <a:gd name="connsiteX8" fmla="*/ 977900 w 12484100"/>
                <a:gd name="connsiteY8" fmla="*/ 189696 h 3834596"/>
                <a:gd name="connsiteX9" fmla="*/ 1270000 w 12484100"/>
                <a:gd name="connsiteY9" fmla="*/ 176996 h 3834596"/>
                <a:gd name="connsiteX10" fmla="*/ 1663700 w 12484100"/>
                <a:gd name="connsiteY10" fmla="*/ 494496 h 3834596"/>
                <a:gd name="connsiteX11" fmla="*/ 1905000 w 12484100"/>
                <a:gd name="connsiteY11" fmla="*/ 316696 h 3834596"/>
                <a:gd name="connsiteX12" fmla="*/ 2159000 w 12484100"/>
                <a:gd name="connsiteY12" fmla="*/ 367496 h 3834596"/>
                <a:gd name="connsiteX13" fmla="*/ 2159000 w 12484100"/>
                <a:gd name="connsiteY13" fmla="*/ 303996 h 3834596"/>
                <a:gd name="connsiteX14" fmla="*/ 2184400 w 12484100"/>
                <a:gd name="connsiteY14" fmla="*/ 303996 h 3834596"/>
                <a:gd name="connsiteX15" fmla="*/ 2184400 w 12484100"/>
                <a:gd name="connsiteY15" fmla="*/ 367496 h 3834596"/>
                <a:gd name="connsiteX16" fmla="*/ 2298700 w 12484100"/>
                <a:gd name="connsiteY16" fmla="*/ 405596 h 3834596"/>
                <a:gd name="connsiteX17" fmla="*/ 2463800 w 12484100"/>
                <a:gd name="connsiteY17" fmla="*/ 608796 h 3834596"/>
                <a:gd name="connsiteX18" fmla="*/ 2590800 w 12484100"/>
                <a:gd name="connsiteY18" fmla="*/ 494496 h 3834596"/>
                <a:gd name="connsiteX19" fmla="*/ 2895600 w 12484100"/>
                <a:gd name="connsiteY19" fmla="*/ 430996 h 3834596"/>
                <a:gd name="connsiteX20" fmla="*/ 3149600 w 12484100"/>
                <a:gd name="connsiteY20" fmla="*/ 621496 h 3834596"/>
                <a:gd name="connsiteX21" fmla="*/ 3517900 w 12484100"/>
                <a:gd name="connsiteY21" fmla="*/ 329396 h 3834596"/>
                <a:gd name="connsiteX22" fmla="*/ 3860800 w 12484100"/>
                <a:gd name="connsiteY22" fmla="*/ 418296 h 3834596"/>
                <a:gd name="connsiteX23" fmla="*/ 4064000 w 12484100"/>
                <a:gd name="connsiteY23" fmla="*/ 596096 h 3834596"/>
                <a:gd name="connsiteX24" fmla="*/ 4343400 w 12484100"/>
                <a:gd name="connsiteY24" fmla="*/ 507196 h 3834596"/>
                <a:gd name="connsiteX25" fmla="*/ 4660900 w 12484100"/>
                <a:gd name="connsiteY25" fmla="*/ 761196 h 3834596"/>
                <a:gd name="connsiteX26" fmla="*/ 4927600 w 12484100"/>
                <a:gd name="connsiteY26" fmla="*/ 532596 h 3834596"/>
                <a:gd name="connsiteX27" fmla="*/ 5372100 w 12484100"/>
                <a:gd name="connsiteY27" fmla="*/ 570696 h 3834596"/>
                <a:gd name="connsiteX28" fmla="*/ 5524500 w 12484100"/>
                <a:gd name="connsiteY28" fmla="*/ 786596 h 3834596"/>
                <a:gd name="connsiteX29" fmla="*/ 5626100 w 12484100"/>
                <a:gd name="connsiteY29" fmla="*/ 761196 h 3834596"/>
                <a:gd name="connsiteX30" fmla="*/ 6819900 w 12484100"/>
                <a:gd name="connsiteY30" fmla="*/ 1091396 h 3834596"/>
                <a:gd name="connsiteX31" fmla="*/ 7327900 w 12484100"/>
                <a:gd name="connsiteY31" fmla="*/ 989796 h 3834596"/>
                <a:gd name="connsiteX32" fmla="*/ 7442200 w 12484100"/>
                <a:gd name="connsiteY32" fmla="*/ 1053296 h 3834596"/>
                <a:gd name="connsiteX33" fmla="*/ 7696200 w 12484100"/>
                <a:gd name="connsiteY33" fmla="*/ 837396 h 3834596"/>
                <a:gd name="connsiteX34" fmla="*/ 7924800 w 12484100"/>
                <a:gd name="connsiteY34" fmla="*/ 875496 h 3834596"/>
                <a:gd name="connsiteX35" fmla="*/ 7962900 w 12484100"/>
                <a:gd name="connsiteY35" fmla="*/ 926296 h 3834596"/>
                <a:gd name="connsiteX36" fmla="*/ 8013700 w 12484100"/>
                <a:gd name="connsiteY36" fmla="*/ 875496 h 3834596"/>
                <a:gd name="connsiteX37" fmla="*/ 8191500 w 12484100"/>
                <a:gd name="connsiteY37" fmla="*/ 684996 h 3834596"/>
                <a:gd name="connsiteX38" fmla="*/ 8420100 w 12484100"/>
                <a:gd name="connsiteY38" fmla="*/ 634196 h 3834596"/>
                <a:gd name="connsiteX39" fmla="*/ 8559800 w 12484100"/>
                <a:gd name="connsiteY39" fmla="*/ 723096 h 3834596"/>
                <a:gd name="connsiteX40" fmla="*/ 8928100 w 12484100"/>
                <a:gd name="connsiteY40" fmla="*/ 811996 h 3834596"/>
                <a:gd name="connsiteX41" fmla="*/ 9105900 w 12484100"/>
                <a:gd name="connsiteY41" fmla="*/ 1027896 h 3834596"/>
                <a:gd name="connsiteX42" fmla="*/ 9207500 w 12484100"/>
                <a:gd name="connsiteY42" fmla="*/ 926296 h 3834596"/>
                <a:gd name="connsiteX43" fmla="*/ 9525000 w 12484100"/>
                <a:gd name="connsiteY43" fmla="*/ 837396 h 3834596"/>
                <a:gd name="connsiteX44" fmla="*/ 9753600 w 12484100"/>
                <a:gd name="connsiteY44" fmla="*/ 1065996 h 3834596"/>
                <a:gd name="connsiteX45" fmla="*/ 10096500 w 12484100"/>
                <a:gd name="connsiteY45" fmla="*/ 1180296 h 3834596"/>
                <a:gd name="connsiteX46" fmla="*/ 10299700 w 12484100"/>
                <a:gd name="connsiteY46" fmla="*/ 1396196 h 3834596"/>
                <a:gd name="connsiteX47" fmla="*/ 10401300 w 12484100"/>
                <a:gd name="connsiteY47" fmla="*/ 1396196 h 3834596"/>
                <a:gd name="connsiteX48" fmla="*/ 10693400 w 12484100"/>
                <a:gd name="connsiteY48" fmla="*/ 1053296 h 3834596"/>
                <a:gd name="connsiteX49" fmla="*/ 11036300 w 12484100"/>
                <a:gd name="connsiteY49" fmla="*/ 964396 h 3834596"/>
                <a:gd name="connsiteX50" fmla="*/ 11303000 w 12484100"/>
                <a:gd name="connsiteY50" fmla="*/ 1218396 h 3834596"/>
                <a:gd name="connsiteX51" fmla="*/ 11544300 w 12484100"/>
                <a:gd name="connsiteY51" fmla="*/ 977096 h 3834596"/>
                <a:gd name="connsiteX52" fmla="*/ 11976100 w 12484100"/>
                <a:gd name="connsiteY52" fmla="*/ 1053296 h 3834596"/>
                <a:gd name="connsiteX53" fmla="*/ 12141200 w 12484100"/>
                <a:gd name="connsiteY53" fmla="*/ 1243796 h 3834596"/>
                <a:gd name="connsiteX54" fmla="*/ 12420600 w 12484100"/>
                <a:gd name="connsiteY54" fmla="*/ 1264493 h 3834596"/>
                <a:gd name="connsiteX55" fmla="*/ 12420600 w 12484100"/>
                <a:gd name="connsiteY55" fmla="*/ 3834596 h 3834596"/>
                <a:gd name="connsiteX56" fmla="*/ 0 w 12484100"/>
                <a:gd name="connsiteY56" fmla="*/ 3771096 h 3834596"/>
                <a:gd name="connsiteX57" fmla="*/ 25400 w 12484100"/>
                <a:gd name="connsiteY57" fmla="*/ 253196 h 3834596"/>
                <a:gd name="connsiteX58" fmla="*/ 406400 w 12484100"/>
                <a:gd name="connsiteY58" fmla="*/ 11896 h 3834596"/>
                <a:gd name="connsiteX59" fmla="*/ 622300 w 12484100"/>
                <a:gd name="connsiteY59" fmla="*/ 24596 h 383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2484100" h="3834596">
                  <a:moveTo>
                    <a:pt x="12420600" y="1205696"/>
                  </a:moveTo>
                  <a:lnTo>
                    <a:pt x="12484100" y="1269196"/>
                  </a:lnTo>
                  <a:lnTo>
                    <a:pt x="12420600" y="1264493"/>
                  </a:lnTo>
                  <a:close/>
                  <a:moveTo>
                    <a:pt x="617828" y="0"/>
                  </a:moveTo>
                  <a:lnTo>
                    <a:pt x="660400" y="0"/>
                  </a:lnTo>
                  <a:lnTo>
                    <a:pt x="660400" y="24596"/>
                  </a:lnTo>
                  <a:lnTo>
                    <a:pt x="736600" y="11896"/>
                  </a:lnTo>
                  <a:lnTo>
                    <a:pt x="889000" y="240496"/>
                  </a:lnTo>
                  <a:lnTo>
                    <a:pt x="977900" y="189696"/>
                  </a:lnTo>
                  <a:lnTo>
                    <a:pt x="1270000" y="176996"/>
                  </a:lnTo>
                  <a:lnTo>
                    <a:pt x="1663700" y="494496"/>
                  </a:lnTo>
                  <a:lnTo>
                    <a:pt x="1905000" y="316696"/>
                  </a:lnTo>
                  <a:lnTo>
                    <a:pt x="2159000" y="367496"/>
                  </a:lnTo>
                  <a:lnTo>
                    <a:pt x="2159000" y="303996"/>
                  </a:lnTo>
                  <a:lnTo>
                    <a:pt x="2184400" y="303996"/>
                  </a:lnTo>
                  <a:lnTo>
                    <a:pt x="2184400" y="367496"/>
                  </a:lnTo>
                  <a:lnTo>
                    <a:pt x="2298700" y="405596"/>
                  </a:lnTo>
                  <a:lnTo>
                    <a:pt x="2463800" y="608796"/>
                  </a:lnTo>
                  <a:lnTo>
                    <a:pt x="2590800" y="494496"/>
                  </a:lnTo>
                  <a:lnTo>
                    <a:pt x="2895600" y="430996"/>
                  </a:lnTo>
                  <a:lnTo>
                    <a:pt x="3149600" y="621496"/>
                  </a:lnTo>
                  <a:lnTo>
                    <a:pt x="3517900" y="329396"/>
                  </a:lnTo>
                  <a:lnTo>
                    <a:pt x="3860800" y="418296"/>
                  </a:lnTo>
                  <a:lnTo>
                    <a:pt x="4064000" y="596096"/>
                  </a:lnTo>
                  <a:lnTo>
                    <a:pt x="4343400" y="507196"/>
                  </a:lnTo>
                  <a:lnTo>
                    <a:pt x="4660900" y="761196"/>
                  </a:lnTo>
                  <a:lnTo>
                    <a:pt x="4927600" y="532596"/>
                  </a:lnTo>
                  <a:lnTo>
                    <a:pt x="5372100" y="570696"/>
                  </a:lnTo>
                  <a:lnTo>
                    <a:pt x="5524500" y="786596"/>
                  </a:lnTo>
                  <a:lnTo>
                    <a:pt x="5626100" y="761196"/>
                  </a:lnTo>
                  <a:lnTo>
                    <a:pt x="6819900" y="1091396"/>
                  </a:lnTo>
                  <a:lnTo>
                    <a:pt x="7327900" y="989796"/>
                  </a:lnTo>
                  <a:lnTo>
                    <a:pt x="7442200" y="1053296"/>
                  </a:lnTo>
                  <a:lnTo>
                    <a:pt x="7696200" y="837396"/>
                  </a:lnTo>
                  <a:lnTo>
                    <a:pt x="7924800" y="875496"/>
                  </a:lnTo>
                  <a:lnTo>
                    <a:pt x="7962900" y="926296"/>
                  </a:lnTo>
                  <a:lnTo>
                    <a:pt x="8013700" y="875496"/>
                  </a:lnTo>
                  <a:lnTo>
                    <a:pt x="8191500" y="684996"/>
                  </a:lnTo>
                  <a:lnTo>
                    <a:pt x="8420100" y="634196"/>
                  </a:lnTo>
                  <a:lnTo>
                    <a:pt x="8559800" y="723096"/>
                  </a:lnTo>
                  <a:lnTo>
                    <a:pt x="8928100" y="811996"/>
                  </a:lnTo>
                  <a:lnTo>
                    <a:pt x="9105900" y="1027896"/>
                  </a:lnTo>
                  <a:lnTo>
                    <a:pt x="9207500" y="926296"/>
                  </a:lnTo>
                  <a:lnTo>
                    <a:pt x="9525000" y="837396"/>
                  </a:lnTo>
                  <a:lnTo>
                    <a:pt x="9753600" y="1065996"/>
                  </a:lnTo>
                  <a:lnTo>
                    <a:pt x="10096500" y="1180296"/>
                  </a:lnTo>
                  <a:lnTo>
                    <a:pt x="10299700" y="1396196"/>
                  </a:lnTo>
                  <a:lnTo>
                    <a:pt x="10401300" y="1396196"/>
                  </a:lnTo>
                  <a:lnTo>
                    <a:pt x="10693400" y="1053296"/>
                  </a:lnTo>
                  <a:lnTo>
                    <a:pt x="11036300" y="964396"/>
                  </a:lnTo>
                  <a:lnTo>
                    <a:pt x="11303000" y="1218396"/>
                  </a:lnTo>
                  <a:lnTo>
                    <a:pt x="11544300" y="977096"/>
                  </a:lnTo>
                  <a:lnTo>
                    <a:pt x="11976100" y="1053296"/>
                  </a:lnTo>
                  <a:lnTo>
                    <a:pt x="12141200" y="1243796"/>
                  </a:lnTo>
                  <a:lnTo>
                    <a:pt x="12420600" y="1264493"/>
                  </a:lnTo>
                  <a:lnTo>
                    <a:pt x="12420600" y="3834596"/>
                  </a:lnTo>
                  <a:lnTo>
                    <a:pt x="0" y="3771096"/>
                  </a:lnTo>
                  <a:lnTo>
                    <a:pt x="25400" y="253196"/>
                  </a:lnTo>
                  <a:lnTo>
                    <a:pt x="406400" y="11896"/>
                  </a:lnTo>
                  <a:lnTo>
                    <a:pt x="622300" y="24596"/>
                  </a:lnTo>
                  <a:close/>
                </a:path>
              </a:pathLst>
            </a:custGeom>
            <a:solidFill>
              <a:srgbClr val="2118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-62486" y="3811876"/>
              <a:ext cx="12564851" cy="2403309"/>
              <a:chOff x="-62486" y="3811876"/>
              <a:chExt cx="12564851" cy="2403309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10338285" y="4792898"/>
                <a:ext cx="2164080" cy="731520"/>
              </a:xfrm>
              <a:custGeom>
                <a:avLst/>
                <a:gdLst>
                  <a:gd name="connsiteX0" fmla="*/ 0 w 2164080"/>
                  <a:gd name="connsiteY0" fmla="*/ 396240 h 731520"/>
                  <a:gd name="connsiteX1" fmla="*/ 248920 w 2164080"/>
                  <a:gd name="connsiteY1" fmla="*/ 101600 h 731520"/>
                  <a:gd name="connsiteX2" fmla="*/ 604520 w 2164080"/>
                  <a:gd name="connsiteY2" fmla="*/ 0 h 731520"/>
                  <a:gd name="connsiteX3" fmla="*/ 873760 w 2164080"/>
                  <a:gd name="connsiteY3" fmla="*/ 284480 h 731520"/>
                  <a:gd name="connsiteX4" fmla="*/ 1102360 w 2164080"/>
                  <a:gd name="connsiteY4" fmla="*/ 40640 h 731520"/>
                  <a:gd name="connsiteX5" fmla="*/ 1493520 w 2164080"/>
                  <a:gd name="connsiteY5" fmla="*/ 137160 h 731520"/>
                  <a:gd name="connsiteX6" fmla="*/ 1671320 w 2164080"/>
                  <a:gd name="connsiteY6" fmla="*/ 360680 h 731520"/>
                  <a:gd name="connsiteX7" fmla="*/ 1737360 w 2164080"/>
                  <a:gd name="connsiteY7" fmla="*/ 325120 h 731520"/>
                  <a:gd name="connsiteX8" fmla="*/ 2164080 w 2164080"/>
                  <a:gd name="connsiteY8" fmla="*/ 304800 h 731520"/>
                  <a:gd name="connsiteX9" fmla="*/ 1742440 w 2164080"/>
                  <a:gd name="connsiteY9" fmla="*/ 731520 h 731520"/>
                  <a:gd name="connsiteX10" fmla="*/ 1376680 w 2164080"/>
                  <a:gd name="connsiteY10" fmla="*/ 685800 h 731520"/>
                  <a:gd name="connsiteX11" fmla="*/ 1610360 w 2164080"/>
                  <a:gd name="connsiteY11" fmla="*/ 436880 h 731520"/>
                  <a:gd name="connsiteX12" fmla="*/ 1452880 w 2164080"/>
                  <a:gd name="connsiteY12" fmla="*/ 462280 h 731520"/>
                  <a:gd name="connsiteX13" fmla="*/ 1112520 w 2164080"/>
                  <a:gd name="connsiteY13" fmla="*/ 101600 h 731520"/>
                  <a:gd name="connsiteX14" fmla="*/ 914400 w 2164080"/>
                  <a:gd name="connsiteY14" fmla="*/ 309880 h 731520"/>
                  <a:gd name="connsiteX15" fmla="*/ 960120 w 2164080"/>
                  <a:gd name="connsiteY15" fmla="*/ 370840 h 731520"/>
                  <a:gd name="connsiteX16" fmla="*/ 929640 w 2164080"/>
                  <a:gd name="connsiteY16" fmla="*/ 401320 h 731520"/>
                  <a:gd name="connsiteX17" fmla="*/ 599440 w 2164080"/>
                  <a:gd name="connsiteY17" fmla="*/ 71120 h 731520"/>
                  <a:gd name="connsiteX18" fmla="*/ 269240 w 2164080"/>
                  <a:gd name="connsiteY18" fmla="*/ 426720 h 731520"/>
                  <a:gd name="connsiteX19" fmla="*/ 0 w 2164080"/>
                  <a:gd name="connsiteY19" fmla="*/ 396240 h 73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64080" h="731520">
                    <a:moveTo>
                      <a:pt x="0" y="396240"/>
                    </a:moveTo>
                    <a:lnTo>
                      <a:pt x="248920" y="101600"/>
                    </a:lnTo>
                    <a:lnTo>
                      <a:pt x="604520" y="0"/>
                    </a:lnTo>
                    <a:lnTo>
                      <a:pt x="873760" y="284480"/>
                    </a:lnTo>
                    <a:lnTo>
                      <a:pt x="1102360" y="40640"/>
                    </a:lnTo>
                    <a:lnTo>
                      <a:pt x="1493520" y="137160"/>
                    </a:lnTo>
                    <a:lnTo>
                      <a:pt x="1671320" y="360680"/>
                    </a:lnTo>
                    <a:lnTo>
                      <a:pt x="1737360" y="325120"/>
                    </a:lnTo>
                    <a:lnTo>
                      <a:pt x="2164080" y="304800"/>
                    </a:lnTo>
                    <a:lnTo>
                      <a:pt x="1742440" y="731520"/>
                    </a:lnTo>
                    <a:lnTo>
                      <a:pt x="1376680" y="685800"/>
                    </a:lnTo>
                    <a:lnTo>
                      <a:pt x="1610360" y="436880"/>
                    </a:lnTo>
                    <a:lnTo>
                      <a:pt x="1452880" y="462280"/>
                    </a:lnTo>
                    <a:lnTo>
                      <a:pt x="1112520" y="101600"/>
                    </a:lnTo>
                    <a:lnTo>
                      <a:pt x="914400" y="309880"/>
                    </a:lnTo>
                    <a:lnTo>
                      <a:pt x="960120" y="370840"/>
                    </a:lnTo>
                    <a:lnTo>
                      <a:pt x="929640" y="401320"/>
                    </a:lnTo>
                    <a:lnTo>
                      <a:pt x="599440" y="71120"/>
                    </a:lnTo>
                    <a:lnTo>
                      <a:pt x="269240" y="426720"/>
                    </a:lnTo>
                    <a:lnTo>
                      <a:pt x="0" y="396240"/>
                    </a:lnTo>
                    <a:close/>
                  </a:path>
                </a:pathLst>
              </a:custGeom>
              <a:solidFill>
                <a:srgbClr val="3D44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06" name="Group 105"/>
              <p:cNvGrpSpPr/>
              <p:nvPr/>
            </p:nvGrpSpPr>
            <p:grpSpPr>
              <a:xfrm>
                <a:off x="115312" y="4170841"/>
                <a:ext cx="76832" cy="198815"/>
                <a:chOff x="41289" y="3630579"/>
                <a:chExt cx="87129" cy="225459"/>
              </a:xfrm>
            </p:grpSpPr>
            <p:sp>
              <p:nvSpPr>
                <p:cNvPr id="326" name="Rectangle 32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27" name="Straight Connector 326"/>
                <p:cNvCxnSpPr>
                  <a:stCxn id="326" idx="0"/>
                  <a:endCxn id="32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Straight Connector 32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/>
              <p:cNvGrpSpPr/>
              <p:nvPr/>
            </p:nvGrpSpPr>
            <p:grpSpPr>
              <a:xfrm>
                <a:off x="264422" y="4180976"/>
                <a:ext cx="76832" cy="198815"/>
                <a:chOff x="41289" y="3630579"/>
                <a:chExt cx="87129" cy="225459"/>
              </a:xfrm>
            </p:grpSpPr>
            <p:sp>
              <p:nvSpPr>
                <p:cNvPr id="323" name="Rectangle 32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24" name="Straight Connector 323"/>
                <p:cNvCxnSpPr>
                  <a:stCxn id="323" idx="0"/>
                  <a:endCxn id="32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Straight Connector 32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 107"/>
              <p:cNvGrpSpPr/>
              <p:nvPr/>
            </p:nvGrpSpPr>
            <p:grpSpPr>
              <a:xfrm>
                <a:off x="452088" y="4818289"/>
                <a:ext cx="102533" cy="265319"/>
                <a:chOff x="41289" y="3630579"/>
                <a:chExt cx="87129" cy="225459"/>
              </a:xfrm>
            </p:grpSpPr>
            <p:sp>
              <p:nvSpPr>
                <p:cNvPr id="320" name="Rectangle 31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21" name="Straight Connector 320"/>
                <p:cNvCxnSpPr>
                  <a:stCxn id="320" idx="0"/>
                  <a:endCxn id="32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Straight Connector 32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9" name="Group 108"/>
              <p:cNvGrpSpPr/>
              <p:nvPr/>
            </p:nvGrpSpPr>
            <p:grpSpPr>
              <a:xfrm>
                <a:off x="674338" y="4818289"/>
                <a:ext cx="102533" cy="265319"/>
                <a:chOff x="41289" y="3630579"/>
                <a:chExt cx="87129" cy="225459"/>
              </a:xfrm>
            </p:grpSpPr>
            <p:sp>
              <p:nvSpPr>
                <p:cNvPr id="317" name="Rectangle 316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18" name="Straight Connector 317"/>
                <p:cNvCxnSpPr>
                  <a:stCxn id="317" idx="0"/>
                  <a:endCxn id="317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Straight Connector 318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Group 109"/>
              <p:cNvGrpSpPr/>
              <p:nvPr/>
            </p:nvGrpSpPr>
            <p:grpSpPr>
              <a:xfrm>
                <a:off x="1049896" y="4345011"/>
                <a:ext cx="70069" cy="181315"/>
                <a:chOff x="41289" y="3630579"/>
                <a:chExt cx="87129" cy="225459"/>
              </a:xfrm>
            </p:grpSpPr>
            <p:sp>
              <p:nvSpPr>
                <p:cNvPr id="314" name="Rectangle 313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15" name="Straight Connector 314"/>
                <p:cNvCxnSpPr>
                  <a:stCxn id="314" idx="0"/>
                  <a:endCxn id="314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Straight Connector 315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/>
              <p:cNvGrpSpPr/>
              <p:nvPr/>
            </p:nvGrpSpPr>
            <p:grpSpPr>
              <a:xfrm>
                <a:off x="1223232" y="4345011"/>
                <a:ext cx="70069" cy="181315"/>
                <a:chOff x="41289" y="3630579"/>
                <a:chExt cx="87129" cy="225459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12" name="Straight Connector 311"/>
                <p:cNvCxnSpPr>
                  <a:stCxn id="311" idx="0"/>
                  <a:endCxn id="311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Straight Connector 312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/>
              <p:cNvGrpSpPr/>
              <p:nvPr/>
            </p:nvGrpSpPr>
            <p:grpSpPr>
              <a:xfrm>
                <a:off x="1073214" y="4893781"/>
                <a:ext cx="87129" cy="225459"/>
                <a:chOff x="41289" y="3630579"/>
                <a:chExt cx="87129" cy="225459"/>
              </a:xfrm>
            </p:grpSpPr>
            <p:sp>
              <p:nvSpPr>
                <p:cNvPr id="308" name="Rectangle 307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9" name="Straight Connector 308"/>
                <p:cNvCxnSpPr>
                  <a:stCxn id="308" idx="0"/>
                  <a:endCxn id="308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/>
              <p:cNvGrpSpPr/>
              <p:nvPr/>
            </p:nvGrpSpPr>
            <p:grpSpPr>
              <a:xfrm>
                <a:off x="1265598" y="4890336"/>
                <a:ext cx="93157" cy="241057"/>
                <a:chOff x="41289" y="3630579"/>
                <a:chExt cx="87129" cy="225459"/>
              </a:xfrm>
            </p:grpSpPr>
            <p:sp>
              <p:nvSpPr>
                <p:cNvPr id="305" name="Rectangle 304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6" name="Straight Connector 305"/>
                <p:cNvCxnSpPr>
                  <a:stCxn id="305" idx="0"/>
                  <a:endCxn id="305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Straight Connector 306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" name="Group 113"/>
              <p:cNvGrpSpPr/>
              <p:nvPr/>
            </p:nvGrpSpPr>
            <p:grpSpPr>
              <a:xfrm>
                <a:off x="428952" y="5510464"/>
                <a:ext cx="123498" cy="319569"/>
                <a:chOff x="41289" y="3630579"/>
                <a:chExt cx="87129" cy="225459"/>
              </a:xfrm>
            </p:grpSpPr>
            <p:sp>
              <p:nvSpPr>
                <p:cNvPr id="302" name="Rectangle 301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3" name="Straight Connector 302"/>
                <p:cNvCxnSpPr>
                  <a:stCxn id="302" idx="0"/>
                  <a:endCxn id="302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5" name="Group 114"/>
              <p:cNvGrpSpPr/>
              <p:nvPr/>
            </p:nvGrpSpPr>
            <p:grpSpPr>
              <a:xfrm>
                <a:off x="153425" y="5510464"/>
                <a:ext cx="123498" cy="319569"/>
                <a:chOff x="41289" y="3630579"/>
                <a:chExt cx="87129" cy="225459"/>
              </a:xfrm>
            </p:grpSpPr>
            <p:sp>
              <p:nvSpPr>
                <p:cNvPr id="299" name="Rectangle 298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0" name="Straight Connector 299"/>
                <p:cNvCxnSpPr>
                  <a:stCxn id="299" idx="0"/>
                  <a:endCxn id="299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1591984" y="4545616"/>
                <a:ext cx="87129" cy="225459"/>
                <a:chOff x="41289" y="3630579"/>
                <a:chExt cx="87129" cy="225459"/>
              </a:xfrm>
            </p:grpSpPr>
            <p:sp>
              <p:nvSpPr>
                <p:cNvPr id="296" name="Rectangle 29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97" name="Straight Connector 296"/>
                <p:cNvCxnSpPr>
                  <a:stCxn id="296" idx="0"/>
                  <a:endCxn id="29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Group 116"/>
              <p:cNvGrpSpPr/>
              <p:nvPr/>
            </p:nvGrpSpPr>
            <p:grpSpPr>
              <a:xfrm>
                <a:off x="1789065" y="4545616"/>
                <a:ext cx="87129" cy="225459"/>
                <a:chOff x="41289" y="3630579"/>
                <a:chExt cx="87129" cy="225459"/>
              </a:xfrm>
            </p:grpSpPr>
            <p:sp>
              <p:nvSpPr>
                <p:cNvPr id="293" name="Rectangle 29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94" name="Straight Connector 293"/>
                <p:cNvCxnSpPr>
                  <a:stCxn id="293" idx="0"/>
                  <a:endCxn id="29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8" name="Group 117"/>
              <p:cNvGrpSpPr/>
              <p:nvPr/>
            </p:nvGrpSpPr>
            <p:grpSpPr>
              <a:xfrm>
                <a:off x="2256406" y="5040373"/>
                <a:ext cx="80118" cy="207316"/>
                <a:chOff x="41289" y="3630579"/>
                <a:chExt cx="87129" cy="225459"/>
              </a:xfrm>
            </p:grpSpPr>
            <p:sp>
              <p:nvSpPr>
                <p:cNvPr id="290" name="Rectangle 28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91" name="Straight Connector 290"/>
                <p:cNvCxnSpPr>
                  <a:stCxn id="290" idx="0"/>
                  <a:endCxn id="29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" name="Group 118"/>
              <p:cNvGrpSpPr/>
              <p:nvPr/>
            </p:nvGrpSpPr>
            <p:grpSpPr>
              <a:xfrm>
                <a:off x="2449334" y="5040373"/>
                <a:ext cx="80118" cy="207316"/>
                <a:chOff x="41289" y="3630579"/>
                <a:chExt cx="87129" cy="225459"/>
              </a:xfrm>
            </p:grpSpPr>
            <p:sp>
              <p:nvSpPr>
                <p:cNvPr id="287" name="Rectangle 286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88" name="Straight Connector 287"/>
                <p:cNvCxnSpPr>
                  <a:stCxn id="287" idx="0"/>
                  <a:endCxn id="287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9" name="Straight Connector 288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0" name="Group 119"/>
              <p:cNvGrpSpPr/>
              <p:nvPr/>
            </p:nvGrpSpPr>
            <p:grpSpPr>
              <a:xfrm>
                <a:off x="2649194" y="4544915"/>
                <a:ext cx="73700" cy="190710"/>
                <a:chOff x="41289" y="3630579"/>
                <a:chExt cx="87129" cy="225459"/>
              </a:xfrm>
            </p:grpSpPr>
            <p:sp>
              <p:nvSpPr>
                <p:cNvPr id="284" name="Rectangle 283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85" name="Straight Connector 284"/>
                <p:cNvCxnSpPr>
                  <a:stCxn id="284" idx="0"/>
                  <a:endCxn id="284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1" name="Group 120"/>
              <p:cNvGrpSpPr/>
              <p:nvPr/>
            </p:nvGrpSpPr>
            <p:grpSpPr>
              <a:xfrm>
                <a:off x="2786429" y="4894253"/>
                <a:ext cx="87129" cy="225459"/>
                <a:chOff x="41289" y="3630579"/>
                <a:chExt cx="87129" cy="225459"/>
              </a:xfrm>
            </p:grpSpPr>
            <p:sp>
              <p:nvSpPr>
                <p:cNvPr id="281" name="Rectangle 280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82" name="Straight Connector 281"/>
                <p:cNvCxnSpPr>
                  <a:stCxn id="281" idx="0"/>
                  <a:endCxn id="281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Group 121"/>
              <p:cNvGrpSpPr/>
              <p:nvPr/>
            </p:nvGrpSpPr>
            <p:grpSpPr>
              <a:xfrm>
                <a:off x="2957306" y="4894253"/>
                <a:ext cx="87129" cy="225459"/>
                <a:chOff x="41289" y="3630579"/>
                <a:chExt cx="87129" cy="225459"/>
              </a:xfrm>
            </p:grpSpPr>
            <p:sp>
              <p:nvSpPr>
                <p:cNvPr id="278" name="Rectangle 277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79" name="Straight Connector 278"/>
                <p:cNvCxnSpPr>
                  <a:stCxn id="278" idx="0"/>
                  <a:endCxn id="278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Group 122"/>
              <p:cNvGrpSpPr/>
              <p:nvPr/>
            </p:nvGrpSpPr>
            <p:grpSpPr>
              <a:xfrm>
                <a:off x="1949351" y="5535609"/>
                <a:ext cx="123498" cy="319569"/>
                <a:chOff x="41289" y="3630579"/>
                <a:chExt cx="87129" cy="225459"/>
              </a:xfrm>
            </p:grpSpPr>
            <p:sp>
              <p:nvSpPr>
                <p:cNvPr id="275" name="Rectangle 274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76" name="Straight Connector 275"/>
                <p:cNvCxnSpPr>
                  <a:stCxn id="275" idx="0"/>
                  <a:endCxn id="275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/>
              <p:cNvGrpSpPr/>
              <p:nvPr/>
            </p:nvGrpSpPr>
            <p:grpSpPr>
              <a:xfrm>
                <a:off x="2456953" y="5566651"/>
                <a:ext cx="123498" cy="319569"/>
                <a:chOff x="41289" y="3630579"/>
                <a:chExt cx="87129" cy="225459"/>
              </a:xfrm>
            </p:grpSpPr>
            <p:sp>
              <p:nvSpPr>
                <p:cNvPr id="272" name="Rectangle 271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73" name="Straight Connector 272"/>
                <p:cNvCxnSpPr>
                  <a:stCxn id="272" idx="0"/>
                  <a:endCxn id="272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/>
              <p:cNvGrpSpPr/>
              <p:nvPr/>
            </p:nvGrpSpPr>
            <p:grpSpPr>
              <a:xfrm>
                <a:off x="2717439" y="5566651"/>
                <a:ext cx="123498" cy="319569"/>
                <a:chOff x="41289" y="3630579"/>
                <a:chExt cx="87129" cy="225459"/>
              </a:xfrm>
            </p:grpSpPr>
            <p:sp>
              <p:nvSpPr>
                <p:cNvPr id="269" name="Rectangle 268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70" name="Straight Connector 269"/>
                <p:cNvCxnSpPr>
                  <a:stCxn id="269" idx="0"/>
                  <a:endCxn id="269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/>
              <p:cNvGrpSpPr/>
              <p:nvPr/>
            </p:nvGrpSpPr>
            <p:grpSpPr>
              <a:xfrm>
                <a:off x="3405069" y="4547492"/>
                <a:ext cx="87129" cy="225459"/>
                <a:chOff x="41289" y="3630579"/>
                <a:chExt cx="87129" cy="225459"/>
              </a:xfrm>
            </p:grpSpPr>
            <p:sp>
              <p:nvSpPr>
                <p:cNvPr id="266" name="Rectangle 26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67" name="Straight Connector 266"/>
                <p:cNvCxnSpPr>
                  <a:stCxn id="266" idx="0"/>
                  <a:endCxn id="26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7" name="Group 126"/>
              <p:cNvGrpSpPr/>
              <p:nvPr/>
            </p:nvGrpSpPr>
            <p:grpSpPr>
              <a:xfrm>
                <a:off x="4126742" y="4754978"/>
                <a:ext cx="78360" cy="202769"/>
                <a:chOff x="41289" y="3630579"/>
                <a:chExt cx="87129" cy="225459"/>
              </a:xfrm>
            </p:grpSpPr>
            <p:sp>
              <p:nvSpPr>
                <p:cNvPr id="263" name="Rectangle 26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64" name="Straight Connector 263"/>
                <p:cNvCxnSpPr>
                  <a:stCxn id="263" idx="0"/>
                  <a:endCxn id="26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Group 127"/>
              <p:cNvGrpSpPr/>
              <p:nvPr/>
            </p:nvGrpSpPr>
            <p:grpSpPr>
              <a:xfrm>
                <a:off x="4631086" y="4673352"/>
                <a:ext cx="64472" cy="166831"/>
                <a:chOff x="41289" y="3630579"/>
                <a:chExt cx="87129" cy="225459"/>
              </a:xfrm>
            </p:grpSpPr>
            <p:sp>
              <p:nvSpPr>
                <p:cNvPr id="260" name="Rectangle 25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61" name="Straight Connector 260"/>
                <p:cNvCxnSpPr>
                  <a:stCxn id="260" idx="0"/>
                  <a:endCxn id="26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9" name="Group 128"/>
              <p:cNvGrpSpPr/>
              <p:nvPr/>
            </p:nvGrpSpPr>
            <p:grpSpPr>
              <a:xfrm>
                <a:off x="3708015" y="5240592"/>
                <a:ext cx="116298" cy="300938"/>
                <a:chOff x="41289" y="3630579"/>
                <a:chExt cx="87129" cy="225459"/>
              </a:xfrm>
            </p:grpSpPr>
            <p:sp>
              <p:nvSpPr>
                <p:cNvPr id="257" name="Rectangle 256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58" name="Straight Connector 257"/>
                <p:cNvCxnSpPr>
                  <a:stCxn id="257" idx="0"/>
                  <a:endCxn id="257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258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0" name="Group 129"/>
              <p:cNvGrpSpPr/>
              <p:nvPr/>
            </p:nvGrpSpPr>
            <p:grpSpPr>
              <a:xfrm>
                <a:off x="4001299" y="5240592"/>
                <a:ext cx="116298" cy="300938"/>
                <a:chOff x="41289" y="3630579"/>
                <a:chExt cx="87129" cy="225459"/>
              </a:xfrm>
            </p:grpSpPr>
            <p:sp>
              <p:nvSpPr>
                <p:cNvPr id="254" name="Rectangle 253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55" name="Straight Connector 254"/>
                <p:cNvCxnSpPr>
                  <a:stCxn id="254" idx="0"/>
                  <a:endCxn id="254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 130"/>
              <p:cNvGrpSpPr/>
              <p:nvPr/>
            </p:nvGrpSpPr>
            <p:grpSpPr>
              <a:xfrm>
                <a:off x="4283313" y="5612321"/>
                <a:ext cx="97394" cy="252021"/>
                <a:chOff x="41289" y="3630579"/>
                <a:chExt cx="87129" cy="225459"/>
              </a:xfrm>
            </p:grpSpPr>
            <p:sp>
              <p:nvSpPr>
                <p:cNvPr id="251" name="Rectangle 250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52" name="Straight Connector 251"/>
                <p:cNvCxnSpPr>
                  <a:stCxn id="251" idx="0"/>
                  <a:endCxn id="251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Connector 252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2" name="Group 131"/>
              <p:cNvGrpSpPr/>
              <p:nvPr/>
            </p:nvGrpSpPr>
            <p:grpSpPr>
              <a:xfrm>
                <a:off x="4506934" y="5612321"/>
                <a:ext cx="97394" cy="252021"/>
                <a:chOff x="41289" y="3630579"/>
                <a:chExt cx="87129" cy="225459"/>
              </a:xfrm>
            </p:grpSpPr>
            <p:sp>
              <p:nvSpPr>
                <p:cNvPr id="248" name="Rectangle 247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49" name="Straight Connector 248"/>
                <p:cNvCxnSpPr>
                  <a:stCxn id="248" idx="0"/>
                  <a:endCxn id="248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Group 132"/>
              <p:cNvGrpSpPr/>
              <p:nvPr/>
            </p:nvGrpSpPr>
            <p:grpSpPr>
              <a:xfrm>
                <a:off x="4593443" y="5235442"/>
                <a:ext cx="87129" cy="225459"/>
                <a:chOff x="41289" y="3630579"/>
                <a:chExt cx="87129" cy="225459"/>
              </a:xfrm>
            </p:grpSpPr>
            <p:sp>
              <p:nvSpPr>
                <p:cNvPr id="245" name="Rectangle 244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46" name="Straight Connector 245"/>
                <p:cNvCxnSpPr>
                  <a:stCxn id="245" idx="0"/>
                  <a:endCxn id="245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4785355" y="5232803"/>
                <a:ext cx="87129" cy="225459"/>
                <a:chOff x="41289" y="3630579"/>
                <a:chExt cx="87129" cy="225459"/>
              </a:xfrm>
            </p:grpSpPr>
            <p:sp>
              <p:nvSpPr>
                <p:cNvPr id="242" name="Rectangle 241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43" name="Straight Connector 242"/>
                <p:cNvCxnSpPr>
                  <a:stCxn id="242" idx="0"/>
                  <a:endCxn id="242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5" name="Group 134"/>
              <p:cNvGrpSpPr/>
              <p:nvPr/>
            </p:nvGrpSpPr>
            <p:grpSpPr>
              <a:xfrm>
                <a:off x="4970474" y="5895616"/>
                <a:ext cx="123498" cy="319569"/>
                <a:chOff x="41289" y="3630579"/>
                <a:chExt cx="87129" cy="225459"/>
              </a:xfrm>
            </p:grpSpPr>
            <p:sp>
              <p:nvSpPr>
                <p:cNvPr id="239" name="Rectangle 238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40" name="Straight Connector 239"/>
                <p:cNvCxnSpPr>
                  <a:stCxn id="239" idx="0"/>
                  <a:endCxn id="239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6" name="Group 135"/>
              <p:cNvGrpSpPr/>
              <p:nvPr/>
            </p:nvGrpSpPr>
            <p:grpSpPr>
              <a:xfrm>
                <a:off x="7264190" y="5245390"/>
                <a:ext cx="87129" cy="225459"/>
                <a:chOff x="41289" y="3630579"/>
                <a:chExt cx="87129" cy="225459"/>
              </a:xfrm>
            </p:grpSpPr>
            <p:sp>
              <p:nvSpPr>
                <p:cNvPr id="236" name="Rectangle 23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7" name="Straight Connector 236"/>
                <p:cNvCxnSpPr>
                  <a:stCxn id="236" idx="0"/>
                  <a:endCxn id="23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Straight Connector 23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7" name="Group 136"/>
              <p:cNvGrpSpPr/>
              <p:nvPr/>
            </p:nvGrpSpPr>
            <p:grpSpPr>
              <a:xfrm>
                <a:off x="7045322" y="5245390"/>
                <a:ext cx="87129" cy="225459"/>
                <a:chOff x="41289" y="3630579"/>
                <a:chExt cx="87129" cy="225459"/>
              </a:xfrm>
            </p:grpSpPr>
            <p:sp>
              <p:nvSpPr>
                <p:cNvPr id="233" name="Rectangle 23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4" name="Straight Connector 233"/>
                <p:cNvCxnSpPr>
                  <a:stCxn id="233" idx="0"/>
                  <a:endCxn id="23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Straight Connector 23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8" name="Group 137"/>
              <p:cNvGrpSpPr/>
              <p:nvPr/>
            </p:nvGrpSpPr>
            <p:grpSpPr>
              <a:xfrm>
                <a:off x="10069628" y="5679448"/>
                <a:ext cx="128082" cy="331431"/>
                <a:chOff x="41289" y="3630579"/>
                <a:chExt cx="87129" cy="225459"/>
              </a:xfrm>
            </p:grpSpPr>
            <p:sp>
              <p:nvSpPr>
                <p:cNvPr id="230" name="Rectangle 22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31" name="Straight Connector 230"/>
                <p:cNvCxnSpPr>
                  <a:stCxn id="230" idx="0"/>
                  <a:endCxn id="23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Straight Connector 23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9" name="Group 138"/>
              <p:cNvGrpSpPr/>
              <p:nvPr/>
            </p:nvGrpSpPr>
            <p:grpSpPr>
              <a:xfrm>
                <a:off x="7405649" y="4950948"/>
                <a:ext cx="56673" cy="146650"/>
                <a:chOff x="41289" y="3630579"/>
                <a:chExt cx="87129" cy="225459"/>
              </a:xfrm>
            </p:grpSpPr>
            <p:sp>
              <p:nvSpPr>
                <p:cNvPr id="227" name="Rectangle 226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8" name="Straight Connector 227"/>
                <p:cNvCxnSpPr>
                  <a:stCxn id="227" idx="0"/>
                  <a:endCxn id="227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0" name="Group 139"/>
              <p:cNvGrpSpPr/>
              <p:nvPr/>
            </p:nvGrpSpPr>
            <p:grpSpPr>
              <a:xfrm>
                <a:off x="7701584" y="5328576"/>
                <a:ext cx="102533" cy="265319"/>
                <a:chOff x="41289" y="3630579"/>
                <a:chExt cx="87129" cy="225459"/>
              </a:xfrm>
            </p:grpSpPr>
            <p:sp>
              <p:nvSpPr>
                <p:cNvPr id="224" name="Rectangle 223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5" name="Straight Connector 224"/>
                <p:cNvCxnSpPr>
                  <a:stCxn id="224" idx="0"/>
                  <a:endCxn id="224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/>
              <p:cNvGrpSpPr/>
              <p:nvPr/>
            </p:nvGrpSpPr>
            <p:grpSpPr>
              <a:xfrm>
                <a:off x="7918124" y="5328576"/>
                <a:ext cx="102533" cy="265319"/>
                <a:chOff x="41289" y="3630579"/>
                <a:chExt cx="87129" cy="225459"/>
              </a:xfrm>
            </p:grpSpPr>
            <p:sp>
              <p:nvSpPr>
                <p:cNvPr id="221" name="Rectangle 220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22" name="Straight Connector 221"/>
                <p:cNvCxnSpPr>
                  <a:stCxn id="221" idx="0"/>
                  <a:endCxn id="221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2" name="Group 141"/>
              <p:cNvGrpSpPr/>
              <p:nvPr/>
            </p:nvGrpSpPr>
            <p:grpSpPr>
              <a:xfrm>
                <a:off x="8243835" y="4952140"/>
                <a:ext cx="87129" cy="225459"/>
                <a:chOff x="41289" y="3630579"/>
                <a:chExt cx="87129" cy="225459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9" name="Straight Connector 218"/>
                <p:cNvCxnSpPr>
                  <a:stCxn id="218" idx="0"/>
                  <a:endCxn id="218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/>
              <p:cNvGrpSpPr/>
              <p:nvPr/>
            </p:nvGrpSpPr>
            <p:grpSpPr>
              <a:xfrm>
                <a:off x="8449624" y="4952140"/>
                <a:ext cx="87129" cy="225459"/>
                <a:chOff x="41289" y="3630579"/>
                <a:chExt cx="87129" cy="225459"/>
              </a:xfrm>
            </p:grpSpPr>
            <p:sp>
              <p:nvSpPr>
                <p:cNvPr id="215" name="Rectangle 214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6" name="Straight Connector 215"/>
                <p:cNvCxnSpPr>
                  <a:stCxn id="215" idx="0"/>
                  <a:endCxn id="215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4" name="Group 143"/>
              <p:cNvGrpSpPr/>
              <p:nvPr/>
            </p:nvGrpSpPr>
            <p:grpSpPr>
              <a:xfrm>
                <a:off x="10919588" y="5691971"/>
                <a:ext cx="102056" cy="264084"/>
                <a:chOff x="41289" y="3630579"/>
                <a:chExt cx="87129" cy="225459"/>
              </a:xfrm>
            </p:grpSpPr>
            <p:sp>
              <p:nvSpPr>
                <p:cNvPr id="212" name="Rectangle 211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3" name="Straight Connector 212"/>
                <p:cNvCxnSpPr>
                  <a:stCxn id="212" idx="0"/>
                  <a:endCxn id="212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5" name="Group 144"/>
              <p:cNvGrpSpPr/>
              <p:nvPr/>
            </p:nvGrpSpPr>
            <p:grpSpPr>
              <a:xfrm>
                <a:off x="9284504" y="5035539"/>
                <a:ext cx="73287" cy="189642"/>
                <a:chOff x="41289" y="3630579"/>
                <a:chExt cx="87129" cy="225459"/>
              </a:xfrm>
            </p:grpSpPr>
            <p:sp>
              <p:nvSpPr>
                <p:cNvPr id="209" name="Rectangle 208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10" name="Straight Connector 209"/>
                <p:cNvCxnSpPr>
                  <a:stCxn id="209" idx="0"/>
                  <a:endCxn id="209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9162552" y="5505205"/>
                <a:ext cx="64267" cy="166299"/>
                <a:chOff x="41289" y="3630579"/>
                <a:chExt cx="87129" cy="225459"/>
              </a:xfrm>
            </p:grpSpPr>
            <p:sp>
              <p:nvSpPr>
                <p:cNvPr id="206" name="Rectangle 20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7" name="Straight Connector 206"/>
                <p:cNvCxnSpPr>
                  <a:stCxn id="206" idx="0"/>
                  <a:endCxn id="20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7" name="Group 146"/>
              <p:cNvGrpSpPr/>
              <p:nvPr/>
            </p:nvGrpSpPr>
            <p:grpSpPr>
              <a:xfrm>
                <a:off x="9419538" y="5306425"/>
                <a:ext cx="82727" cy="214069"/>
                <a:chOff x="41289" y="3630579"/>
                <a:chExt cx="87129" cy="225459"/>
              </a:xfrm>
            </p:grpSpPr>
            <p:sp>
              <p:nvSpPr>
                <p:cNvPr id="203" name="Rectangle 20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4" name="Straight Connector 203"/>
                <p:cNvCxnSpPr>
                  <a:stCxn id="203" idx="0"/>
                  <a:endCxn id="20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8" name="Group 147"/>
              <p:cNvGrpSpPr/>
              <p:nvPr/>
            </p:nvGrpSpPr>
            <p:grpSpPr>
              <a:xfrm>
                <a:off x="9588346" y="5302138"/>
                <a:ext cx="82727" cy="214069"/>
                <a:chOff x="41289" y="3630579"/>
                <a:chExt cx="87129" cy="225459"/>
              </a:xfrm>
            </p:grpSpPr>
            <p:sp>
              <p:nvSpPr>
                <p:cNvPr id="200" name="Rectangle 19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1" name="Straight Connector 200"/>
                <p:cNvCxnSpPr>
                  <a:stCxn id="200" idx="0"/>
                  <a:endCxn id="20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9" name="Group 148"/>
              <p:cNvGrpSpPr/>
              <p:nvPr/>
            </p:nvGrpSpPr>
            <p:grpSpPr>
              <a:xfrm>
                <a:off x="10827961" y="5179850"/>
                <a:ext cx="81623" cy="211212"/>
                <a:chOff x="41289" y="3630579"/>
                <a:chExt cx="87129" cy="225459"/>
              </a:xfrm>
            </p:grpSpPr>
            <p:sp>
              <p:nvSpPr>
                <p:cNvPr id="197" name="Rectangle 196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98" name="Straight Connector 197"/>
                <p:cNvCxnSpPr>
                  <a:stCxn id="197" idx="0"/>
                  <a:endCxn id="197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10979907" y="5174259"/>
                <a:ext cx="81623" cy="211212"/>
                <a:chOff x="41289" y="3630579"/>
                <a:chExt cx="87129" cy="225459"/>
              </a:xfrm>
            </p:grpSpPr>
            <p:sp>
              <p:nvSpPr>
                <p:cNvPr id="194" name="Rectangle 193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95" name="Straight Connector 194"/>
                <p:cNvCxnSpPr>
                  <a:stCxn id="194" idx="0"/>
                  <a:endCxn id="194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1" name="Group 150"/>
              <p:cNvGrpSpPr/>
              <p:nvPr/>
            </p:nvGrpSpPr>
            <p:grpSpPr>
              <a:xfrm>
                <a:off x="11329873" y="5132016"/>
                <a:ext cx="83919" cy="217152"/>
                <a:chOff x="41289" y="3630579"/>
                <a:chExt cx="87129" cy="225459"/>
              </a:xfrm>
            </p:grpSpPr>
            <p:sp>
              <p:nvSpPr>
                <p:cNvPr id="191" name="Rectangle 190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92" name="Straight Connector 191"/>
                <p:cNvCxnSpPr>
                  <a:stCxn id="191" idx="0"/>
                  <a:endCxn id="191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2" name="Group 151"/>
              <p:cNvGrpSpPr/>
              <p:nvPr/>
            </p:nvGrpSpPr>
            <p:grpSpPr>
              <a:xfrm>
                <a:off x="11480838" y="5126584"/>
                <a:ext cx="83919" cy="217152"/>
                <a:chOff x="41289" y="3630579"/>
                <a:chExt cx="87129" cy="225459"/>
              </a:xfrm>
            </p:grpSpPr>
            <p:sp>
              <p:nvSpPr>
                <p:cNvPr id="188" name="Rectangle 187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89" name="Straight Connector 188"/>
                <p:cNvCxnSpPr>
                  <a:stCxn id="188" idx="0"/>
                  <a:endCxn id="188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3" name="Group 152"/>
              <p:cNvGrpSpPr/>
              <p:nvPr/>
            </p:nvGrpSpPr>
            <p:grpSpPr>
              <a:xfrm>
                <a:off x="4749641" y="4672415"/>
                <a:ext cx="64472" cy="166831"/>
                <a:chOff x="41289" y="3630579"/>
                <a:chExt cx="87129" cy="225459"/>
              </a:xfrm>
            </p:grpSpPr>
            <p:sp>
              <p:nvSpPr>
                <p:cNvPr id="185" name="Rectangle 184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86" name="Straight Connector 185"/>
                <p:cNvCxnSpPr>
                  <a:stCxn id="185" idx="0"/>
                  <a:endCxn id="185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" name="Freeform 153"/>
              <p:cNvSpPr/>
              <p:nvPr/>
            </p:nvSpPr>
            <p:spPr>
              <a:xfrm>
                <a:off x="-62486" y="3811876"/>
                <a:ext cx="3632200" cy="2012950"/>
              </a:xfrm>
              <a:custGeom>
                <a:avLst/>
                <a:gdLst>
                  <a:gd name="connsiteX0" fmla="*/ 31750 w 3632200"/>
                  <a:gd name="connsiteY0" fmla="*/ 260350 h 2012950"/>
                  <a:gd name="connsiteX1" fmla="*/ 311150 w 3632200"/>
                  <a:gd name="connsiteY1" fmla="*/ 0 h 2012950"/>
                  <a:gd name="connsiteX2" fmla="*/ 673100 w 3632200"/>
                  <a:gd name="connsiteY2" fmla="*/ 82550 h 2012950"/>
                  <a:gd name="connsiteX3" fmla="*/ 857250 w 3632200"/>
                  <a:gd name="connsiteY3" fmla="*/ 304800 h 2012950"/>
                  <a:gd name="connsiteX4" fmla="*/ 895350 w 3632200"/>
                  <a:gd name="connsiteY4" fmla="*/ 241300 h 2012950"/>
                  <a:gd name="connsiteX5" fmla="*/ 1263650 w 3632200"/>
                  <a:gd name="connsiteY5" fmla="*/ 171450 h 2012950"/>
                  <a:gd name="connsiteX6" fmla="*/ 1593850 w 3632200"/>
                  <a:gd name="connsiteY6" fmla="*/ 520700 h 2012950"/>
                  <a:gd name="connsiteX7" fmla="*/ 1619250 w 3632200"/>
                  <a:gd name="connsiteY7" fmla="*/ 533400 h 2012950"/>
                  <a:gd name="connsiteX8" fmla="*/ 1841500 w 3632200"/>
                  <a:gd name="connsiteY8" fmla="*/ 311150 h 2012950"/>
                  <a:gd name="connsiteX9" fmla="*/ 2216150 w 3632200"/>
                  <a:gd name="connsiteY9" fmla="*/ 387350 h 2012950"/>
                  <a:gd name="connsiteX10" fmla="*/ 2393950 w 3632200"/>
                  <a:gd name="connsiteY10" fmla="*/ 590550 h 2012950"/>
                  <a:gd name="connsiteX11" fmla="*/ 2501900 w 3632200"/>
                  <a:gd name="connsiteY11" fmla="*/ 488950 h 2012950"/>
                  <a:gd name="connsiteX12" fmla="*/ 2851150 w 3632200"/>
                  <a:gd name="connsiteY12" fmla="*/ 406400 h 2012950"/>
                  <a:gd name="connsiteX13" fmla="*/ 3124200 w 3632200"/>
                  <a:gd name="connsiteY13" fmla="*/ 679450 h 2012950"/>
                  <a:gd name="connsiteX14" fmla="*/ 3403600 w 3632200"/>
                  <a:gd name="connsiteY14" fmla="*/ 749300 h 2012950"/>
                  <a:gd name="connsiteX15" fmla="*/ 3575050 w 3632200"/>
                  <a:gd name="connsiteY15" fmla="*/ 1016000 h 2012950"/>
                  <a:gd name="connsiteX16" fmla="*/ 3479800 w 3632200"/>
                  <a:gd name="connsiteY16" fmla="*/ 1028700 h 2012950"/>
                  <a:gd name="connsiteX17" fmla="*/ 3390900 w 3632200"/>
                  <a:gd name="connsiteY17" fmla="*/ 1136650 h 2012950"/>
                  <a:gd name="connsiteX18" fmla="*/ 3022600 w 3632200"/>
                  <a:gd name="connsiteY18" fmla="*/ 723900 h 2012950"/>
                  <a:gd name="connsiteX19" fmla="*/ 2717800 w 3632200"/>
                  <a:gd name="connsiteY19" fmla="*/ 1041400 h 2012950"/>
                  <a:gd name="connsiteX20" fmla="*/ 2844800 w 3632200"/>
                  <a:gd name="connsiteY20" fmla="*/ 1206500 h 2012950"/>
                  <a:gd name="connsiteX21" fmla="*/ 3251200 w 3632200"/>
                  <a:gd name="connsiteY21" fmla="*/ 1301750 h 2012950"/>
                  <a:gd name="connsiteX22" fmla="*/ 3632200 w 3632200"/>
                  <a:gd name="connsiteY22" fmla="*/ 1714500 h 2012950"/>
                  <a:gd name="connsiteX23" fmla="*/ 3238500 w 3632200"/>
                  <a:gd name="connsiteY23" fmla="*/ 1765300 h 2012950"/>
                  <a:gd name="connsiteX24" fmla="*/ 2762250 w 3632200"/>
                  <a:gd name="connsiteY24" fmla="*/ 1257300 h 2012950"/>
                  <a:gd name="connsiteX25" fmla="*/ 2355850 w 3632200"/>
                  <a:gd name="connsiteY25" fmla="*/ 1689100 h 2012950"/>
                  <a:gd name="connsiteX26" fmla="*/ 2406650 w 3632200"/>
                  <a:gd name="connsiteY26" fmla="*/ 1778000 h 2012950"/>
                  <a:gd name="connsiteX27" fmla="*/ 2343150 w 3632200"/>
                  <a:gd name="connsiteY27" fmla="*/ 1784350 h 2012950"/>
                  <a:gd name="connsiteX28" fmla="*/ 1905000 w 3632200"/>
                  <a:gd name="connsiteY28" fmla="*/ 1308100 h 2012950"/>
                  <a:gd name="connsiteX29" fmla="*/ 1257300 w 3632200"/>
                  <a:gd name="connsiteY29" fmla="*/ 2012950 h 2012950"/>
                  <a:gd name="connsiteX30" fmla="*/ 469900 w 3632200"/>
                  <a:gd name="connsiteY30" fmla="*/ 1225550 h 2012950"/>
                  <a:gd name="connsiteX31" fmla="*/ 19050 w 3632200"/>
                  <a:gd name="connsiteY31" fmla="*/ 1676400 h 2012950"/>
                  <a:gd name="connsiteX32" fmla="*/ 0 w 3632200"/>
                  <a:gd name="connsiteY32" fmla="*/ 1612900 h 2012950"/>
                  <a:gd name="connsiteX33" fmla="*/ 82550 w 3632200"/>
                  <a:gd name="connsiteY33" fmla="*/ 1498600 h 2012950"/>
                  <a:gd name="connsiteX34" fmla="*/ 469900 w 3632200"/>
                  <a:gd name="connsiteY34" fmla="*/ 1130300 h 2012950"/>
                  <a:gd name="connsiteX35" fmla="*/ 990600 w 3632200"/>
                  <a:gd name="connsiteY35" fmla="*/ 1250950 h 2012950"/>
                  <a:gd name="connsiteX36" fmla="*/ 1225550 w 3632200"/>
                  <a:gd name="connsiteY36" fmla="*/ 1524000 h 2012950"/>
                  <a:gd name="connsiteX37" fmla="*/ 1403350 w 3632200"/>
                  <a:gd name="connsiteY37" fmla="*/ 1327150 h 2012950"/>
                  <a:gd name="connsiteX38" fmla="*/ 1898650 w 3632200"/>
                  <a:gd name="connsiteY38" fmla="*/ 1206500 h 2012950"/>
                  <a:gd name="connsiteX39" fmla="*/ 2311400 w 3632200"/>
                  <a:gd name="connsiteY39" fmla="*/ 1619250 h 2012950"/>
                  <a:gd name="connsiteX40" fmla="*/ 2755900 w 3632200"/>
                  <a:gd name="connsiteY40" fmla="*/ 1181100 h 2012950"/>
                  <a:gd name="connsiteX41" fmla="*/ 2495550 w 3632200"/>
                  <a:gd name="connsiteY41" fmla="*/ 920750 h 2012950"/>
                  <a:gd name="connsiteX42" fmla="*/ 2120900 w 3632200"/>
                  <a:gd name="connsiteY42" fmla="*/ 1327150 h 2012950"/>
                  <a:gd name="connsiteX43" fmla="*/ 2012950 w 3632200"/>
                  <a:gd name="connsiteY43" fmla="*/ 1295400 h 2012950"/>
                  <a:gd name="connsiteX44" fmla="*/ 1892300 w 3632200"/>
                  <a:gd name="connsiteY44" fmla="*/ 1200150 h 2012950"/>
                  <a:gd name="connsiteX45" fmla="*/ 1943100 w 3632200"/>
                  <a:gd name="connsiteY45" fmla="*/ 1111250 h 2012950"/>
                  <a:gd name="connsiteX46" fmla="*/ 1695450 w 3632200"/>
                  <a:gd name="connsiteY46" fmla="*/ 1143000 h 2012950"/>
                  <a:gd name="connsiteX47" fmla="*/ 1333500 w 3632200"/>
                  <a:gd name="connsiteY47" fmla="*/ 755650 h 2012950"/>
                  <a:gd name="connsiteX48" fmla="*/ 946150 w 3632200"/>
                  <a:gd name="connsiteY48" fmla="*/ 1130300 h 2012950"/>
                  <a:gd name="connsiteX49" fmla="*/ 908050 w 3632200"/>
                  <a:gd name="connsiteY49" fmla="*/ 1079500 h 2012950"/>
                  <a:gd name="connsiteX50" fmla="*/ 984250 w 3632200"/>
                  <a:gd name="connsiteY50" fmla="*/ 1003300 h 2012950"/>
                  <a:gd name="connsiteX51" fmla="*/ 647700 w 3632200"/>
                  <a:gd name="connsiteY51" fmla="*/ 666750 h 2012950"/>
                  <a:gd name="connsiteX52" fmla="*/ 298450 w 3632200"/>
                  <a:gd name="connsiteY52" fmla="*/ 1079500 h 2012950"/>
                  <a:gd name="connsiteX53" fmla="*/ 6350 w 3632200"/>
                  <a:gd name="connsiteY53" fmla="*/ 1003300 h 2012950"/>
                  <a:gd name="connsiteX54" fmla="*/ 234950 w 3632200"/>
                  <a:gd name="connsiteY54" fmla="*/ 673100 h 2012950"/>
                  <a:gd name="connsiteX55" fmla="*/ 641350 w 3632200"/>
                  <a:gd name="connsiteY55" fmla="*/ 577850 h 2012950"/>
                  <a:gd name="connsiteX56" fmla="*/ 1009650 w 3632200"/>
                  <a:gd name="connsiteY56" fmla="*/ 952500 h 2012950"/>
                  <a:gd name="connsiteX57" fmla="*/ 1320800 w 3632200"/>
                  <a:gd name="connsiteY57" fmla="*/ 660400 h 2012950"/>
                  <a:gd name="connsiteX58" fmla="*/ 1689100 w 3632200"/>
                  <a:gd name="connsiteY58" fmla="*/ 742950 h 2012950"/>
                  <a:gd name="connsiteX59" fmla="*/ 1974850 w 3632200"/>
                  <a:gd name="connsiteY59" fmla="*/ 1041400 h 2012950"/>
                  <a:gd name="connsiteX60" fmla="*/ 2089150 w 3632200"/>
                  <a:gd name="connsiteY60" fmla="*/ 933450 h 2012950"/>
                  <a:gd name="connsiteX61" fmla="*/ 2495550 w 3632200"/>
                  <a:gd name="connsiteY61" fmla="*/ 825500 h 2012950"/>
                  <a:gd name="connsiteX62" fmla="*/ 2660650 w 3632200"/>
                  <a:gd name="connsiteY62" fmla="*/ 990600 h 2012950"/>
                  <a:gd name="connsiteX63" fmla="*/ 2997200 w 3632200"/>
                  <a:gd name="connsiteY63" fmla="*/ 654050 h 2012950"/>
                  <a:gd name="connsiteX64" fmla="*/ 2825750 w 3632200"/>
                  <a:gd name="connsiteY64" fmla="*/ 488950 h 2012950"/>
                  <a:gd name="connsiteX65" fmla="*/ 2527300 w 3632200"/>
                  <a:gd name="connsiteY65" fmla="*/ 825500 h 2012950"/>
                  <a:gd name="connsiteX66" fmla="*/ 2330450 w 3632200"/>
                  <a:gd name="connsiteY66" fmla="*/ 787400 h 2012950"/>
                  <a:gd name="connsiteX67" fmla="*/ 2355850 w 3632200"/>
                  <a:gd name="connsiteY67" fmla="*/ 698500 h 2012950"/>
                  <a:gd name="connsiteX68" fmla="*/ 2146300 w 3632200"/>
                  <a:gd name="connsiteY68" fmla="*/ 736600 h 2012950"/>
                  <a:gd name="connsiteX69" fmla="*/ 1841500 w 3632200"/>
                  <a:gd name="connsiteY69" fmla="*/ 381000 h 2012950"/>
                  <a:gd name="connsiteX70" fmla="*/ 1568450 w 3632200"/>
                  <a:gd name="connsiteY70" fmla="*/ 666750 h 2012950"/>
                  <a:gd name="connsiteX71" fmla="*/ 1517650 w 3632200"/>
                  <a:gd name="connsiteY71" fmla="*/ 641350 h 2012950"/>
                  <a:gd name="connsiteX72" fmla="*/ 1574800 w 3632200"/>
                  <a:gd name="connsiteY72" fmla="*/ 577850 h 2012950"/>
                  <a:gd name="connsiteX73" fmla="*/ 1244600 w 3632200"/>
                  <a:gd name="connsiteY73" fmla="*/ 254000 h 2012950"/>
                  <a:gd name="connsiteX74" fmla="*/ 908050 w 3632200"/>
                  <a:gd name="connsiteY74" fmla="*/ 609600 h 2012950"/>
                  <a:gd name="connsiteX75" fmla="*/ 641350 w 3632200"/>
                  <a:gd name="connsiteY75" fmla="*/ 558800 h 2012950"/>
                  <a:gd name="connsiteX76" fmla="*/ 768350 w 3632200"/>
                  <a:gd name="connsiteY76" fmla="*/ 419100 h 2012950"/>
                  <a:gd name="connsiteX77" fmla="*/ 615950 w 3632200"/>
                  <a:gd name="connsiteY77" fmla="*/ 431800 h 2012950"/>
                  <a:gd name="connsiteX78" fmla="*/ 311150 w 3632200"/>
                  <a:gd name="connsiteY78" fmla="*/ 82550 h 2012950"/>
                  <a:gd name="connsiteX79" fmla="*/ 50800 w 3632200"/>
                  <a:gd name="connsiteY79" fmla="*/ 330200 h 2012950"/>
                  <a:gd name="connsiteX80" fmla="*/ 0 w 3632200"/>
                  <a:gd name="connsiteY80" fmla="*/ 311150 h 2012950"/>
                  <a:gd name="connsiteX81" fmla="*/ 6350 w 3632200"/>
                  <a:gd name="connsiteY81" fmla="*/ 317500 h 2012950"/>
                  <a:gd name="connsiteX82" fmla="*/ 6350 w 3632200"/>
                  <a:gd name="connsiteY82" fmla="*/ 317500 h 201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632200" h="2012950">
                    <a:moveTo>
                      <a:pt x="31750" y="260350"/>
                    </a:moveTo>
                    <a:lnTo>
                      <a:pt x="311150" y="0"/>
                    </a:lnTo>
                    <a:lnTo>
                      <a:pt x="673100" y="82550"/>
                    </a:lnTo>
                    <a:lnTo>
                      <a:pt x="857250" y="304800"/>
                    </a:lnTo>
                    <a:lnTo>
                      <a:pt x="895350" y="241300"/>
                    </a:lnTo>
                    <a:lnTo>
                      <a:pt x="1263650" y="171450"/>
                    </a:lnTo>
                    <a:lnTo>
                      <a:pt x="1593850" y="520700"/>
                    </a:lnTo>
                    <a:lnTo>
                      <a:pt x="1619250" y="533400"/>
                    </a:lnTo>
                    <a:lnTo>
                      <a:pt x="1841500" y="311150"/>
                    </a:lnTo>
                    <a:lnTo>
                      <a:pt x="2216150" y="387350"/>
                    </a:lnTo>
                    <a:lnTo>
                      <a:pt x="2393950" y="590550"/>
                    </a:lnTo>
                    <a:lnTo>
                      <a:pt x="2501900" y="488950"/>
                    </a:lnTo>
                    <a:lnTo>
                      <a:pt x="2851150" y="406400"/>
                    </a:lnTo>
                    <a:lnTo>
                      <a:pt x="3124200" y="679450"/>
                    </a:lnTo>
                    <a:lnTo>
                      <a:pt x="3403600" y="749300"/>
                    </a:lnTo>
                    <a:lnTo>
                      <a:pt x="3575050" y="1016000"/>
                    </a:lnTo>
                    <a:lnTo>
                      <a:pt x="3479800" y="1028700"/>
                    </a:lnTo>
                    <a:lnTo>
                      <a:pt x="3390900" y="1136650"/>
                    </a:lnTo>
                    <a:lnTo>
                      <a:pt x="3022600" y="723900"/>
                    </a:lnTo>
                    <a:lnTo>
                      <a:pt x="2717800" y="1041400"/>
                    </a:lnTo>
                    <a:lnTo>
                      <a:pt x="2844800" y="1206500"/>
                    </a:lnTo>
                    <a:lnTo>
                      <a:pt x="3251200" y="1301750"/>
                    </a:lnTo>
                    <a:lnTo>
                      <a:pt x="3632200" y="1714500"/>
                    </a:lnTo>
                    <a:lnTo>
                      <a:pt x="3238500" y="1765300"/>
                    </a:lnTo>
                    <a:lnTo>
                      <a:pt x="2762250" y="1257300"/>
                    </a:lnTo>
                    <a:lnTo>
                      <a:pt x="2355850" y="1689100"/>
                    </a:lnTo>
                    <a:lnTo>
                      <a:pt x="2406650" y="1778000"/>
                    </a:lnTo>
                    <a:lnTo>
                      <a:pt x="2343150" y="1784350"/>
                    </a:lnTo>
                    <a:lnTo>
                      <a:pt x="1905000" y="1308100"/>
                    </a:lnTo>
                    <a:lnTo>
                      <a:pt x="1257300" y="2012950"/>
                    </a:lnTo>
                    <a:lnTo>
                      <a:pt x="469900" y="1225550"/>
                    </a:lnTo>
                    <a:lnTo>
                      <a:pt x="19050" y="1676400"/>
                    </a:lnTo>
                    <a:lnTo>
                      <a:pt x="0" y="1612900"/>
                    </a:lnTo>
                    <a:lnTo>
                      <a:pt x="82550" y="1498600"/>
                    </a:lnTo>
                    <a:lnTo>
                      <a:pt x="469900" y="1130300"/>
                    </a:lnTo>
                    <a:lnTo>
                      <a:pt x="990600" y="1250950"/>
                    </a:lnTo>
                    <a:lnTo>
                      <a:pt x="1225550" y="1524000"/>
                    </a:lnTo>
                    <a:lnTo>
                      <a:pt x="1403350" y="1327150"/>
                    </a:lnTo>
                    <a:lnTo>
                      <a:pt x="1898650" y="1206500"/>
                    </a:lnTo>
                    <a:lnTo>
                      <a:pt x="2311400" y="1619250"/>
                    </a:lnTo>
                    <a:lnTo>
                      <a:pt x="2755900" y="1181100"/>
                    </a:lnTo>
                    <a:lnTo>
                      <a:pt x="2495550" y="920750"/>
                    </a:lnTo>
                    <a:lnTo>
                      <a:pt x="2120900" y="1327150"/>
                    </a:lnTo>
                    <a:lnTo>
                      <a:pt x="2012950" y="1295400"/>
                    </a:lnTo>
                    <a:lnTo>
                      <a:pt x="1892300" y="1200150"/>
                    </a:lnTo>
                    <a:lnTo>
                      <a:pt x="1943100" y="1111250"/>
                    </a:lnTo>
                    <a:lnTo>
                      <a:pt x="1695450" y="1143000"/>
                    </a:lnTo>
                    <a:lnTo>
                      <a:pt x="1333500" y="755650"/>
                    </a:lnTo>
                    <a:lnTo>
                      <a:pt x="946150" y="1130300"/>
                    </a:lnTo>
                    <a:lnTo>
                      <a:pt x="908050" y="1079500"/>
                    </a:lnTo>
                    <a:lnTo>
                      <a:pt x="984250" y="1003300"/>
                    </a:lnTo>
                    <a:lnTo>
                      <a:pt x="647700" y="666750"/>
                    </a:lnTo>
                    <a:lnTo>
                      <a:pt x="298450" y="1079500"/>
                    </a:lnTo>
                    <a:lnTo>
                      <a:pt x="6350" y="1003300"/>
                    </a:lnTo>
                    <a:lnTo>
                      <a:pt x="234950" y="673100"/>
                    </a:lnTo>
                    <a:lnTo>
                      <a:pt x="641350" y="577850"/>
                    </a:lnTo>
                    <a:lnTo>
                      <a:pt x="1009650" y="952500"/>
                    </a:lnTo>
                    <a:lnTo>
                      <a:pt x="1320800" y="660400"/>
                    </a:lnTo>
                    <a:lnTo>
                      <a:pt x="1689100" y="742950"/>
                    </a:lnTo>
                    <a:lnTo>
                      <a:pt x="1974850" y="1041400"/>
                    </a:lnTo>
                    <a:lnTo>
                      <a:pt x="2089150" y="933450"/>
                    </a:lnTo>
                    <a:lnTo>
                      <a:pt x="2495550" y="825500"/>
                    </a:lnTo>
                    <a:lnTo>
                      <a:pt x="2660650" y="990600"/>
                    </a:lnTo>
                    <a:lnTo>
                      <a:pt x="2997200" y="654050"/>
                    </a:lnTo>
                    <a:lnTo>
                      <a:pt x="2825750" y="488950"/>
                    </a:lnTo>
                    <a:lnTo>
                      <a:pt x="2527300" y="825500"/>
                    </a:lnTo>
                    <a:lnTo>
                      <a:pt x="2330450" y="787400"/>
                    </a:lnTo>
                    <a:lnTo>
                      <a:pt x="2355850" y="698500"/>
                    </a:lnTo>
                    <a:lnTo>
                      <a:pt x="2146300" y="736600"/>
                    </a:lnTo>
                    <a:lnTo>
                      <a:pt x="1841500" y="381000"/>
                    </a:lnTo>
                    <a:lnTo>
                      <a:pt x="1568450" y="666750"/>
                    </a:lnTo>
                    <a:lnTo>
                      <a:pt x="1517650" y="641350"/>
                    </a:lnTo>
                    <a:lnTo>
                      <a:pt x="1574800" y="577850"/>
                    </a:lnTo>
                    <a:lnTo>
                      <a:pt x="1244600" y="254000"/>
                    </a:lnTo>
                    <a:lnTo>
                      <a:pt x="908050" y="609600"/>
                    </a:lnTo>
                    <a:lnTo>
                      <a:pt x="641350" y="558800"/>
                    </a:lnTo>
                    <a:lnTo>
                      <a:pt x="768350" y="419100"/>
                    </a:lnTo>
                    <a:lnTo>
                      <a:pt x="615950" y="431800"/>
                    </a:lnTo>
                    <a:lnTo>
                      <a:pt x="311150" y="82550"/>
                    </a:lnTo>
                    <a:lnTo>
                      <a:pt x="50800" y="330200"/>
                    </a:lnTo>
                    <a:lnTo>
                      <a:pt x="0" y="311150"/>
                    </a:lnTo>
                    <a:lnTo>
                      <a:pt x="6350" y="317500"/>
                    </a:lnTo>
                    <a:lnTo>
                      <a:pt x="6350" y="317500"/>
                    </a:lnTo>
                  </a:path>
                </a:pathLst>
              </a:custGeom>
              <a:solidFill>
                <a:srgbClr val="252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3331977" y="5208635"/>
                <a:ext cx="2273300" cy="993468"/>
              </a:xfrm>
              <a:custGeom>
                <a:avLst/>
                <a:gdLst>
                  <a:gd name="connsiteX0" fmla="*/ 1132073 w 2273300"/>
                  <a:gd name="connsiteY0" fmla="*/ 0 h 993468"/>
                  <a:gd name="connsiteX1" fmla="*/ 1175468 w 2273300"/>
                  <a:gd name="connsiteY1" fmla="*/ 9643 h 993468"/>
                  <a:gd name="connsiteX2" fmla="*/ 1187450 w 2273300"/>
                  <a:gd name="connsiteY2" fmla="*/ 21918 h 993468"/>
                  <a:gd name="connsiteX3" fmla="*/ 1492250 w 2273300"/>
                  <a:gd name="connsiteY3" fmla="*/ 117168 h 993468"/>
                  <a:gd name="connsiteX4" fmla="*/ 1670050 w 2273300"/>
                  <a:gd name="connsiteY4" fmla="*/ 294968 h 993468"/>
                  <a:gd name="connsiteX5" fmla="*/ 1784350 w 2273300"/>
                  <a:gd name="connsiteY5" fmla="*/ 288618 h 993468"/>
                  <a:gd name="connsiteX6" fmla="*/ 2273300 w 2273300"/>
                  <a:gd name="connsiteY6" fmla="*/ 790268 h 993468"/>
                  <a:gd name="connsiteX7" fmla="*/ 2266950 w 2273300"/>
                  <a:gd name="connsiteY7" fmla="*/ 853768 h 993468"/>
                  <a:gd name="connsiteX8" fmla="*/ 1790700 w 2273300"/>
                  <a:gd name="connsiteY8" fmla="*/ 358468 h 993468"/>
                  <a:gd name="connsiteX9" fmla="*/ 1308100 w 2273300"/>
                  <a:gd name="connsiteY9" fmla="*/ 872818 h 993468"/>
                  <a:gd name="connsiteX10" fmla="*/ 1219200 w 2273300"/>
                  <a:gd name="connsiteY10" fmla="*/ 847418 h 993468"/>
                  <a:gd name="connsiteX11" fmla="*/ 1295400 w 2273300"/>
                  <a:gd name="connsiteY11" fmla="*/ 974418 h 993468"/>
                  <a:gd name="connsiteX12" fmla="*/ 882650 w 2273300"/>
                  <a:gd name="connsiteY12" fmla="*/ 993468 h 993468"/>
                  <a:gd name="connsiteX13" fmla="*/ 546100 w 2273300"/>
                  <a:gd name="connsiteY13" fmla="*/ 637868 h 993468"/>
                  <a:gd name="connsiteX14" fmla="*/ 311150 w 2273300"/>
                  <a:gd name="connsiteY14" fmla="*/ 885518 h 993468"/>
                  <a:gd name="connsiteX15" fmla="*/ 273050 w 2273300"/>
                  <a:gd name="connsiteY15" fmla="*/ 961718 h 993468"/>
                  <a:gd name="connsiteX16" fmla="*/ 203200 w 2273300"/>
                  <a:gd name="connsiteY16" fmla="*/ 929968 h 993468"/>
                  <a:gd name="connsiteX17" fmla="*/ 558800 w 2273300"/>
                  <a:gd name="connsiteY17" fmla="*/ 574368 h 993468"/>
                  <a:gd name="connsiteX18" fmla="*/ 1060450 w 2273300"/>
                  <a:gd name="connsiteY18" fmla="*/ 701368 h 993468"/>
                  <a:gd name="connsiteX19" fmla="*/ 1301750 w 2273300"/>
                  <a:gd name="connsiteY19" fmla="*/ 409268 h 993468"/>
                  <a:gd name="connsiteX20" fmla="*/ 1403350 w 2273300"/>
                  <a:gd name="connsiteY20" fmla="*/ 396568 h 993468"/>
                  <a:gd name="connsiteX21" fmla="*/ 1111250 w 2273300"/>
                  <a:gd name="connsiteY21" fmla="*/ 85418 h 993468"/>
                  <a:gd name="connsiteX22" fmla="*/ 819150 w 2273300"/>
                  <a:gd name="connsiteY22" fmla="*/ 402918 h 993468"/>
                  <a:gd name="connsiteX23" fmla="*/ 971550 w 2273300"/>
                  <a:gd name="connsiteY23" fmla="*/ 599768 h 993468"/>
                  <a:gd name="connsiteX24" fmla="*/ 927100 w 2273300"/>
                  <a:gd name="connsiteY24" fmla="*/ 599768 h 993468"/>
                  <a:gd name="connsiteX25" fmla="*/ 609600 w 2273300"/>
                  <a:gd name="connsiteY25" fmla="*/ 269568 h 993468"/>
                  <a:gd name="connsiteX26" fmla="*/ 222250 w 2273300"/>
                  <a:gd name="connsiteY26" fmla="*/ 663268 h 993468"/>
                  <a:gd name="connsiteX27" fmla="*/ 0 w 2273300"/>
                  <a:gd name="connsiteY27" fmla="*/ 644218 h 993468"/>
                  <a:gd name="connsiteX28" fmla="*/ 1909 w 2273300"/>
                  <a:gd name="connsiteY28" fmla="*/ 611775 h 993468"/>
                  <a:gd name="connsiteX29" fmla="*/ 310093 w 2273300"/>
                  <a:gd name="connsiteY29" fmla="*/ 273524 h 993468"/>
                  <a:gd name="connsiteX30" fmla="*/ 603250 w 2273300"/>
                  <a:gd name="connsiteY30" fmla="*/ 187018 h 993468"/>
                  <a:gd name="connsiteX31" fmla="*/ 768350 w 2273300"/>
                  <a:gd name="connsiteY31" fmla="*/ 364818 h 993468"/>
                  <a:gd name="connsiteX32" fmla="*/ 1117600 w 2273300"/>
                  <a:gd name="connsiteY32" fmla="*/ 15568 h 993468"/>
                  <a:gd name="connsiteX33" fmla="*/ 1110377 w 2273300"/>
                  <a:gd name="connsiteY33" fmla="*/ 8345 h 9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273300" h="993468">
                    <a:moveTo>
                      <a:pt x="1132073" y="0"/>
                    </a:moveTo>
                    <a:lnTo>
                      <a:pt x="1175468" y="9643"/>
                    </a:lnTo>
                    <a:lnTo>
                      <a:pt x="1187450" y="21918"/>
                    </a:lnTo>
                    <a:lnTo>
                      <a:pt x="1492250" y="117168"/>
                    </a:lnTo>
                    <a:lnTo>
                      <a:pt x="1670050" y="294968"/>
                    </a:lnTo>
                    <a:lnTo>
                      <a:pt x="1784350" y="288618"/>
                    </a:lnTo>
                    <a:lnTo>
                      <a:pt x="2273300" y="790268"/>
                    </a:lnTo>
                    <a:lnTo>
                      <a:pt x="2266950" y="853768"/>
                    </a:lnTo>
                    <a:lnTo>
                      <a:pt x="1790700" y="358468"/>
                    </a:lnTo>
                    <a:lnTo>
                      <a:pt x="1308100" y="872818"/>
                    </a:lnTo>
                    <a:lnTo>
                      <a:pt x="1219200" y="847418"/>
                    </a:lnTo>
                    <a:lnTo>
                      <a:pt x="1295400" y="974418"/>
                    </a:lnTo>
                    <a:lnTo>
                      <a:pt x="882650" y="993468"/>
                    </a:lnTo>
                    <a:lnTo>
                      <a:pt x="546100" y="637868"/>
                    </a:lnTo>
                    <a:lnTo>
                      <a:pt x="311150" y="885518"/>
                    </a:lnTo>
                    <a:lnTo>
                      <a:pt x="273050" y="961718"/>
                    </a:lnTo>
                    <a:lnTo>
                      <a:pt x="203200" y="929968"/>
                    </a:lnTo>
                    <a:lnTo>
                      <a:pt x="558800" y="574368"/>
                    </a:lnTo>
                    <a:lnTo>
                      <a:pt x="1060450" y="701368"/>
                    </a:lnTo>
                    <a:lnTo>
                      <a:pt x="1301750" y="409268"/>
                    </a:lnTo>
                    <a:lnTo>
                      <a:pt x="1403350" y="396568"/>
                    </a:lnTo>
                    <a:lnTo>
                      <a:pt x="1111250" y="85418"/>
                    </a:lnTo>
                    <a:lnTo>
                      <a:pt x="819150" y="402918"/>
                    </a:lnTo>
                    <a:lnTo>
                      <a:pt x="971550" y="599768"/>
                    </a:lnTo>
                    <a:lnTo>
                      <a:pt x="927100" y="599768"/>
                    </a:lnTo>
                    <a:lnTo>
                      <a:pt x="609600" y="269568"/>
                    </a:lnTo>
                    <a:lnTo>
                      <a:pt x="222250" y="663268"/>
                    </a:lnTo>
                    <a:lnTo>
                      <a:pt x="0" y="644218"/>
                    </a:lnTo>
                    <a:lnTo>
                      <a:pt x="1909" y="611775"/>
                    </a:lnTo>
                    <a:lnTo>
                      <a:pt x="310093" y="273524"/>
                    </a:lnTo>
                    <a:lnTo>
                      <a:pt x="603250" y="187018"/>
                    </a:lnTo>
                    <a:lnTo>
                      <a:pt x="768350" y="364818"/>
                    </a:lnTo>
                    <a:lnTo>
                      <a:pt x="1117600" y="15568"/>
                    </a:lnTo>
                    <a:lnTo>
                      <a:pt x="1110377" y="8345"/>
                    </a:lnTo>
                    <a:close/>
                  </a:path>
                </a:pathLst>
              </a:custGeom>
              <a:solidFill>
                <a:srgbClr val="FDFEF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3337451" y="5391268"/>
                <a:ext cx="1295400" cy="806450"/>
              </a:xfrm>
              <a:custGeom>
                <a:avLst/>
                <a:gdLst>
                  <a:gd name="connsiteX0" fmla="*/ 558800 w 1295400"/>
                  <a:gd name="connsiteY0" fmla="*/ 387350 h 806450"/>
                  <a:gd name="connsiteX1" fmla="*/ 1053532 w 1295400"/>
                  <a:gd name="connsiteY1" fmla="*/ 512599 h 806450"/>
                  <a:gd name="connsiteX2" fmla="*/ 1054142 w 1295400"/>
                  <a:gd name="connsiteY2" fmla="*/ 513432 h 806450"/>
                  <a:gd name="connsiteX3" fmla="*/ 1186222 w 1295400"/>
                  <a:gd name="connsiteY3" fmla="*/ 559152 h 806450"/>
                  <a:gd name="connsiteX4" fmla="*/ 1223485 w 1295400"/>
                  <a:gd name="connsiteY4" fmla="*/ 661624 h 806450"/>
                  <a:gd name="connsiteX5" fmla="*/ 1219200 w 1295400"/>
                  <a:gd name="connsiteY5" fmla="*/ 660400 h 806450"/>
                  <a:gd name="connsiteX6" fmla="*/ 1295400 w 1295400"/>
                  <a:gd name="connsiteY6" fmla="*/ 787400 h 806450"/>
                  <a:gd name="connsiteX7" fmla="*/ 882650 w 1295400"/>
                  <a:gd name="connsiteY7" fmla="*/ 806450 h 806450"/>
                  <a:gd name="connsiteX8" fmla="*/ 546100 w 1295400"/>
                  <a:gd name="connsiteY8" fmla="*/ 450850 h 806450"/>
                  <a:gd name="connsiteX9" fmla="*/ 311150 w 1295400"/>
                  <a:gd name="connsiteY9" fmla="*/ 698500 h 806450"/>
                  <a:gd name="connsiteX10" fmla="*/ 273050 w 1295400"/>
                  <a:gd name="connsiteY10" fmla="*/ 774700 h 806450"/>
                  <a:gd name="connsiteX11" fmla="*/ 203200 w 1295400"/>
                  <a:gd name="connsiteY11" fmla="*/ 742950 h 806450"/>
                  <a:gd name="connsiteX12" fmla="*/ 603250 w 1295400"/>
                  <a:gd name="connsiteY12" fmla="*/ 0 h 806450"/>
                  <a:gd name="connsiteX13" fmla="*/ 768350 w 1295400"/>
                  <a:gd name="connsiteY13" fmla="*/ 177800 h 806450"/>
                  <a:gd name="connsiteX14" fmla="*/ 772754 w 1295400"/>
                  <a:gd name="connsiteY14" fmla="*/ 173397 h 806450"/>
                  <a:gd name="connsiteX15" fmla="*/ 774742 w 1295400"/>
                  <a:gd name="connsiteY15" fmla="*/ 178152 h 806450"/>
                  <a:gd name="connsiteX16" fmla="*/ 822497 w 1295400"/>
                  <a:gd name="connsiteY16" fmla="*/ 212263 h 806450"/>
                  <a:gd name="connsiteX17" fmla="*/ 819150 w 1295400"/>
                  <a:gd name="connsiteY17" fmla="*/ 215900 h 806450"/>
                  <a:gd name="connsiteX18" fmla="*/ 971550 w 1295400"/>
                  <a:gd name="connsiteY18" fmla="*/ 412750 h 806450"/>
                  <a:gd name="connsiteX19" fmla="*/ 927100 w 1295400"/>
                  <a:gd name="connsiteY19" fmla="*/ 412750 h 806450"/>
                  <a:gd name="connsiteX20" fmla="*/ 609600 w 1295400"/>
                  <a:gd name="connsiteY20" fmla="*/ 82550 h 806450"/>
                  <a:gd name="connsiteX21" fmla="*/ 222250 w 1295400"/>
                  <a:gd name="connsiteY21" fmla="*/ 476250 h 806450"/>
                  <a:gd name="connsiteX22" fmla="*/ 0 w 1295400"/>
                  <a:gd name="connsiteY22" fmla="*/ 457200 h 806450"/>
                  <a:gd name="connsiteX23" fmla="*/ 1909 w 1295400"/>
                  <a:gd name="connsiteY23" fmla="*/ 424757 h 806450"/>
                  <a:gd name="connsiteX24" fmla="*/ 310093 w 1295400"/>
                  <a:gd name="connsiteY24" fmla="*/ 86506 h 806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95400" h="806450">
                    <a:moveTo>
                      <a:pt x="558800" y="387350"/>
                    </a:moveTo>
                    <a:lnTo>
                      <a:pt x="1053532" y="512599"/>
                    </a:lnTo>
                    <a:lnTo>
                      <a:pt x="1054142" y="513432"/>
                    </a:lnTo>
                    <a:lnTo>
                      <a:pt x="1186222" y="559152"/>
                    </a:lnTo>
                    <a:lnTo>
                      <a:pt x="1223485" y="661624"/>
                    </a:lnTo>
                    <a:lnTo>
                      <a:pt x="1219200" y="660400"/>
                    </a:lnTo>
                    <a:lnTo>
                      <a:pt x="1295400" y="787400"/>
                    </a:lnTo>
                    <a:lnTo>
                      <a:pt x="882650" y="806450"/>
                    </a:lnTo>
                    <a:lnTo>
                      <a:pt x="546100" y="450850"/>
                    </a:lnTo>
                    <a:lnTo>
                      <a:pt x="311150" y="698500"/>
                    </a:lnTo>
                    <a:lnTo>
                      <a:pt x="273050" y="774700"/>
                    </a:lnTo>
                    <a:lnTo>
                      <a:pt x="203200" y="742950"/>
                    </a:lnTo>
                    <a:close/>
                    <a:moveTo>
                      <a:pt x="603250" y="0"/>
                    </a:moveTo>
                    <a:lnTo>
                      <a:pt x="768350" y="177800"/>
                    </a:lnTo>
                    <a:lnTo>
                      <a:pt x="772754" y="173397"/>
                    </a:lnTo>
                    <a:lnTo>
                      <a:pt x="774742" y="178152"/>
                    </a:lnTo>
                    <a:lnTo>
                      <a:pt x="822497" y="212263"/>
                    </a:lnTo>
                    <a:lnTo>
                      <a:pt x="819150" y="215900"/>
                    </a:lnTo>
                    <a:lnTo>
                      <a:pt x="971550" y="412750"/>
                    </a:lnTo>
                    <a:lnTo>
                      <a:pt x="927100" y="412750"/>
                    </a:lnTo>
                    <a:lnTo>
                      <a:pt x="609600" y="82550"/>
                    </a:lnTo>
                    <a:lnTo>
                      <a:pt x="222250" y="476250"/>
                    </a:lnTo>
                    <a:lnTo>
                      <a:pt x="0" y="457200"/>
                    </a:lnTo>
                    <a:lnTo>
                      <a:pt x="1909" y="424757"/>
                    </a:lnTo>
                    <a:lnTo>
                      <a:pt x="310093" y="86506"/>
                    </a:lnTo>
                    <a:close/>
                  </a:path>
                </a:pathLst>
              </a:custGeom>
              <a:solidFill>
                <a:srgbClr val="DCD8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3017520" y="4114762"/>
                <a:ext cx="2533650" cy="1181100"/>
              </a:xfrm>
              <a:custGeom>
                <a:avLst/>
                <a:gdLst>
                  <a:gd name="connsiteX0" fmla="*/ 0 w 2533650"/>
                  <a:gd name="connsiteY0" fmla="*/ 381000 h 1181100"/>
                  <a:gd name="connsiteX1" fmla="*/ 368300 w 2533650"/>
                  <a:gd name="connsiteY1" fmla="*/ 0 h 1181100"/>
                  <a:gd name="connsiteX2" fmla="*/ 742950 w 2533650"/>
                  <a:gd name="connsiteY2" fmla="*/ 107950 h 1181100"/>
                  <a:gd name="connsiteX3" fmla="*/ 889000 w 2533650"/>
                  <a:gd name="connsiteY3" fmla="*/ 292100 h 1181100"/>
                  <a:gd name="connsiteX4" fmla="*/ 1250950 w 2533650"/>
                  <a:gd name="connsiteY4" fmla="*/ 196850 h 1181100"/>
                  <a:gd name="connsiteX5" fmla="*/ 1504950 w 2533650"/>
                  <a:gd name="connsiteY5" fmla="*/ 476250 h 1181100"/>
                  <a:gd name="connsiteX6" fmla="*/ 1752600 w 2533650"/>
                  <a:gd name="connsiteY6" fmla="*/ 222250 h 1181100"/>
                  <a:gd name="connsiteX7" fmla="*/ 2343150 w 2533650"/>
                  <a:gd name="connsiteY7" fmla="*/ 419100 h 1181100"/>
                  <a:gd name="connsiteX8" fmla="*/ 2533650 w 2533650"/>
                  <a:gd name="connsiteY8" fmla="*/ 679450 h 1181100"/>
                  <a:gd name="connsiteX9" fmla="*/ 2520950 w 2533650"/>
                  <a:gd name="connsiteY9" fmla="*/ 1085850 h 1181100"/>
                  <a:gd name="connsiteX10" fmla="*/ 2044700 w 2533650"/>
                  <a:gd name="connsiteY10" fmla="*/ 1092200 h 1181100"/>
                  <a:gd name="connsiteX11" fmla="*/ 1739900 w 2533650"/>
                  <a:gd name="connsiteY11" fmla="*/ 787400 h 1181100"/>
                  <a:gd name="connsiteX12" fmla="*/ 1365250 w 2533650"/>
                  <a:gd name="connsiteY12" fmla="*/ 1174750 h 1181100"/>
                  <a:gd name="connsiteX13" fmla="*/ 908050 w 2533650"/>
                  <a:gd name="connsiteY13" fmla="*/ 666750 h 1181100"/>
                  <a:gd name="connsiteX14" fmla="*/ 444500 w 2533650"/>
                  <a:gd name="connsiteY14" fmla="*/ 1181100 h 1181100"/>
                  <a:gd name="connsiteX15" fmla="*/ 304800 w 2533650"/>
                  <a:gd name="connsiteY15" fmla="*/ 1174750 h 1181100"/>
                  <a:gd name="connsiteX16" fmla="*/ 158750 w 2533650"/>
                  <a:gd name="connsiteY16" fmla="*/ 984250 h 1181100"/>
                  <a:gd name="connsiteX17" fmla="*/ 400050 w 2533650"/>
                  <a:gd name="connsiteY17" fmla="*/ 736600 h 1181100"/>
                  <a:gd name="connsiteX18" fmla="*/ 901700 w 2533650"/>
                  <a:gd name="connsiteY18" fmla="*/ 590550 h 1181100"/>
                  <a:gd name="connsiteX19" fmla="*/ 1371600 w 2533650"/>
                  <a:gd name="connsiteY19" fmla="*/ 1066800 h 1181100"/>
                  <a:gd name="connsiteX20" fmla="*/ 1752600 w 2533650"/>
                  <a:gd name="connsiteY20" fmla="*/ 692150 h 1181100"/>
                  <a:gd name="connsiteX21" fmla="*/ 2520950 w 2533650"/>
                  <a:gd name="connsiteY21" fmla="*/ 736600 h 1181100"/>
                  <a:gd name="connsiteX22" fmla="*/ 2501900 w 2533650"/>
                  <a:gd name="connsiteY22" fmla="*/ 635000 h 1181100"/>
                  <a:gd name="connsiteX23" fmla="*/ 1968500 w 2533650"/>
                  <a:gd name="connsiteY23" fmla="*/ 590550 h 1181100"/>
                  <a:gd name="connsiteX24" fmla="*/ 1752600 w 2533650"/>
                  <a:gd name="connsiteY24" fmla="*/ 298450 h 1181100"/>
                  <a:gd name="connsiteX25" fmla="*/ 1543050 w 2533650"/>
                  <a:gd name="connsiteY25" fmla="*/ 501650 h 1181100"/>
                  <a:gd name="connsiteX26" fmla="*/ 1593850 w 2533650"/>
                  <a:gd name="connsiteY26" fmla="*/ 577850 h 1181100"/>
                  <a:gd name="connsiteX27" fmla="*/ 1555750 w 2533650"/>
                  <a:gd name="connsiteY27" fmla="*/ 596900 h 1181100"/>
                  <a:gd name="connsiteX28" fmla="*/ 1238250 w 2533650"/>
                  <a:gd name="connsiteY28" fmla="*/ 279400 h 1181100"/>
                  <a:gd name="connsiteX29" fmla="*/ 914400 w 2533650"/>
                  <a:gd name="connsiteY29" fmla="*/ 603250 h 1181100"/>
                  <a:gd name="connsiteX30" fmla="*/ 635000 w 2533650"/>
                  <a:gd name="connsiteY30" fmla="*/ 584200 h 1181100"/>
                  <a:gd name="connsiteX31" fmla="*/ 768350 w 2533650"/>
                  <a:gd name="connsiteY31" fmla="*/ 412750 h 1181100"/>
                  <a:gd name="connsiteX32" fmla="*/ 698500 w 2533650"/>
                  <a:gd name="connsiteY32" fmla="*/ 431800 h 1181100"/>
                  <a:gd name="connsiteX33" fmla="*/ 368300 w 2533650"/>
                  <a:gd name="connsiteY33" fmla="*/ 76200 h 1181100"/>
                  <a:gd name="connsiteX34" fmla="*/ 76200 w 2533650"/>
                  <a:gd name="connsiteY34" fmla="*/ 393700 h 1181100"/>
                  <a:gd name="connsiteX35" fmla="*/ 0 w 2533650"/>
                  <a:gd name="connsiteY35" fmla="*/ 381000 h 1181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533650" h="1181100">
                    <a:moveTo>
                      <a:pt x="0" y="381000"/>
                    </a:moveTo>
                    <a:lnTo>
                      <a:pt x="368300" y="0"/>
                    </a:lnTo>
                    <a:lnTo>
                      <a:pt x="742950" y="107950"/>
                    </a:lnTo>
                    <a:lnTo>
                      <a:pt x="889000" y="292100"/>
                    </a:lnTo>
                    <a:lnTo>
                      <a:pt x="1250950" y="196850"/>
                    </a:lnTo>
                    <a:lnTo>
                      <a:pt x="1504950" y="476250"/>
                    </a:lnTo>
                    <a:lnTo>
                      <a:pt x="1752600" y="222250"/>
                    </a:lnTo>
                    <a:lnTo>
                      <a:pt x="2343150" y="419100"/>
                    </a:lnTo>
                    <a:lnTo>
                      <a:pt x="2533650" y="679450"/>
                    </a:lnTo>
                    <a:lnTo>
                      <a:pt x="2520950" y="1085850"/>
                    </a:lnTo>
                    <a:lnTo>
                      <a:pt x="2044700" y="1092200"/>
                    </a:lnTo>
                    <a:lnTo>
                      <a:pt x="1739900" y="787400"/>
                    </a:lnTo>
                    <a:lnTo>
                      <a:pt x="1365250" y="1174750"/>
                    </a:lnTo>
                    <a:lnTo>
                      <a:pt x="908050" y="666750"/>
                    </a:lnTo>
                    <a:lnTo>
                      <a:pt x="444500" y="1181100"/>
                    </a:lnTo>
                    <a:lnTo>
                      <a:pt x="304800" y="1174750"/>
                    </a:lnTo>
                    <a:lnTo>
                      <a:pt x="158750" y="984250"/>
                    </a:lnTo>
                    <a:lnTo>
                      <a:pt x="400050" y="736600"/>
                    </a:lnTo>
                    <a:lnTo>
                      <a:pt x="901700" y="590550"/>
                    </a:lnTo>
                    <a:lnTo>
                      <a:pt x="1371600" y="1066800"/>
                    </a:lnTo>
                    <a:lnTo>
                      <a:pt x="1752600" y="692150"/>
                    </a:lnTo>
                    <a:lnTo>
                      <a:pt x="2520950" y="736600"/>
                    </a:lnTo>
                    <a:lnTo>
                      <a:pt x="2501900" y="635000"/>
                    </a:lnTo>
                    <a:lnTo>
                      <a:pt x="1968500" y="590550"/>
                    </a:lnTo>
                    <a:lnTo>
                      <a:pt x="1752600" y="298450"/>
                    </a:lnTo>
                    <a:lnTo>
                      <a:pt x="1543050" y="501650"/>
                    </a:lnTo>
                    <a:lnTo>
                      <a:pt x="1593850" y="577850"/>
                    </a:lnTo>
                    <a:lnTo>
                      <a:pt x="1555750" y="596900"/>
                    </a:lnTo>
                    <a:lnTo>
                      <a:pt x="1238250" y="279400"/>
                    </a:lnTo>
                    <a:lnTo>
                      <a:pt x="914400" y="603250"/>
                    </a:lnTo>
                    <a:lnTo>
                      <a:pt x="635000" y="584200"/>
                    </a:lnTo>
                    <a:lnTo>
                      <a:pt x="768350" y="412750"/>
                    </a:lnTo>
                    <a:lnTo>
                      <a:pt x="698500" y="431800"/>
                    </a:lnTo>
                    <a:lnTo>
                      <a:pt x="368300" y="76200"/>
                    </a:lnTo>
                    <a:lnTo>
                      <a:pt x="76200" y="393700"/>
                    </a:lnTo>
                    <a:lnTo>
                      <a:pt x="0" y="381000"/>
                    </a:lnTo>
                    <a:close/>
                  </a:path>
                </a:pathLst>
              </a:custGeom>
              <a:solidFill>
                <a:srgbClr val="FFFF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3022461" y="4115184"/>
                <a:ext cx="1593850" cy="1181100"/>
              </a:xfrm>
              <a:custGeom>
                <a:avLst/>
                <a:gdLst>
                  <a:gd name="connsiteX0" fmla="*/ 868766 w 1593850"/>
                  <a:gd name="connsiteY0" fmla="*/ 600139 h 1181100"/>
                  <a:gd name="connsiteX1" fmla="*/ 914219 w 1593850"/>
                  <a:gd name="connsiteY1" fmla="*/ 603238 h 1181100"/>
                  <a:gd name="connsiteX2" fmla="*/ 1364440 w 1593850"/>
                  <a:gd name="connsiteY2" fmla="*/ 1059543 h 1181100"/>
                  <a:gd name="connsiteX3" fmla="*/ 1355722 w 1593850"/>
                  <a:gd name="connsiteY3" fmla="*/ 1164163 h 1181100"/>
                  <a:gd name="connsiteX4" fmla="*/ 908050 w 1593850"/>
                  <a:gd name="connsiteY4" fmla="*/ 666750 h 1181100"/>
                  <a:gd name="connsiteX5" fmla="*/ 444500 w 1593850"/>
                  <a:gd name="connsiteY5" fmla="*/ 1181100 h 1181100"/>
                  <a:gd name="connsiteX6" fmla="*/ 304800 w 1593850"/>
                  <a:gd name="connsiteY6" fmla="*/ 1174750 h 1181100"/>
                  <a:gd name="connsiteX7" fmla="*/ 158750 w 1593850"/>
                  <a:gd name="connsiteY7" fmla="*/ 984250 h 1181100"/>
                  <a:gd name="connsiteX8" fmla="*/ 400050 w 1593850"/>
                  <a:gd name="connsiteY8" fmla="*/ 736600 h 1181100"/>
                  <a:gd name="connsiteX9" fmla="*/ 368300 w 1593850"/>
                  <a:gd name="connsiteY9" fmla="*/ 0 h 1181100"/>
                  <a:gd name="connsiteX10" fmla="*/ 742950 w 1593850"/>
                  <a:gd name="connsiteY10" fmla="*/ 107950 h 1181100"/>
                  <a:gd name="connsiteX11" fmla="*/ 889000 w 1593850"/>
                  <a:gd name="connsiteY11" fmla="*/ 292100 h 1181100"/>
                  <a:gd name="connsiteX12" fmla="*/ 1250950 w 1593850"/>
                  <a:gd name="connsiteY12" fmla="*/ 196850 h 1181100"/>
                  <a:gd name="connsiteX13" fmla="*/ 1504950 w 1593850"/>
                  <a:gd name="connsiteY13" fmla="*/ 476250 h 1181100"/>
                  <a:gd name="connsiteX14" fmla="*/ 1510810 w 1593850"/>
                  <a:gd name="connsiteY14" fmla="*/ 470240 h 1181100"/>
                  <a:gd name="connsiteX15" fmla="*/ 1549925 w 1593850"/>
                  <a:gd name="connsiteY15" fmla="*/ 511962 h 1181100"/>
                  <a:gd name="connsiteX16" fmla="*/ 1593850 w 1593850"/>
                  <a:gd name="connsiteY16" fmla="*/ 577850 h 1181100"/>
                  <a:gd name="connsiteX17" fmla="*/ 1555750 w 1593850"/>
                  <a:gd name="connsiteY17" fmla="*/ 596900 h 1181100"/>
                  <a:gd name="connsiteX18" fmla="*/ 1238250 w 1593850"/>
                  <a:gd name="connsiteY18" fmla="*/ 279400 h 1181100"/>
                  <a:gd name="connsiteX19" fmla="*/ 914400 w 1593850"/>
                  <a:gd name="connsiteY19" fmla="*/ 603250 h 1181100"/>
                  <a:gd name="connsiteX20" fmla="*/ 914219 w 1593850"/>
                  <a:gd name="connsiteY20" fmla="*/ 603238 h 1181100"/>
                  <a:gd name="connsiteX21" fmla="*/ 901700 w 1593850"/>
                  <a:gd name="connsiteY21" fmla="*/ 590550 h 1181100"/>
                  <a:gd name="connsiteX22" fmla="*/ 868766 w 1593850"/>
                  <a:gd name="connsiteY22" fmla="*/ 600139 h 1181100"/>
                  <a:gd name="connsiteX23" fmla="*/ 635000 w 1593850"/>
                  <a:gd name="connsiteY23" fmla="*/ 584200 h 1181100"/>
                  <a:gd name="connsiteX24" fmla="*/ 768350 w 1593850"/>
                  <a:gd name="connsiteY24" fmla="*/ 412750 h 1181100"/>
                  <a:gd name="connsiteX25" fmla="*/ 698500 w 1593850"/>
                  <a:gd name="connsiteY25" fmla="*/ 431800 h 1181100"/>
                  <a:gd name="connsiteX26" fmla="*/ 368300 w 1593850"/>
                  <a:gd name="connsiteY26" fmla="*/ 76200 h 1181100"/>
                  <a:gd name="connsiteX27" fmla="*/ 76200 w 1593850"/>
                  <a:gd name="connsiteY27" fmla="*/ 393700 h 1181100"/>
                  <a:gd name="connsiteX28" fmla="*/ 0 w 1593850"/>
                  <a:gd name="connsiteY28" fmla="*/ 381000 h 1181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93850" h="1181100">
                    <a:moveTo>
                      <a:pt x="868766" y="600139"/>
                    </a:moveTo>
                    <a:lnTo>
                      <a:pt x="914219" y="603238"/>
                    </a:lnTo>
                    <a:lnTo>
                      <a:pt x="1364440" y="1059543"/>
                    </a:lnTo>
                    <a:lnTo>
                      <a:pt x="1355722" y="1164163"/>
                    </a:lnTo>
                    <a:lnTo>
                      <a:pt x="908050" y="666750"/>
                    </a:lnTo>
                    <a:lnTo>
                      <a:pt x="444500" y="1181100"/>
                    </a:lnTo>
                    <a:lnTo>
                      <a:pt x="304800" y="1174750"/>
                    </a:lnTo>
                    <a:lnTo>
                      <a:pt x="158750" y="984250"/>
                    </a:lnTo>
                    <a:lnTo>
                      <a:pt x="400050" y="736600"/>
                    </a:lnTo>
                    <a:close/>
                    <a:moveTo>
                      <a:pt x="368300" y="0"/>
                    </a:moveTo>
                    <a:lnTo>
                      <a:pt x="742950" y="107950"/>
                    </a:lnTo>
                    <a:lnTo>
                      <a:pt x="889000" y="292100"/>
                    </a:lnTo>
                    <a:lnTo>
                      <a:pt x="1250950" y="196850"/>
                    </a:lnTo>
                    <a:lnTo>
                      <a:pt x="1504950" y="476250"/>
                    </a:lnTo>
                    <a:lnTo>
                      <a:pt x="1510810" y="470240"/>
                    </a:lnTo>
                    <a:lnTo>
                      <a:pt x="1549925" y="511962"/>
                    </a:lnTo>
                    <a:lnTo>
                      <a:pt x="1593850" y="577850"/>
                    </a:lnTo>
                    <a:lnTo>
                      <a:pt x="1555750" y="596900"/>
                    </a:lnTo>
                    <a:lnTo>
                      <a:pt x="1238250" y="279400"/>
                    </a:lnTo>
                    <a:lnTo>
                      <a:pt x="914400" y="603250"/>
                    </a:lnTo>
                    <a:lnTo>
                      <a:pt x="914219" y="603238"/>
                    </a:lnTo>
                    <a:lnTo>
                      <a:pt x="901700" y="590550"/>
                    </a:lnTo>
                    <a:lnTo>
                      <a:pt x="868766" y="600139"/>
                    </a:lnTo>
                    <a:lnTo>
                      <a:pt x="635000" y="584200"/>
                    </a:lnTo>
                    <a:lnTo>
                      <a:pt x="768350" y="412750"/>
                    </a:lnTo>
                    <a:lnTo>
                      <a:pt x="698500" y="431800"/>
                    </a:lnTo>
                    <a:lnTo>
                      <a:pt x="368300" y="76200"/>
                    </a:lnTo>
                    <a:lnTo>
                      <a:pt x="76200" y="393700"/>
                    </a:lnTo>
                    <a:lnTo>
                      <a:pt x="0" y="381000"/>
                    </a:lnTo>
                    <a:close/>
                  </a:path>
                </a:pathLst>
              </a:custGeom>
              <a:solidFill>
                <a:srgbClr val="DCD8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4320094" y="4754978"/>
                <a:ext cx="78360" cy="202769"/>
                <a:chOff x="41289" y="3630579"/>
                <a:chExt cx="87129" cy="225459"/>
              </a:xfrm>
            </p:grpSpPr>
            <p:sp>
              <p:nvSpPr>
                <p:cNvPr id="182" name="Rectangle 181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83" name="Straight Connector 182"/>
                <p:cNvCxnSpPr>
                  <a:stCxn id="182" idx="0"/>
                  <a:endCxn id="182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0" name="Group 159"/>
              <p:cNvGrpSpPr/>
              <p:nvPr/>
            </p:nvGrpSpPr>
            <p:grpSpPr>
              <a:xfrm>
                <a:off x="1669773" y="5561590"/>
                <a:ext cx="123498" cy="319569"/>
                <a:chOff x="41289" y="3630579"/>
                <a:chExt cx="87129" cy="225459"/>
              </a:xfrm>
            </p:grpSpPr>
            <p:sp>
              <p:nvSpPr>
                <p:cNvPr id="179" name="Rectangle 178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80" name="Straight Connector 179"/>
                <p:cNvCxnSpPr>
                  <a:stCxn id="179" idx="0"/>
                  <a:endCxn id="179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1" name="Freeform 160"/>
              <p:cNvSpPr/>
              <p:nvPr/>
            </p:nvSpPr>
            <p:spPr>
              <a:xfrm>
                <a:off x="5151961" y="5209120"/>
                <a:ext cx="690248" cy="569910"/>
              </a:xfrm>
              <a:custGeom>
                <a:avLst/>
                <a:gdLst>
                  <a:gd name="connsiteX0" fmla="*/ 690248 w 690248"/>
                  <a:gd name="connsiteY0" fmla="*/ 0 h 569910"/>
                  <a:gd name="connsiteX1" fmla="*/ 217345 w 690248"/>
                  <a:gd name="connsiteY1" fmla="*/ 569910 h 569910"/>
                  <a:gd name="connsiteX2" fmla="*/ 0 w 690248"/>
                  <a:gd name="connsiteY2" fmla="*/ 356745 h 569910"/>
                  <a:gd name="connsiteX3" fmla="*/ 182248 w 690248"/>
                  <a:gd name="connsiteY3" fmla="*/ 120650 h 56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0248" h="569910">
                    <a:moveTo>
                      <a:pt x="690248" y="0"/>
                    </a:moveTo>
                    <a:lnTo>
                      <a:pt x="217345" y="569910"/>
                    </a:lnTo>
                    <a:lnTo>
                      <a:pt x="0" y="356745"/>
                    </a:lnTo>
                    <a:lnTo>
                      <a:pt x="182248" y="120650"/>
                    </a:lnTo>
                    <a:close/>
                  </a:path>
                </a:pathLst>
              </a:custGeom>
              <a:solidFill>
                <a:srgbClr val="FAFC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62" name="Group 161"/>
              <p:cNvGrpSpPr/>
              <p:nvPr/>
            </p:nvGrpSpPr>
            <p:grpSpPr>
              <a:xfrm>
                <a:off x="7549090" y="4950948"/>
                <a:ext cx="56673" cy="146650"/>
                <a:chOff x="41289" y="3630579"/>
                <a:chExt cx="87129" cy="225459"/>
              </a:xfrm>
            </p:grpSpPr>
            <p:sp>
              <p:nvSpPr>
                <p:cNvPr id="176" name="Rectangle 175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77" name="Straight Connector 176"/>
                <p:cNvCxnSpPr>
                  <a:stCxn id="176" idx="0"/>
                  <a:endCxn id="176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3" name="Group 162"/>
              <p:cNvGrpSpPr/>
              <p:nvPr/>
            </p:nvGrpSpPr>
            <p:grpSpPr>
              <a:xfrm flipH="1">
                <a:off x="8180974" y="4715993"/>
                <a:ext cx="45719" cy="118305"/>
                <a:chOff x="41289" y="3630579"/>
                <a:chExt cx="87129" cy="225459"/>
              </a:xfrm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74" name="Straight Connector 173"/>
                <p:cNvCxnSpPr>
                  <a:stCxn id="173" idx="0"/>
                  <a:endCxn id="173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10308488" y="5679448"/>
                <a:ext cx="128082" cy="331431"/>
                <a:chOff x="41289" y="3630579"/>
                <a:chExt cx="87129" cy="225459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41289" y="3630579"/>
                  <a:ext cx="87129" cy="225459"/>
                </a:xfrm>
                <a:prstGeom prst="rect">
                  <a:avLst/>
                </a:prstGeom>
                <a:solidFill>
                  <a:srgbClr val="E7C6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71" name="Straight Connector 170"/>
                <p:cNvCxnSpPr>
                  <a:stCxn id="170" idx="0"/>
                  <a:endCxn id="170" idx="2"/>
                </p:cNvCxnSpPr>
                <p:nvPr/>
              </p:nvCxnSpPr>
              <p:spPr>
                <a:xfrm>
                  <a:off x="84854" y="3630579"/>
                  <a:ext cx="0" cy="225459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41289" y="3716002"/>
                  <a:ext cx="87129" cy="0"/>
                </a:xfrm>
                <a:prstGeom prst="line">
                  <a:avLst/>
                </a:prstGeom>
                <a:ln w="952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5" name="Freeform 164"/>
              <p:cNvSpPr/>
              <p:nvPr/>
            </p:nvSpPr>
            <p:spPr>
              <a:xfrm>
                <a:off x="10698480" y="5306425"/>
                <a:ext cx="1168400" cy="472440"/>
              </a:xfrm>
              <a:custGeom>
                <a:avLst/>
                <a:gdLst>
                  <a:gd name="connsiteX0" fmla="*/ 0 w 1168400"/>
                  <a:gd name="connsiteY0" fmla="*/ 447040 h 472440"/>
                  <a:gd name="connsiteX1" fmla="*/ 0 w 1168400"/>
                  <a:gd name="connsiteY1" fmla="*/ 365760 h 472440"/>
                  <a:gd name="connsiteX2" fmla="*/ 391160 w 1168400"/>
                  <a:gd name="connsiteY2" fmla="*/ 0 h 472440"/>
                  <a:gd name="connsiteX3" fmla="*/ 878840 w 1168400"/>
                  <a:gd name="connsiteY3" fmla="*/ 127000 h 472440"/>
                  <a:gd name="connsiteX4" fmla="*/ 1168400 w 1168400"/>
                  <a:gd name="connsiteY4" fmla="*/ 436880 h 472440"/>
                  <a:gd name="connsiteX5" fmla="*/ 741680 w 1168400"/>
                  <a:gd name="connsiteY5" fmla="*/ 472440 h 472440"/>
                  <a:gd name="connsiteX6" fmla="*/ 386080 w 1168400"/>
                  <a:gd name="connsiteY6" fmla="*/ 86360 h 472440"/>
                  <a:gd name="connsiteX7" fmla="*/ 0 w 1168400"/>
                  <a:gd name="connsiteY7" fmla="*/ 447040 h 47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8400" h="472440">
                    <a:moveTo>
                      <a:pt x="0" y="447040"/>
                    </a:moveTo>
                    <a:lnTo>
                      <a:pt x="0" y="365760"/>
                    </a:lnTo>
                    <a:lnTo>
                      <a:pt x="391160" y="0"/>
                    </a:lnTo>
                    <a:lnTo>
                      <a:pt x="878840" y="127000"/>
                    </a:lnTo>
                    <a:lnTo>
                      <a:pt x="1168400" y="436880"/>
                    </a:lnTo>
                    <a:lnTo>
                      <a:pt x="741680" y="472440"/>
                    </a:lnTo>
                    <a:lnTo>
                      <a:pt x="386080" y="86360"/>
                    </a:lnTo>
                    <a:lnTo>
                      <a:pt x="0" y="447040"/>
                    </a:lnTo>
                    <a:close/>
                  </a:path>
                </a:pathLst>
              </a:custGeom>
              <a:solidFill>
                <a:srgbClr val="252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Freeform 165"/>
              <p:cNvSpPr/>
              <p:nvPr/>
            </p:nvSpPr>
            <p:spPr>
              <a:xfrm>
                <a:off x="9999717" y="5135604"/>
                <a:ext cx="698268" cy="282343"/>
              </a:xfrm>
              <a:custGeom>
                <a:avLst/>
                <a:gdLst>
                  <a:gd name="connsiteX0" fmla="*/ 0 w 1168400"/>
                  <a:gd name="connsiteY0" fmla="*/ 447040 h 472440"/>
                  <a:gd name="connsiteX1" fmla="*/ 0 w 1168400"/>
                  <a:gd name="connsiteY1" fmla="*/ 365760 h 472440"/>
                  <a:gd name="connsiteX2" fmla="*/ 391160 w 1168400"/>
                  <a:gd name="connsiteY2" fmla="*/ 0 h 472440"/>
                  <a:gd name="connsiteX3" fmla="*/ 878840 w 1168400"/>
                  <a:gd name="connsiteY3" fmla="*/ 127000 h 472440"/>
                  <a:gd name="connsiteX4" fmla="*/ 1168400 w 1168400"/>
                  <a:gd name="connsiteY4" fmla="*/ 436880 h 472440"/>
                  <a:gd name="connsiteX5" fmla="*/ 741680 w 1168400"/>
                  <a:gd name="connsiteY5" fmla="*/ 472440 h 472440"/>
                  <a:gd name="connsiteX6" fmla="*/ 386080 w 1168400"/>
                  <a:gd name="connsiteY6" fmla="*/ 86360 h 472440"/>
                  <a:gd name="connsiteX7" fmla="*/ 0 w 1168400"/>
                  <a:gd name="connsiteY7" fmla="*/ 447040 h 47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8400" h="472440">
                    <a:moveTo>
                      <a:pt x="0" y="447040"/>
                    </a:moveTo>
                    <a:lnTo>
                      <a:pt x="0" y="365760"/>
                    </a:lnTo>
                    <a:lnTo>
                      <a:pt x="391160" y="0"/>
                    </a:lnTo>
                    <a:lnTo>
                      <a:pt x="878840" y="127000"/>
                    </a:lnTo>
                    <a:lnTo>
                      <a:pt x="1168400" y="436880"/>
                    </a:lnTo>
                    <a:lnTo>
                      <a:pt x="741680" y="472440"/>
                    </a:lnTo>
                    <a:lnTo>
                      <a:pt x="386080" y="86360"/>
                    </a:lnTo>
                    <a:lnTo>
                      <a:pt x="0" y="447040"/>
                    </a:lnTo>
                    <a:close/>
                  </a:path>
                </a:pathLst>
              </a:custGeom>
              <a:solidFill>
                <a:srgbClr val="252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 166"/>
              <p:cNvSpPr/>
              <p:nvPr/>
            </p:nvSpPr>
            <p:spPr>
              <a:xfrm>
                <a:off x="7290295" y="4472100"/>
                <a:ext cx="3448050" cy="1441450"/>
              </a:xfrm>
              <a:custGeom>
                <a:avLst/>
                <a:gdLst>
                  <a:gd name="connsiteX0" fmla="*/ 3448050 w 3448050"/>
                  <a:gd name="connsiteY0" fmla="*/ 1238250 h 1441450"/>
                  <a:gd name="connsiteX1" fmla="*/ 2959100 w 3448050"/>
                  <a:gd name="connsiteY1" fmla="*/ 736600 h 1441450"/>
                  <a:gd name="connsiteX2" fmla="*/ 2844800 w 3448050"/>
                  <a:gd name="connsiteY2" fmla="*/ 742950 h 1441450"/>
                  <a:gd name="connsiteX3" fmla="*/ 2667000 w 3448050"/>
                  <a:gd name="connsiteY3" fmla="*/ 565150 h 1441450"/>
                  <a:gd name="connsiteX4" fmla="*/ 2362200 w 3448050"/>
                  <a:gd name="connsiteY4" fmla="*/ 469900 h 1441450"/>
                  <a:gd name="connsiteX5" fmla="*/ 2101850 w 3448050"/>
                  <a:gd name="connsiteY5" fmla="*/ 203200 h 1441450"/>
                  <a:gd name="connsiteX6" fmla="*/ 1758950 w 3448050"/>
                  <a:gd name="connsiteY6" fmla="*/ 304800 h 1441450"/>
                  <a:gd name="connsiteX7" fmla="*/ 1657350 w 3448050"/>
                  <a:gd name="connsiteY7" fmla="*/ 406400 h 1441450"/>
                  <a:gd name="connsiteX8" fmla="*/ 1473200 w 3448050"/>
                  <a:gd name="connsiteY8" fmla="*/ 184150 h 1441450"/>
                  <a:gd name="connsiteX9" fmla="*/ 1143000 w 3448050"/>
                  <a:gd name="connsiteY9" fmla="*/ 114300 h 1441450"/>
                  <a:gd name="connsiteX10" fmla="*/ 1104900 w 3448050"/>
                  <a:gd name="connsiteY10" fmla="*/ 127000 h 1441450"/>
                  <a:gd name="connsiteX11" fmla="*/ 996950 w 3448050"/>
                  <a:gd name="connsiteY11" fmla="*/ 0 h 1441450"/>
                  <a:gd name="connsiteX12" fmla="*/ 755650 w 3448050"/>
                  <a:gd name="connsiteY12" fmla="*/ 63500 h 1441450"/>
                  <a:gd name="connsiteX13" fmla="*/ 571500 w 3448050"/>
                  <a:gd name="connsiteY13" fmla="*/ 279400 h 1441450"/>
                  <a:gd name="connsiteX14" fmla="*/ 749300 w 3448050"/>
                  <a:gd name="connsiteY14" fmla="*/ 311150 h 1441450"/>
                  <a:gd name="connsiteX15" fmla="*/ 996950 w 3448050"/>
                  <a:gd name="connsiteY15" fmla="*/ 57150 h 1441450"/>
                  <a:gd name="connsiteX16" fmla="*/ 1079500 w 3448050"/>
                  <a:gd name="connsiteY16" fmla="*/ 158750 h 1441450"/>
                  <a:gd name="connsiteX17" fmla="*/ 787400 w 3448050"/>
                  <a:gd name="connsiteY17" fmla="*/ 463550 h 1441450"/>
                  <a:gd name="connsiteX18" fmla="*/ 787400 w 3448050"/>
                  <a:gd name="connsiteY18" fmla="*/ 495300 h 1441450"/>
                  <a:gd name="connsiteX19" fmla="*/ 806450 w 3448050"/>
                  <a:gd name="connsiteY19" fmla="*/ 501650 h 1441450"/>
                  <a:gd name="connsiteX20" fmla="*/ 1136650 w 3448050"/>
                  <a:gd name="connsiteY20" fmla="*/ 184150 h 1441450"/>
                  <a:gd name="connsiteX21" fmla="*/ 1466850 w 3448050"/>
                  <a:gd name="connsiteY21" fmla="*/ 546100 h 1441450"/>
                  <a:gd name="connsiteX22" fmla="*/ 1638300 w 3448050"/>
                  <a:gd name="connsiteY22" fmla="*/ 508000 h 1441450"/>
                  <a:gd name="connsiteX23" fmla="*/ 1644650 w 3448050"/>
                  <a:gd name="connsiteY23" fmla="*/ 609600 h 1441450"/>
                  <a:gd name="connsiteX24" fmla="*/ 1771650 w 3448050"/>
                  <a:gd name="connsiteY24" fmla="*/ 628650 h 1441450"/>
                  <a:gd name="connsiteX25" fmla="*/ 2108200 w 3448050"/>
                  <a:gd name="connsiteY25" fmla="*/ 279400 h 1441450"/>
                  <a:gd name="connsiteX26" fmla="*/ 2292350 w 3448050"/>
                  <a:gd name="connsiteY26" fmla="*/ 463550 h 1441450"/>
                  <a:gd name="connsiteX27" fmla="*/ 1943100 w 3448050"/>
                  <a:gd name="connsiteY27" fmla="*/ 812800 h 1441450"/>
                  <a:gd name="connsiteX28" fmla="*/ 1778000 w 3448050"/>
                  <a:gd name="connsiteY28" fmla="*/ 635000 h 1441450"/>
                  <a:gd name="connsiteX29" fmla="*/ 1390650 w 3448050"/>
                  <a:gd name="connsiteY29" fmla="*/ 749300 h 1441450"/>
                  <a:gd name="connsiteX30" fmla="*/ 1257300 w 3448050"/>
                  <a:gd name="connsiteY30" fmla="*/ 869950 h 1441450"/>
                  <a:gd name="connsiteX31" fmla="*/ 977900 w 3448050"/>
                  <a:gd name="connsiteY31" fmla="*/ 565150 h 1441450"/>
                  <a:gd name="connsiteX32" fmla="*/ 635000 w 3448050"/>
                  <a:gd name="connsiteY32" fmla="*/ 476250 h 1441450"/>
                  <a:gd name="connsiteX33" fmla="*/ 482600 w 3448050"/>
                  <a:gd name="connsiteY33" fmla="*/ 279400 h 1441450"/>
                  <a:gd name="connsiteX34" fmla="*/ 241300 w 3448050"/>
                  <a:gd name="connsiteY34" fmla="*/ 215900 h 1441450"/>
                  <a:gd name="connsiteX35" fmla="*/ 0 w 3448050"/>
                  <a:gd name="connsiteY35" fmla="*/ 457200 h 1441450"/>
                  <a:gd name="connsiteX36" fmla="*/ 25400 w 3448050"/>
                  <a:gd name="connsiteY36" fmla="*/ 482600 h 1441450"/>
                  <a:gd name="connsiteX37" fmla="*/ 241300 w 3448050"/>
                  <a:gd name="connsiteY37" fmla="*/ 260350 h 1441450"/>
                  <a:gd name="connsiteX38" fmla="*/ 457200 w 3448050"/>
                  <a:gd name="connsiteY38" fmla="*/ 495300 h 1441450"/>
                  <a:gd name="connsiteX39" fmla="*/ 571500 w 3448050"/>
                  <a:gd name="connsiteY39" fmla="*/ 488950 h 1441450"/>
                  <a:gd name="connsiteX40" fmla="*/ 984250 w 3448050"/>
                  <a:gd name="connsiteY40" fmla="*/ 946150 h 1441450"/>
                  <a:gd name="connsiteX41" fmla="*/ 1231900 w 3448050"/>
                  <a:gd name="connsiteY41" fmla="*/ 901700 h 1441450"/>
                  <a:gd name="connsiteX42" fmla="*/ 1181100 w 3448050"/>
                  <a:gd name="connsiteY42" fmla="*/ 984250 h 1441450"/>
                  <a:gd name="connsiteX43" fmla="*/ 1174750 w 3448050"/>
                  <a:gd name="connsiteY43" fmla="*/ 1092200 h 1441450"/>
                  <a:gd name="connsiteX44" fmla="*/ 1397000 w 3448050"/>
                  <a:gd name="connsiteY44" fmla="*/ 1111250 h 1441450"/>
                  <a:gd name="connsiteX45" fmla="*/ 1784350 w 3448050"/>
                  <a:gd name="connsiteY45" fmla="*/ 717550 h 1441450"/>
                  <a:gd name="connsiteX46" fmla="*/ 2101850 w 3448050"/>
                  <a:gd name="connsiteY46" fmla="*/ 1047750 h 1441450"/>
                  <a:gd name="connsiteX47" fmla="*/ 2146300 w 3448050"/>
                  <a:gd name="connsiteY47" fmla="*/ 1047750 h 1441450"/>
                  <a:gd name="connsiteX48" fmla="*/ 1993900 w 3448050"/>
                  <a:gd name="connsiteY48" fmla="*/ 850900 h 1441450"/>
                  <a:gd name="connsiteX49" fmla="*/ 2286000 w 3448050"/>
                  <a:gd name="connsiteY49" fmla="*/ 533400 h 1441450"/>
                  <a:gd name="connsiteX50" fmla="*/ 2578100 w 3448050"/>
                  <a:gd name="connsiteY50" fmla="*/ 844550 h 1441450"/>
                  <a:gd name="connsiteX51" fmla="*/ 2476500 w 3448050"/>
                  <a:gd name="connsiteY51" fmla="*/ 857250 h 1441450"/>
                  <a:gd name="connsiteX52" fmla="*/ 2235200 w 3448050"/>
                  <a:gd name="connsiteY52" fmla="*/ 1149350 h 1441450"/>
                  <a:gd name="connsiteX53" fmla="*/ 1733550 w 3448050"/>
                  <a:gd name="connsiteY53" fmla="*/ 1022350 h 1441450"/>
                  <a:gd name="connsiteX54" fmla="*/ 1377950 w 3448050"/>
                  <a:gd name="connsiteY54" fmla="*/ 1377950 h 1441450"/>
                  <a:gd name="connsiteX55" fmla="*/ 1447800 w 3448050"/>
                  <a:gd name="connsiteY55" fmla="*/ 1409700 h 1441450"/>
                  <a:gd name="connsiteX56" fmla="*/ 1485900 w 3448050"/>
                  <a:gd name="connsiteY56" fmla="*/ 1333500 h 1441450"/>
                  <a:gd name="connsiteX57" fmla="*/ 1720850 w 3448050"/>
                  <a:gd name="connsiteY57" fmla="*/ 1085850 h 1441450"/>
                  <a:gd name="connsiteX58" fmla="*/ 2057400 w 3448050"/>
                  <a:gd name="connsiteY58" fmla="*/ 1441450 h 1441450"/>
                  <a:gd name="connsiteX59" fmla="*/ 2470150 w 3448050"/>
                  <a:gd name="connsiteY59" fmla="*/ 1422400 h 1441450"/>
                  <a:gd name="connsiteX60" fmla="*/ 2470150 w 3448050"/>
                  <a:gd name="connsiteY60" fmla="*/ 1422400 h 1441450"/>
                  <a:gd name="connsiteX61" fmla="*/ 2393950 w 3448050"/>
                  <a:gd name="connsiteY61" fmla="*/ 1295400 h 1441450"/>
                  <a:gd name="connsiteX62" fmla="*/ 2482850 w 3448050"/>
                  <a:gd name="connsiteY62" fmla="*/ 1320800 h 1441450"/>
                  <a:gd name="connsiteX63" fmla="*/ 2965450 w 3448050"/>
                  <a:gd name="connsiteY63" fmla="*/ 806450 h 1441450"/>
                  <a:gd name="connsiteX64" fmla="*/ 3441700 w 3448050"/>
                  <a:gd name="connsiteY64" fmla="*/ 1301750 h 1441450"/>
                  <a:gd name="connsiteX65" fmla="*/ 3448050 w 3448050"/>
                  <a:gd name="connsiteY65" fmla="*/ 1238250 h 144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448050" h="1441450">
                    <a:moveTo>
                      <a:pt x="3448050" y="1238250"/>
                    </a:moveTo>
                    <a:lnTo>
                      <a:pt x="2959100" y="736600"/>
                    </a:lnTo>
                    <a:lnTo>
                      <a:pt x="2844800" y="742950"/>
                    </a:lnTo>
                    <a:lnTo>
                      <a:pt x="2667000" y="565150"/>
                    </a:lnTo>
                    <a:lnTo>
                      <a:pt x="2362200" y="469900"/>
                    </a:lnTo>
                    <a:lnTo>
                      <a:pt x="2101850" y="203200"/>
                    </a:lnTo>
                    <a:lnTo>
                      <a:pt x="1758950" y="304800"/>
                    </a:lnTo>
                    <a:lnTo>
                      <a:pt x="1657350" y="406400"/>
                    </a:lnTo>
                    <a:lnTo>
                      <a:pt x="1473200" y="184150"/>
                    </a:lnTo>
                    <a:lnTo>
                      <a:pt x="1143000" y="114300"/>
                    </a:lnTo>
                    <a:lnTo>
                      <a:pt x="1104900" y="127000"/>
                    </a:lnTo>
                    <a:lnTo>
                      <a:pt x="996950" y="0"/>
                    </a:lnTo>
                    <a:lnTo>
                      <a:pt x="755650" y="63500"/>
                    </a:lnTo>
                    <a:lnTo>
                      <a:pt x="571500" y="279400"/>
                    </a:lnTo>
                    <a:lnTo>
                      <a:pt x="749300" y="311150"/>
                    </a:lnTo>
                    <a:lnTo>
                      <a:pt x="996950" y="57150"/>
                    </a:lnTo>
                    <a:lnTo>
                      <a:pt x="1079500" y="158750"/>
                    </a:lnTo>
                    <a:lnTo>
                      <a:pt x="787400" y="463550"/>
                    </a:lnTo>
                    <a:lnTo>
                      <a:pt x="787400" y="495300"/>
                    </a:lnTo>
                    <a:lnTo>
                      <a:pt x="806450" y="501650"/>
                    </a:lnTo>
                    <a:lnTo>
                      <a:pt x="1136650" y="184150"/>
                    </a:lnTo>
                    <a:lnTo>
                      <a:pt x="1466850" y="546100"/>
                    </a:lnTo>
                    <a:lnTo>
                      <a:pt x="1638300" y="508000"/>
                    </a:lnTo>
                    <a:lnTo>
                      <a:pt x="1644650" y="609600"/>
                    </a:lnTo>
                    <a:lnTo>
                      <a:pt x="1771650" y="628650"/>
                    </a:lnTo>
                    <a:lnTo>
                      <a:pt x="2108200" y="279400"/>
                    </a:lnTo>
                    <a:lnTo>
                      <a:pt x="2292350" y="463550"/>
                    </a:lnTo>
                    <a:lnTo>
                      <a:pt x="1943100" y="812800"/>
                    </a:lnTo>
                    <a:lnTo>
                      <a:pt x="1778000" y="635000"/>
                    </a:lnTo>
                    <a:lnTo>
                      <a:pt x="1390650" y="749300"/>
                    </a:lnTo>
                    <a:lnTo>
                      <a:pt x="1257300" y="869950"/>
                    </a:lnTo>
                    <a:lnTo>
                      <a:pt x="977900" y="565150"/>
                    </a:lnTo>
                    <a:lnTo>
                      <a:pt x="635000" y="476250"/>
                    </a:lnTo>
                    <a:lnTo>
                      <a:pt x="482600" y="279400"/>
                    </a:lnTo>
                    <a:lnTo>
                      <a:pt x="241300" y="215900"/>
                    </a:lnTo>
                    <a:lnTo>
                      <a:pt x="0" y="457200"/>
                    </a:lnTo>
                    <a:lnTo>
                      <a:pt x="25400" y="482600"/>
                    </a:lnTo>
                    <a:lnTo>
                      <a:pt x="241300" y="260350"/>
                    </a:lnTo>
                    <a:lnTo>
                      <a:pt x="457200" y="495300"/>
                    </a:lnTo>
                    <a:lnTo>
                      <a:pt x="571500" y="488950"/>
                    </a:lnTo>
                    <a:lnTo>
                      <a:pt x="984250" y="946150"/>
                    </a:lnTo>
                    <a:lnTo>
                      <a:pt x="1231900" y="901700"/>
                    </a:lnTo>
                    <a:lnTo>
                      <a:pt x="1181100" y="984250"/>
                    </a:lnTo>
                    <a:lnTo>
                      <a:pt x="1174750" y="1092200"/>
                    </a:lnTo>
                    <a:lnTo>
                      <a:pt x="1397000" y="1111250"/>
                    </a:lnTo>
                    <a:lnTo>
                      <a:pt x="1784350" y="717550"/>
                    </a:lnTo>
                    <a:lnTo>
                      <a:pt x="2101850" y="1047750"/>
                    </a:lnTo>
                    <a:lnTo>
                      <a:pt x="2146300" y="1047750"/>
                    </a:lnTo>
                    <a:lnTo>
                      <a:pt x="1993900" y="850900"/>
                    </a:lnTo>
                    <a:lnTo>
                      <a:pt x="2286000" y="533400"/>
                    </a:lnTo>
                    <a:lnTo>
                      <a:pt x="2578100" y="844550"/>
                    </a:lnTo>
                    <a:lnTo>
                      <a:pt x="2476500" y="857250"/>
                    </a:lnTo>
                    <a:lnTo>
                      <a:pt x="2235200" y="1149350"/>
                    </a:lnTo>
                    <a:lnTo>
                      <a:pt x="1733550" y="1022350"/>
                    </a:lnTo>
                    <a:lnTo>
                      <a:pt x="1377950" y="1377950"/>
                    </a:lnTo>
                    <a:lnTo>
                      <a:pt x="1447800" y="1409700"/>
                    </a:lnTo>
                    <a:lnTo>
                      <a:pt x="1485900" y="1333500"/>
                    </a:lnTo>
                    <a:lnTo>
                      <a:pt x="1720850" y="1085850"/>
                    </a:lnTo>
                    <a:lnTo>
                      <a:pt x="2057400" y="1441450"/>
                    </a:lnTo>
                    <a:lnTo>
                      <a:pt x="2470150" y="1422400"/>
                    </a:lnTo>
                    <a:lnTo>
                      <a:pt x="2470150" y="1422400"/>
                    </a:lnTo>
                    <a:lnTo>
                      <a:pt x="2393950" y="1295400"/>
                    </a:lnTo>
                    <a:lnTo>
                      <a:pt x="2482850" y="1320800"/>
                    </a:lnTo>
                    <a:lnTo>
                      <a:pt x="2965450" y="806450"/>
                    </a:lnTo>
                    <a:lnTo>
                      <a:pt x="3441700" y="1301750"/>
                    </a:lnTo>
                    <a:lnTo>
                      <a:pt x="3448050" y="1238250"/>
                    </a:lnTo>
                    <a:close/>
                  </a:path>
                </a:pathLst>
              </a:custGeom>
              <a:solidFill>
                <a:srgbClr val="DCD8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Freeform 167"/>
              <p:cNvSpPr/>
              <p:nvPr/>
            </p:nvSpPr>
            <p:spPr>
              <a:xfrm>
                <a:off x="6596196" y="4669642"/>
                <a:ext cx="1993900" cy="742950"/>
              </a:xfrm>
              <a:custGeom>
                <a:avLst/>
                <a:gdLst>
                  <a:gd name="connsiteX0" fmla="*/ 0 w 1993900"/>
                  <a:gd name="connsiteY0" fmla="*/ 482600 h 742950"/>
                  <a:gd name="connsiteX1" fmla="*/ 101600 w 1993900"/>
                  <a:gd name="connsiteY1" fmla="*/ 565150 h 742950"/>
                  <a:gd name="connsiteX2" fmla="*/ 304800 w 1993900"/>
                  <a:gd name="connsiteY2" fmla="*/ 609600 h 742950"/>
                  <a:gd name="connsiteX3" fmla="*/ 615950 w 1993900"/>
                  <a:gd name="connsiteY3" fmla="*/ 234950 h 742950"/>
                  <a:gd name="connsiteX4" fmla="*/ 958850 w 1993900"/>
                  <a:gd name="connsiteY4" fmla="*/ 596900 h 742950"/>
                  <a:gd name="connsiteX5" fmla="*/ 908050 w 1993900"/>
                  <a:gd name="connsiteY5" fmla="*/ 666750 h 742950"/>
                  <a:gd name="connsiteX6" fmla="*/ 908050 w 1993900"/>
                  <a:gd name="connsiteY6" fmla="*/ 711200 h 742950"/>
                  <a:gd name="connsiteX7" fmla="*/ 1301750 w 1993900"/>
                  <a:gd name="connsiteY7" fmla="*/ 336550 h 742950"/>
                  <a:gd name="connsiteX8" fmla="*/ 1663700 w 1993900"/>
                  <a:gd name="connsiteY8" fmla="*/ 742950 h 742950"/>
                  <a:gd name="connsiteX9" fmla="*/ 1993900 w 1993900"/>
                  <a:gd name="connsiteY9" fmla="*/ 679450 h 742950"/>
                  <a:gd name="connsiteX10" fmla="*/ 1689100 w 1993900"/>
                  <a:gd name="connsiteY10" fmla="*/ 368300 h 742950"/>
                  <a:gd name="connsiteX11" fmla="*/ 1346200 w 1993900"/>
                  <a:gd name="connsiteY11" fmla="*/ 285750 h 742950"/>
                  <a:gd name="connsiteX12" fmla="*/ 1206500 w 1993900"/>
                  <a:gd name="connsiteY12" fmla="*/ 63500 h 742950"/>
                  <a:gd name="connsiteX13" fmla="*/ 946150 w 1993900"/>
                  <a:gd name="connsiteY13" fmla="*/ 0 h 742950"/>
                  <a:gd name="connsiteX14" fmla="*/ 723900 w 1993900"/>
                  <a:gd name="connsiteY14" fmla="*/ 234950 h 742950"/>
                  <a:gd name="connsiteX15" fmla="*/ 742950 w 1993900"/>
                  <a:gd name="connsiteY15" fmla="*/ 260350 h 742950"/>
                  <a:gd name="connsiteX16" fmla="*/ 933450 w 1993900"/>
                  <a:gd name="connsiteY16" fmla="*/ 57150 h 742950"/>
                  <a:gd name="connsiteX17" fmla="*/ 1155700 w 1993900"/>
                  <a:gd name="connsiteY17" fmla="*/ 304800 h 742950"/>
                  <a:gd name="connsiteX18" fmla="*/ 1250950 w 1993900"/>
                  <a:gd name="connsiteY18" fmla="*/ 279400 h 742950"/>
                  <a:gd name="connsiteX19" fmla="*/ 1009650 w 1993900"/>
                  <a:gd name="connsiteY19" fmla="*/ 565150 h 742950"/>
                  <a:gd name="connsiteX20" fmla="*/ 622300 w 1993900"/>
                  <a:gd name="connsiteY20" fmla="*/ 152400 h 742950"/>
                  <a:gd name="connsiteX21" fmla="*/ 82550 w 1993900"/>
                  <a:gd name="connsiteY21" fmla="*/ 311150 h 742950"/>
                  <a:gd name="connsiteX22" fmla="*/ 0 w 1993900"/>
                  <a:gd name="connsiteY22" fmla="*/ 482600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993900" h="742950">
                    <a:moveTo>
                      <a:pt x="0" y="482600"/>
                    </a:moveTo>
                    <a:lnTo>
                      <a:pt x="101600" y="565150"/>
                    </a:lnTo>
                    <a:lnTo>
                      <a:pt x="304800" y="609600"/>
                    </a:lnTo>
                    <a:lnTo>
                      <a:pt x="615950" y="234950"/>
                    </a:lnTo>
                    <a:lnTo>
                      <a:pt x="958850" y="596900"/>
                    </a:lnTo>
                    <a:lnTo>
                      <a:pt x="908050" y="666750"/>
                    </a:lnTo>
                    <a:lnTo>
                      <a:pt x="908050" y="711200"/>
                    </a:lnTo>
                    <a:lnTo>
                      <a:pt x="1301750" y="336550"/>
                    </a:lnTo>
                    <a:lnTo>
                      <a:pt x="1663700" y="742950"/>
                    </a:lnTo>
                    <a:lnTo>
                      <a:pt x="1993900" y="679450"/>
                    </a:lnTo>
                    <a:lnTo>
                      <a:pt x="1689100" y="368300"/>
                    </a:lnTo>
                    <a:lnTo>
                      <a:pt x="1346200" y="285750"/>
                    </a:lnTo>
                    <a:lnTo>
                      <a:pt x="1206500" y="63500"/>
                    </a:lnTo>
                    <a:lnTo>
                      <a:pt x="946150" y="0"/>
                    </a:lnTo>
                    <a:lnTo>
                      <a:pt x="723900" y="234950"/>
                    </a:lnTo>
                    <a:lnTo>
                      <a:pt x="742950" y="260350"/>
                    </a:lnTo>
                    <a:lnTo>
                      <a:pt x="933450" y="57150"/>
                    </a:lnTo>
                    <a:lnTo>
                      <a:pt x="1155700" y="304800"/>
                    </a:lnTo>
                    <a:lnTo>
                      <a:pt x="1250950" y="279400"/>
                    </a:lnTo>
                    <a:lnTo>
                      <a:pt x="1009650" y="565150"/>
                    </a:lnTo>
                    <a:lnTo>
                      <a:pt x="622300" y="152400"/>
                    </a:lnTo>
                    <a:lnTo>
                      <a:pt x="82550" y="311150"/>
                    </a:lnTo>
                    <a:lnTo>
                      <a:pt x="0" y="482600"/>
                    </a:lnTo>
                    <a:close/>
                  </a:path>
                </a:pathLst>
              </a:custGeom>
              <a:solidFill>
                <a:srgbClr val="FFF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 168"/>
              <p:cNvSpPr/>
              <p:nvPr/>
            </p:nvSpPr>
            <p:spPr>
              <a:xfrm>
                <a:off x="6676249" y="5421205"/>
                <a:ext cx="1593850" cy="406400"/>
              </a:xfrm>
              <a:custGeom>
                <a:avLst/>
                <a:gdLst>
                  <a:gd name="connsiteX0" fmla="*/ 0 w 1593850"/>
                  <a:gd name="connsiteY0" fmla="*/ 0 h 406400"/>
                  <a:gd name="connsiteX1" fmla="*/ 406400 w 1593850"/>
                  <a:gd name="connsiteY1" fmla="*/ 127000 h 406400"/>
                  <a:gd name="connsiteX2" fmla="*/ 438150 w 1593850"/>
                  <a:gd name="connsiteY2" fmla="*/ 228600 h 406400"/>
                  <a:gd name="connsiteX3" fmla="*/ 793750 w 1593850"/>
                  <a:gd name="connsiteY3" fmla="*/ 266700 h 406400"/>
                  <a:gd name="connsiteX4" fmla="*/ 838200 w 1593850"/>
                  <a:gd name="connsiteY4" fmla="*/ 215900 h 406400"/>
                  <a:gd name="connsiteX5" fmla="*/ 1282700 w 1593850"/>
                  <a:gd name="connsiteY5" fmla="*/ 82550 h 406400"/>
                  <a:gd name="connsiteX6" fmla="*/ 1593850 w 1593850"/>
                  <a:gd name="connsiteY6" fmla="*/ 355600 h 406400"/>
                  <a:gd name="connsiteX7" fmla="*/ 1562100 w 1593850"/>
                  <a:gd name="connsiteY7" fmla="*/ 393700 h 406400"/>
                  <a:gd name="connsiteX8" fmla="*/ 1301750 w 1593850"/>
                  <a:gd name="connsiteY8" fmla="*/ 152400 h 406400"/>
                  <a:gd name="connsiteX9" fmla="*/ 1104900 w 1593850"/>
                  <a:gd name="connsiteY9" fmla="*/ 406400 h 406400"/>
                  <a:gd name="connsiteX10" fmla="*/ 793750 w 1593850"/>
                  <a:gd name="connsiteY10" fmla="*/ 400050 h 406400"/>
                  <a:gd name="connsiteX11" fmla="*/ 44450 w 1593850"/>
                  <a:gd name="connsiteY11" fmla="*/ 323850 h 406400"/>
                  <a:gd name="connsiteX12" fmla="*/ 0 w 1593850"/>
                  <a:gd name="connsiteY12" fmla="*/ 0 h 40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93850" h="406400">
                    <a:moveTo>
                      <a:pt x="0" y="0"/>
                    </a:moveTo>
                    <a:lnTo>
                      <a:pt x="406400" y="127000"/>
                    </a:lnTo>
                    <a:lnTo>
                      <a:pt x="438150" y="228600"/>
                    </a:lnTo>
                    <a:lnTo>
                      <a:pt x="793750" y="266700"/>
                    </a:lnTo>
                    <a:lnTo>
                      <a:pt x="838200" y="215900"/>
                    </a:lnTo>
                    <a:lnTo>
                      <a:pt x="1282700" y="82550"/>
                    </a:lnTo>
                    <a:lnTo>
                      <a:pt x="1593850" y="355600"/>
                    </a:lnTo>
                    <a:lnTo>
                      <a:pt x="1562100" y="393700"/>
                    </a:lnTo>
                    <a:lnTo>
                      <a:pt x="1301750" y="152400"/>
                    </a:lnTo>
                    <a:lnTo>
                      <a:pt x="1104900" y="406400"/>
                    </a:lnTo>
                    <a:lnTo>
                      <a:pt x="793750" y="400050"/>
                    </a:lnTo>
                    <a:lnTo>
                      <a:pt x="44450" y="32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4" name="Freeform 103"/>
            <p:cNvSpPr/>
            <p:nvPr/>
          </p:nvSpPr>
          <p:spPr>
            <a:xfrm>
              <a:off x="1461472" y="4121059"/>
              <a:ext cx="2108624" cy="1454150"/>
            </a:xfrm>
            <a:custGeom>
              <a:avLst/>
              <a:gdLst>
                <a:gd name="connsiteX0" fmla="*/ 1226121 w 2108624"/>
                <a:gd name="connsiteY0" fmla="*/ 876065 h 1454150"/>
                <a:gd name="connsiteX1" fmla="*/ 1314208 w 2108624"/>
                <a:gd name="connsiteY1" fmla="*/ 886229 h 1454150"/>
                <a:gd name="connsiteX2" fmla="*/ 1321224 w 2108624"/>
                <a:gd name="connsiteY2" fmla="*/ 895350 h 1454150"/>
                <a:gd name="connsiteX3" fmla="*/ 1727624 w 2108624"/>
                <a:gd name="connsiteY3" fmla="*/ 990600 h 1454150"/>
                <a:gd name="connsiteX4" fmla="*/ 2108624 w 2108624"/>
                <a:gd name="connsiteY4" fmla="*/ 1403350 h 1454150"/>
                <a:gd name="connsiteX5" fmla="*/ 1714924 w 2108624"/>
                <a:gd name="connsiteY5" fmla="*/ 1454150 h 1454150"/>
                <a:gd name="connsiteX6" fmla="*/ 1238674 w 2108624"/>
                <a:gd name="connsiteY6" fmla="*/ 946150 h 1454150"/>
                <a:gd name="connsiteX7" fmla="*/ 1237117 w 2108624"/>
                <a:gd name="connsiteY7" fmla="*/ 947805 h 1454150"/>
                <a:gd name="connsiteX8" fmla="*/ 1217146 w 2108624"/>
                <a:gd name="connsiteY8" fmla="*/ 926347 h 1454150"/>
                <a:gd name="connsiteX9" fmla="*/ 1208835 w 2108624"/>
                <a:gd name="connsiteY9" fmla="*/ 893104 h 1454150"/>
                <a:gd name="connsiteX10" fmla="*/ 971974 w 2108624"/>
                <a:gd name="connsiteY10" fmla="*/ 514350 h 1454150"/>
                <a:gd name="connsiteX11" fmla="*/ 973619 w 2108624"/>
                <a:gd name="connsiteY11" fmla="*/ 515996 h 1454150"/>
                <a:gd name="connsiteX12" fmla="*/ 963211 w 2108624"/>
                <a:gd name="connsiteY12" fmla="*/ 516678 h 1454150"/>
                <a:gd name="connsiteX13" fmla="*/ 317924 w 2108624"/>
                <a:gd name="connsiteY13" fmla="*/ 0 h 1454150"/>
                <a:gd name="connsiteX14" fmla="*/ 692574 w 2108624"/>
                <a:gd name="connsiteY14" fmla="*/ 76200 h 1454150"/>
                <a:gd name="connsiteX15" fmla="*/ 870374 w 2108624"/>
                <a:gd name="connsiteY15" fmla="*/ 279400 h 1454150"/>
                <a:gd name="connsiteX16" fmla="*/ 978324 w 2108624"/>
                <a:gd name="connsiteY16" fmla="*/ 177800 h 1454150"/>
                <a:gd name="connsiteX17" fmla="*/ 1327574 w 2108624"/>
                <a:gd name="connsiteY17" fmla="*/ 95250 h 1454150"/>
                <a:gd name="connsiteX18" fmla="*/ 1600624 w 2108624"/>
                <a:gd name="connsiteY18" fmla="*/ 368300 h 1454150"/>
                <a:gd name="connsiteX19" fmla="*/ 1880024 w 2108624"/>
                <a:gd name="connsiteY19" fmla="*/ 438150 h 1454150"/>
                <a:gd name="connsiteX20" fmla="*/ 2051474 w 2108624"/>
                <a:gd name="connsiteY20" fmla="*/ 704850 h 1454150"/>
                <a:gd name="connsiteX21" fmla="*/ 1956224 w 2108624"/>
                <a:gd name="connsiteY21" fmla="*/ 717550 h 1454150"/>
                <a:gd name="connsiteX22" fmla="*/ 1867324 w 2108624"/>
                <a:gd name="connsiteY22" fmla="*/ 825500 h 1454150"/>
                <a:gd name="connsiteX23" fmla="*/ 1518473 w 2108624"/>
                <a:gd name="connsiteY23" fmla="*/ 434546 h 1454150"/>
                <a:gd name="connsiteX24" fmla="*/ 1459437 w 2108624"/>
                <a:gd name="connsiteY24" fmla="*/ 357088 h 1454150"/>
                <a:gd name="connsiteX25" fmla="*/ 1473624 w 2108624"/>
                <a:gd name="connsiteY25" fmla="*/ 342900 h 1454150"/>
                <a:gd name="connsiteX26" fmla="*/ 1302174 w 2108624"/>
                <a:gd name="connsiteY26" fmla="*/ 177800 h 1454150"/>
                <a:gd name="connsiteX27" fmla="*/ 1004034 w 2108624"/>
                <a:gd name="connsiteY27" fmla="*/ 514001 h 1454150"/>
                <a:gd name="connsiteX28" fmla="*/ 1002455 w 2108624"/>
                <a:gd name="connsiteY28" fmla="*/ 514105 h 1454150"/>
                <a:gd name="connsiteX29" fmla="*/ 806874 w 2108624"/>
                <a:gd name="connsiteY29" fmla="*/ 476250 h 1454150"/>
                <a:gd name="connsiteX30" fmla="*/ 832274 w 2108624"/>
                <a:gd name="connsiteY30" fmla="*/ 387350 h 1454150"/>
                <a:gd name="connsiteX31" fmla="*/ 622724 w 2108624"/>
                <a:gd name="connsiteY31" fmla="*/ 425450 h 1454150"/>
                <a:gd name="connsiteX32" fmla="*/ 317924 w 2108624"/>
                <a:gd name="connsiteY32" fmla="*/ 69850 h 1454150"/>
                <a:gd name="connsiteX33" fmla="*/ 60001 w 2108624"/>
                <a:gd name="connsiteY33" fmla="*/ 339770 h 1454150"/>
                <a:gd name="connsiteX34" fmla="*/ 0 w 2108624"/>
                <a:gd name="connsiteY34" fmla="*/ 323616 h 1454150"/>
                <a:gd name="connsiteX35" fmla="*/ 39790 w 2108624"/>
                <a:gd name="connsiteY35" fmla="*/ 279405 h 1454150"/>
                <a:gd name="connsiteX36" fmla="*/ 95256 w 2108624"/>
                <a:gd name="connsiteY36" fmla="*/ 222041 h 1454150"/>
                <a:gd name="connsiteX37" fmla="*/ 95674 w 2108624"/>
                <a:gd name="connsiteY37" fmla="*/ 222250 h 145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08624" h="1454150">
                  <a:moveTo>
                    <a:pt x="1226121" y="876065"/>
                  </a:moveTo>
                  <a:lnTo>
                    <a:pt x="1314208" y="886229"/>
                  </a:lnTo>
                  <a:lnTo>
                    <a:pt x="1321224" y="895350"/>
                  </a:lnTo>
                  <a:lnTo>
                    <a:pt x="1727624" y="990600"/>
                  </a:lnTo>
                  <a:lnTo>
                    <a:pt x="2108624" y="1403350"/>
                  </a:lnTo>
                  <a:lnTo>
                    <a:pt x="1714924" y="1454150"/>
                  </a:lnTo>
                  <a:lnTo>
                    <a:pt x="1238674" y="946150"/>
                  </a:lnTo>
                  <a:lnTo>
                    <a:pt x="1237117" y="947805"/>
                  </a:lnTo>
                  <a:lnTo>
                    <a:pt x="1217146" y="926347"/>
                  </a:lnTo>
                  <a:lnTo>
                    <a:pt x="1208835" y="893104"/>
                  </a:lnTo>
                  <a:close/>
                  <a:moveTo>
                    <a:pt x="971974" y="514350"/>
                  </a:moveTo>
                  <a:lnTo>
                    <a:pt x="973619" y="515996"/>
                  </a:lnTo>
                  <a:lnTo>
                    <a:pt x="963211" y="516678"/>
                  </a:lnTo>
                  <a:close/>
                  <a:moveTo>
                    <a:pt x="317924" y="0"/>
                  </a:moveTo>
                  <a:lnTo>
                    <a:pt x="692574" y="76200"/>
                  </a:lnTo>
                  <a:lnTo>
                    <a:pt x="870374" y="279400"/>
                  </a:lnTo>
                  <a:lnTo>
                    <a:pt x="978324" y="177800"/>
                  </a:lnTo>
                  <a:lnTo>
                    <a:pt x="1327574" y="95250"/>
                  </a:lnTo>
                  <a:lnTo>
                    <a:pt x="1600624" y="368300"/>
                  </a:lnTo>
                  <a:lnTo>
                    <a:pt x="1880024" y="438150"/>
                  </a:lnTo>
                  <a:lnTo>
                    <a:pt x="2051474" y="704850"/>
                  </a:lnTo>
                  <a:lnTo>
                    <a:pt x="1956224" y="717550"/>
                  </a:lnTo>
                  <a:lnTo>
                    <a:pt x="1867324" y="825500"/>
                  </a:lnTo>
                  <a:lnTo>
                    <a:pt x="1518473" y="434546"/>
                  </a:lnTo>
                  <a:lnTo>
                    <a:pt x="1459437" y="357088"/>
                  </a:lnTo>
                  <a:lnTo>
                    <a:pt x="1473624" y="342900"/>
                  </a:lnTo>
                  <a:lnTo>
                    <a:pt x="1302174" y="177800"/>
                  </a:lnTo>
                  <a:lnTo>
                    <a:pt x="1004034" y="514001"/>
                  </a:lnTo>
                  <a:lnTo>
                    <a:pt x="1002455" y="514105"/>
                  </a:lnTo>
                  <a:lnTo>
                    <a:pt x="806874" y="476250"/>
                  </a:lnTo>
                  <a:lnTo>
                    <a:pt x="832274" y="387350"/>
                  </a:lnTo>
                  <a:lnTo>
                    <a:pt x="622724" y="425450"/>
                  </a:lnTo>
                  <a:lnTo>
                    <a:pt x="317924" y="69850"/>
                  </a:lnTo>
                  <a:lnTo>
                    <a:pt x="60001" y="339770"/>
                  </a:lnTo>
                  <a:lnTo>
                    <a:pt x="0" y="323616"/>
                  </a:lnTo>
                  <a:lnTo>
                    <a:pt x="39790" y="279405"/>
                  </a:lnTo>
                  <a:lnTo>
                    <a:pt x="95256" y="222041"/>
                  </a:lnTo>
                  <a:lnTo>
                    <a:pt x="95674" y="222250"/>
                  </a:lnTo>
                  <a:close/>
                </a:path>
              </a:pathLst>
            </a:custGeom>
            <a:solidFill>
              <a:srgbClr val="3D4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-191685" y="5415866"/>
            <a:ext cx="13387805" cy="2281603"/>
            <a:chOff x="-191685" y="5415866"/>
            <a:chExt cx="13387805" cy="2281603"/>
          </a:xfrm>
        </p:grpSpPr>
        <p:sp>
          <p:nvSpPr>
            <p:cNvPr id="331" name="Freeform 330"/>
            <p:cNvSpPr/>
            <p:nvPr/>
          </p:nvSpPr>
          <p:spPr>
            <a:xfrm>
              <a:off x="-191685" y="5415866"/>
              <a:ext cx="12522467" cy="2281603"/>
            </a:xfrm>
            <a:custGeom>
              <a:avLst/>
              <a:gdLst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  <a:gd name="connsiteX0" fmla="*/ 0 w 12215267"/>
                <a:gd name="connsiteY0" fmla="*/ 293166 h 2073105"/>
                <a:gd name="connsiteX1" fmla="*/ 1703157 w 12215267"/>
                <a:gd name="connsiteY1" fmla="*/ 202424 h 2073105"/>
                <a:gd name="connsiteX2" fmla="*/ 4292793 w 12215267"/>
                <a:gd name="connsiteY2" fmla="*/ 551432 h 2073105"/>
                <a:gd name="connsiteX3" fmla="*/ 7350100 w 12215267"/>
                <a:gd name="connsiteY3" fmla="*/ 132623 h 2073105"/>
                <a:gd name="connsiteX4" fmla="*/ 9807114 w 12215267"/>
                <a:gd name="connsiteY4" fmla="*/ 488610 h 2073105"/>
                <a:gd name="connsiteX5" fmla="*/ 12208287 w 12215267"/>
                <a:gd name="connsiteY5" fmla="*/ 0 h 2073105"/>
                <a:gd name="connsiteX6" fmla="*/ 12215267 w 12215267"/>
                <a:gd name="connsiteY6" fmla="*/ 2073105 h 2073105"/>
                <a:gd name="connsiteX7" fmla="*/ 6980 w 12215267"/>
                <a:gd name="connsiteY7" fmla="*/ 2073105 h 2073105"/>
                <a:gd name="connsiteX8" fmla="*/ 0 w 12215267"/>
                <a:gd name="connsiteY8" fmla="*/ 293166 h 207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15267" h="2073105">
                  <a:moveTo>
                    <a:pt x="0" y="293166"/>
                  </a:moveTo>
                  <a:cubicBezTo>
                    <a:pt x="567719" y="262919"/>
                    <a:pt x="1093557" y="141929"/>
                    <a:pt x="1703157" y="202424"/>
                  </a:cubicBezTo>
                  <a:cubicBezTo>
                    <a:pt x="2552409" y="228018"/>
                    <a:pt x="3415621" y="567719"/>
                    <a:pt x="4292793" y="551432"/>
                  </a:cubicBezTo>
                  <a:cubicBezTo>
                    <a:pt x="5367736" y="558412"/>
                    <a:pt x="6289117" y="195445"/>
                    <a:pt x="7350100" y="132623"/>
                  </a:cubicBezTo>
                  <a:cubicBezTo>
                    <a:pt x="8176086" y="160543"/>
                    <a:pt x="8988109" y="523511"/>
                    <a:pt x="9807114" y="488610"/>
                  </a:cubicBezTo>
                  <a:cubicBezTo>
                    <a:pt x="10628445" y="423462"/>
                    <a:pt x="11407896" y="162870"/>
                    <a:pt x="12208287" y="0"/>
                  </a:cubicBezTo>
                  <a:cubicBezTo>
                    <a:pt x="12210614" y="691035"/>
                    <a:pt x="12212940" y="1382070"/>
                    <a:pt x="12215267" y="2073105"/>
                  </a:cubicBezTo>
                  <a:lnTo>
                    <a:pt x="6980" y="2073105"/>
                  </a:lnTo>
                  <a:cubicBezTo>
                    <a:pt x="4653" y="1479792"/>
                    <a:pt x="2327" y="886479"/>
                    <a:pt x="0" y="293166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471523" y="5841228"/>
              <a:ext cx="12724597" cy="1645252"/>
            </a:xfrm>
            <a:custGeom>
              <a:avLst/>
              <a:gdLst>
                <a:gd name="connsiteX0" fmla="*/ 12522467 w 12599469"/>
                <a:gd name="connsiteY0" fmla="*/ 125129 h 1588169"/>
                <a:gd name="connsiteX1" fmla="*/ 12522467 w 12599469"/>
                <a:gd name="connsiteY1" fmla="*/ 125129 h 1588169"/>
                <a:gd name="connsiteX2" fmla="*/ 11444438 w 12599469"/>
                <a:gd name="connsiteY2" fmla="*/ 0 h 1588169"/>
                <a:gd name="connsiteX3" fmla="*/ 9731141 w 12599469"/>
                <a:gd name="connsiteY3" fmla="*/ 317634 h 1588169"/>
                <a:gd name="connsiteX4" fmla="*/ 7449953 w 12599469"/>
                <a:gd name="connsiteY4" fmla="*/ 57752 h 1588169"/>
                <a:gd name="connsiteX5" fmla="*/ 5678905 w 12599469"/>
                <a:gd name="connsiteY5" fmla="*/ 433137 h 1588169"/>
                <a:gd name="connsiteX6" fmla="*/ 3493970 w 12599469"/>
                <a:gd name="connsiteY6" fmla="*/ 760396 h 1588169"/>
                <a:gd name="connsiteX7" fmla="*/ 577515 w 12599469"/>
                <a:gd name="connsiteY7" fmla="*/ 779647 h 1588169"/>
                <a:gd name="connsiteX8" fmla="*/ 67377 w 12599469"/>
                <a:gd name="connsiteY8" fmla="*/ 644893 h 1588169"/>
                <a:gd name="connsiteX9" fmla="*/ 0 w 12599469"/>
                <a:gd name="connsiteY9" fmla="*/ 1588169 h 1588169"/>
                <a:gd name="connsiteX10" fmla="*/ 12599469 w 12599469"/>
                <a:gd name="connsiteY10" fmla="*/ 1337912 h 1588169"/>
                <a:gd name="connsiteX11" fmla="*/ 12522467 w 12599469"/>
                <a:gd name="connsiteY11" fmla="*/ 125129 h 1588169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49953 w 12599469"/>
                <a:gd name="connsiteY4" fmla="*/ 58078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493970 w 12599469"/>
                <a:gd name="connsiteY6" fmla="*/ 760722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359216 w 12599469"/>
                <a:gd name="connsiteY6" fmla="*/ 74147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157085 w 12599469"/>
                <a:gd name="connsiteY6" fmla="*/ 94360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157085 w 12599469"/>
                <a:gd name="connsiteY6" fmla="*/ 94360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157085 w 12599469"/>
                <a:gd name="connsiteY6" fmla="*/ 94360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157085 w 12599469"/>
                <a:gd name="connsiteY6" fmla="*/ 94360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522467 w 12599469"/>
                <a:gd name="connsiteY0" fmla="*/ 125455 h 1588495"/>
                <a:gd name="connsiteX1" fmla="*/ 12522467 w 12599469"/>
                <a:gd name="connsiteY1" fmla="*/ 125455 h 1588495"/>
                <a:gd name="connsiteX2" fmla="*/ 11444438 w 12599469"/>
                <a:gd name="connsiteY2" fmla="*/ 326 h 1588495"/>
                <a:gd name="connsiteX3" fmla="*/ 9731141 w 12599469"/>
                <a:gd name="connsiteY3" fmla="*/ 317960 h 1588495"/>
                <a:gd name="connsiteX4" fmla="*/ 7478829 w 12599469"/>
                <a:gd name="connsiteY4" fmla="*/ 163956 h 1588495"/>
                <a:gd name="connsiteX5" fmla="*/ 5678905 w 12599469"/>
                <a:gd name="connsiteY5" fmla="*/ 433463 h 1588495"/>
                <a:gd name="connsiteX6" fmla="*/ 3157085 w 12599469"/>
                <a:gd name="connsiteY6" fmla="*/ 943601 h 1588495"/>
                <a:gd name="connsiteX7" fmla="*/ 577515 w 12599469"/>
                <a:gd name="connsiteY7" fmla="*/ 779973 h 1588495"/>
                <a:gd name="connsiteX8" fmla="*/ 67377 w 12599469"/>
                <a:gd name="connsiteY8" fmla="*/ 645219 h 1588495"/>
                <a:gd name="connsiteX9" fmla="*/ 0 w 12599469"/>
                <a:gd name="connsiteY9" fmla="*/ 1588495 h 1588495"/>
                <a:gd name="connsiteX10" fmla="*/ 12599469 w 12599469"/>
                <a:gd name="connsiteY10" fmla="*/ 1338238 h 1588495"/>
                <a:gd name="connsiteX11" fmla="*/ 12522467 w 12599469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94332 w 12714972"/>
                <a:gd name="connsiteY4" fmla="*/ 163956 h 1588495"/>
                <a:gd name="connsiteX5" fmla="*/ 5794408 w 12714972"/>
                <a:gd name="connsiteY5" fmla="*/ 433463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36581 w 12714972"/>
                <a:gd name="connsiteY4" fmla="*/ 327586 h 1588495"/>
                <a:gd name="connsiteX5" fmla="*/ 5794408 w 12714972"/>
                <a:gd name="connsiteY5" fmla="*/ 433463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36581 w 12714972"/>
                <a:gd name="connsiteY4" fmla="*/ 327586 h 1588495"/>
                <a:gd name="connsiteX5" fmla="*/ 5611528 w 12714972"/>
                <a:gd name="connsiteY5" fmla="*/ 577842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36581 w 12714972"/>
                <a:gd name="connsiteY4" fmla="*/ 327586 h 1588495"/>
                <a:gd name="connsiteX5" fmla="*/ 5611528 w 12714972"/>
                <a:gd name="connsiteY5" fmla="*/ 577842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36581 w 12714972"/>
                <a:gd name="connsiteY4" fmla="*/ 327586 h 1588495"/>
                <a:gd name="connsiteX5" fmla="*/ 5573027 w 12714972"/>
                <a:gd name="connsiteY5" fmla="*/ 443089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36581 w 12714972"/>
                <a:gd name="connsiteY4" fmla="*/ 327586 h 1588495"/>
                <a:gd name="connsiteX5" fmla="*/ 5573027 w 12714972"/>
                <a:gd name="connsiteY5" fmla="*/ 443089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671335 w 12714972"/>
                <a:gd name="connsiteY4" fmla="*/ 202457 h 1588495"/>
                <a:gd name="connsiteX5" fmla="*/ 5573027 w 12714972"/>
                <a:gd name="connsiteY5" fmla="*/ 443089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671335 w 12714972"/>
                <a:gd name="connsiteY4" fmla="*/ 202457 h 1588495"/>
                <a:gd name="connsiteX5" fmla="*/ 5553776 w 12714972"/>
                <a:gd name="connsiteY5" fmla="*/ 876226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46644 w 12714972"/>
                <a:gd name="connsiteY3" fmla="*/ 317960 h 1588495"/>
                <a:gd name="connsiteX4" fmla="*/ 7555832 w 12714972"/>
                <a:gd name="connsiteY4" fmla="*/ 144706 h 1588495"/>
                <a:gd name="connsiteX5" fmla="*/ 5553776 w 12714972"/>
                <a:gd name="connsiteY5" fmla="*/ 876226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37019 w 12714972"/>
                <a:gd name="connsiteY3" fmla="*/ 414213 h 1588495"/>
                <a:gd name="connsiteX4" fmla="*/ 7555832 w 12714972"/>
                <a:gd name="connsiteY4" fmla="*/ 144706 h 1588495"/>
                <a:gd name="connsiteX5" fmla="*/ 5553776 w 12714972"/>
                <a:gd name="connsiteY5" fmla="*/ 876226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37019 w 12714972"/>
                <a:gd name="connsiteY3" fmla="*/ 414213 h 1588495"/>
                <a:gd name="connsiteX4" fmla="*/ 7555832 w 12714972"/>
                <a:gd name="connsiteY4" fmla="*/ 144706 h 1588495"/>
                <a:gd name="connsiteX5" fmla="*/ 5553776 w 12714972"/>
                <a:gd name="connsiteY5" fmla="*/ 876226 h 1588495"/>
                <a:gd name="connsiteX6" fmla="*/ 3272588 w 12714972"/>
                <a:gd name="connsiteY6" fmla="*/ 943601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637970 w 12714972"/>
                <a:gd name="connsiteY0" fmla="*/ 125455 h 1588495"/>
                <a:gd name="connsiteX1" fmla="*/ 12637970 w 12714972"/>
                <a:gd name="connsiteY1" fmla="*/ 125455 h 1588495"/>
                <a:gd name="connsiteX2" fmla="*/ 11559941 w 12714972"/>
                <a:gd name="connsiteY2" fmla="*/ 326 h 1588495"/>
                <a:gd name="connsiteX3" fmla="*/ 9837019 w 12714972"/>
                <a:gd name="connsiteY3" fmla="*/ 414213 h 1588495"/>
                <a:gd name="connsiteX4" fmla="*/ 7555832 w 12714972"/>
                <a:gd name="connsiteY4" fmla="*/ 144706 h 1588495"/>
                <a:gd name="connsiteX5" fmla="*/ 5553776 w 12714972"/>
                <a:gd name="connsiteY5" fmla="*/ 876226 h 1588495"/>
                <a:gd name="connsiteX6" fmla="*/ 3599846 w 12714972"/>
                <a:gd name="connsiteY6" fmla="*/ 1530742 h 1588495"/>
                <a:gd name="connsiteX7" fmla="*/ 693018 w 12714972"/>
                <a:gd name="connsiteY7" fmla="*/ 779973 h 1588495"/>
                <a:gd name="connsiteX8" fmla="*/ 0 w 12714972"/>
                <a:gd name="connsiteY8" fmla="*/ 568217 h 1588495"/>
                <a:gd name="connsiteX9" fmla="*/ 115503 w 12714972"/>
                <a:gd name="connsiteY9" fmla="*/ 1588495 h 1588495"/>
                <a:gd name="connsiteX10" fmla="*/ 12714972 w 12714972"/>
                <a:gd name="connsiteY10" fmla="*/ 1338238 h 1588495"/>
                <a:gd name="connsiteX11" fmla="*/ 12637970 w 12714972"/>
                <a:gd name="connsiteY11" fmla="*/ 125455 h 1588495"/>
                <a:gd name="connsiteX0" fmla="*/ 12532092 w 12609094"/>
                <a:gd name="connsiteY0" fmla="*/ 125455 h 1801456"/>
                <a:gd name="connsiteX1" fmla="*/ 12532092 w 12609094"/>
                <a:gd name="connsiteY1" fmla="*/ 125455 h 1801456"/>
                <a:gd name="connsiteX2" fmla="*/ 11454063 w 12609094"/>
                <a:gd name="connsiteY2" fmla="*/ 326 h 1801456"/>
                <a:gd name="connsiteX3" fmla="*/ 9731141 w 12609094"/>
                <a:gd name="connsiteY3" fmla="*/ 414213 h 1801456"/>
                <a:gd name="connsiteX4" fmla="*/ 7449954 w 12609094"/>
                <a:gd name="connsiteY4" fmla="*/ 144706 h 1801456"/>
                <a:gd name="connsiteX5" fmla="*/ 5447898 w 12609094"/>
                <a:gd name="connsiteY5" fmla="*/ 876226 h 1801456"/>
                <a:gd name="connsiteX6" fmla="*/ 3493968 w 12609094"/>
                <a:gd name="connsiteY6" fmla="*/ 1530742 h 1801456"/>
                <a:gd name="connsiteX7" fmla="*/ 587140 w 12609094"/>
                <a:gd name="connsiteY7" fmla="*/ 779973 h 1801456"/>
                <a:gd name="connsiteX8" fmla="*/ 0 w 12609094"/>
                <a:gd name="connsiteY8" fmla="*/ 1800250 h 1801456"/>
                <a:gd name="connsiteX9" fmla="*/ 9625 w 12609094"/>
                <a:gd name="connsiteY9" fmla="*/ 1588495 h 1801456"/>
                <a:gd name="connsiteX10" fmla="*/ 12609094 w 12609094"/>
                <a:gd name="connsiteY10" fmla="*/ 1338238 h 1801456"/>
                <a:gd name="connsiteX11" fmla="*/ 12532092 w 12609094"/>
                <a:gd name="connsiteY11" fmla="*/ 125455 h 1801456"/>
                <a:gd name="connsiteX0" fmla="*/ 12532092 w 12609094"/>
                <a:gd name="connsiteY0" fmla="*/ 125455 h 2059036"/>
                <a:gd name="connsiteX1" fmla="*/ 12532092 w 12609094"/>
                <a:gd name="connsiteY1" fmla="*/ 125455 h 2059036"/>
                <a:gd name="connsiteX2" fmla="*/ 11454063 w 12609094"/>
                <a:gd name="connsiteY2" fmla="*/ 326 h 2059036"/>
                <a:gd name="connsiteX3" fmla="*/ 9731141 w 12609094"/>
                <a:gd name="connsiteY3" fmla="*/ 414213 h 2059036"/>
                <a:gd name="connsiteX4" fmla="*/ 7449954 w 12609094"/>
                <a:gd name="connsiteY4" fmla="*/ 144706 h 2059036"/>
                <a:gd name="connsiteX5" fmla="*/ 5447898 w 12609094"/>
                <a:gd name="connsiteY5" fmla="*/ 876226 h 2059036"/>
                <a:gd name="connsiteX6" fmla="*/ 3493968 w 12609094"/>
                <a:gd name="connsiteY6" fmla="*/ 1530742 h 2059036"/>
                <a:gd name="connsiteX7" fmla="*/ 750770 w 12609094"/>
                <a:gd name="connsiteY7" fmla="*/ 2021631 h 2059036"/>
                <a:gd name="connsiteX8" fmla="*/ 0 w 12609094"/>
                <a:gd name="connsiteY8" fmla="*/ 1800250 h 2059036"/>
                <a:gd name="connsiteX9" fmla="*/ 9625 w 12609094"/>
                <a:gd name="connsiteY9" fmla="*/ 1588495 h 2059036"/>
                <a:gd name="connsiteX10" fmla="*/ 12609094 w 12609094"/>
                <a:gd name="connsiteY10" fmla="*/ 1338238 h 2059036"/>
                <a:gd name="connsiteX11" fmla="*/ 12532092 w 12609094"/>
                <a:gd name="connsiteY11" fmla="*/ 125455 h 2059036"/>
                <a:gd name="connsiteX0" fmla="*/ 12532092 w 12609094"/>
                <a:gd name="connsiteY0" fmla="*/ 125455 h 2059036"/>
                <a:gd name="connsiteX1" fmla="*/ 12532092 w 12609094"/>
                <a:gd name="connsiteY1" fmla="*/ 125455 h 2059036"/>
                <a:gd name="connsiteX2" fmla="*/ 11454063 w 12609094"/>
                <a:gd name="connsiteY2" fmla="*/ 326 h 2059036"/>
                <a:gd name="connsiteX3" fmla="*/ 9731141 w 12609094"/>
                <a:gd name="connsiteY3" fmla="*/ 414213 h 2059036"/>
                <a:gd name="connsiteX4" fmla="*/ 7449954 w 12609094"/>
                <a:gd name="connsiteY4" fmla="*/ 144706 h 2059036"/>
                <a:gd name="connsiteX5" fmla="*/ 5447898 w 12609094"/>
                <a:gd name="connsiteY5" fmla="*/ 876226 h 2059036"/>
                <a:gd name="connsiteX6" fmla="*/ 3493968 w 12609094"/>
                <a:gd name="connsiteY6" fmla="*/ 1530742 h 2059036"/>
                <a:gd name="connsiteX7" fmla="*/ 750770 w 12609094"/>
                <a:gd name="connsiteY7" fmla="*/ 2021631 h 2059036"/>
                <a:gd name="connsiteX8" fmla="*/ 0 w 12609094"/>
                <a:gd name="connsiteY8" fmla="*/ 1800250 h 2059036"/>
                <a:gd name="connsiteX9" fmla="*/ 12609094 w 12609094"/>
                <a:gd name="connsiteY9" fmla="*/ 1338238 h 2059036"/>
                <a:gd name="connsiteX10" fmla="*/ 12532092 w 12609094"/>
                <a:gd name="connsiteY10" fmla="*/ 125455 h 2059036"/>
                <a:gd name="connsiteX0" fmla="*/ 11781322 w 11858324"/>
                <a:gd name="connsiteY0" fmla="*/ 125455 h 2059036"/>
                <a:gd name="connsiteX1" fmla="*/ 11781322 w 11858324"/>
                <a:gd name="connsiteY1" fmla="*/ 125455 h 2059036"/>
                <a:gd name="connsiteX2" fmla="*/ 10703293 w 11858324"/>
                <a:gd name="connsiteY2" fmla="*/ 326 h 2059036"/>
                <a:gd name="connsiteX3" fmla="*/ 8980371 w 11858324"/>
                <a:gd name="connsiteY3" fmla="*/ 414213 h 2059036"/>
                <a:gd name="connsiteX4" fmla="*/ 6699184 w 11858324"/>
                <a:gd name="connsiteY4" fmla="*/ 144706 h 2059036"/>
                <a:gd name="connsiteX5" fmla="*/ 4697128 w 11858324"/>
                <a:gd name="connsiteY5" fmla="*/ 876226 h 2059036"/>
                <a:gd name="connsiteX6" fmla="*/ 2743198 w 11858324"/>
                <a:gd name="connsiteY6" fmla="*/ 1530742 h 2059036"/>
                <a:gd name="connsiteX7" fmla="*/ 0 w 11858324"/>
                <a:gd name="connsiteY7" fmla="*/ 2021631 h 2059036"/>
                <a:gd name="connsiteX8" fmla="*/ 11858324 w 11858324"/>
                <a:gd name="connsiteY8" fmla="*/ 1338238 h 2059036"/>
                <a:gd name="connsiteX9" fmla="*/ 11781322 w 11858324"/>
                <a:gd name="connsiteY9" fmla="*/ 125455 h 2059036"/>
                <a:gd name="connsiteX0" fmla="*/ 9038124 w 9115126"/>
                <a:gd name="connsiteY0" fmla="*/ 125455 h 1567403"/>
                <a:gd name="connsiteX1" fmla="*/ 9038124 w 9115126"/>
                <a:gd name="connsiteY1" fmla="*/ 125455 h 1567403"/>
                <a:gd name="connsiteX2" fmla="*/ 7960095 w 9115126"/>
                <a:gd name="connsiteY2" fmla="*/ 326 h 1567403"/>
                <a:gd name="connsiteX3" fmla="*/ 6237173 w 9115126"/>
                <a:gd name="connsiteY3" fmla="*/ 414213 h 1567403"/>
                <a:gd name="connsiteX4" fmla="*/ 3955986 w 9115126"/>
                <a:gd name="connsiteY4" fmla="*/ 144706 h 1567403"/>
                <a:gd name="connsiteX5" fmla="*/ 1953930 w 9115126"/>
                <a:gd name="connsiteY5" fmla="*/ 876226 h 1567403"/>
                <a:gd name="connsiteX6" fmla="*/ 0 w 9115126"/>
                <a:gd name="connsiteY6" fmla="*/ 1530742 h 1567403"/>
                <a:gd name="connsiteX7" fmla="*/ 9115126 w 9115126"/>
                <a:gd name="connsiteY7" fmla="*/ 1338238 h 1567403"/>
                <a:gd name="connsiteX8" fmla="*/ 9038124 w 9115126"/>
                <a:gd name="connsiteY8" fmla="*/ 125455 h 156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15126" h="1567403">
                  <a:moveTo>
                    <a:pt x="9038124" y="125455"/>
                  </a:moveTo>
                  <a:lnTo>
                    <a:pt x="9038124" y="125455"/>
                  </a:lnTo>
                  <a:cubicBezTo>
                    <a:pt x="8678781" y="83745"/>
                    <a:pt x="8348314" y="-6090"/>
                    <a:pt x="7960095" y="326"/>
                  </a:cubicBezTo>
                  <a:cubicBezTo>
                    <a:pt x="7340870" y="9952"/>
                    <a:pt x="6914149" y="337212"/>
                    <a:pt x="6237173" y="414213"/>
                  </a:cubicBezTo>
                  <a:cubicBezTo>
                    <a:pt x="5457527" y="462340"/>
                    <a:pt x="4783759" y="125455"/>
                    <a:pt x="3955986" y="144706"/>
                  </a:cubicBezTo>
                  <a:cubicBezTo>
                    <a:pt x="3298260" y="183207"/>
                    <a:pt x="2707909" y="866601"/>
                    <a:pt x="1953930" y="876226"/>
                  </a:cubicBezTo>
                  <a:cubicBezTo>
                    <a:pt x="1148616" y="956437"/>
                    <a:pt x="795689" y="1508284"/>
                    <a:pt x="0" y="1530742"/>
                  </a:cubicBezTo>
                  <a:cubicBezTo>
                    <a:pt x="1193533" y="1607744"/>
                    <a:pt x="7608772" y="1572452"/>
                    <a:pt x="9115126" y="1338238"/>
                  </a:cubicBezTo>
                  <a:lnTo>
                    <a:pt x="9038124" y="125455"/>
                  </a:ln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4" name="Group 363"/>
          <p:cNvGrpSpPr/>
          <p:nvPr/>
        </p:nvGrpSpPr>
        <p:grpSpPr>
          <a:xfrm>
            <a:off x="5414777" y="1568214"/>
            <a:ext cx="2226268" cy="3052901"/>
            <a:chOff x="5414777" y="1568214"/>
            <a:chExt cx="2226268" cy="3052901"/>
          </a:xfrm>
        </p:grpSpPr>
        <p:sp>
          <p:nvSpPr>
            <p:cNvPr id="365" name="Freeform 364"/>
            <p:cNvSpPr/>
            <p:nvPr/>
          </p:nvSpPr>
          <p:spPr>
            <a:xfrm>
              <a:off x="6737194" y="1568214"/>
              <a:ext cx="903851" cy="780967"/>
            </a:xfrm>
            <a:custGeom>
              <a:avLst/>
              <a:gdLst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597958"/>
                <a:gd name="connsiteY0" fmla="*/ 438150 h 511175"/>
                <a:gd name="connsiteX1" fmla="*/ 190500 w 597958"/>
                <a:gd name="connsiteY1" fmla="*/ 511175 h 511175"/>
                <a:gd name="connsiteX2" fmla="*/ 263525 w 597958"/>
                <a:gd name="connsiteY2" fmla="*/ 222250 h 511175"/>
                <a:gd name="connsiteX3" fmla="*/ 361950 w 597958"/>
                <a:gd name="connsiteY3" fmla="*/ 184150 h 511175"/>
                <a:gd name="connsiteX4" fmla="*/ 570442 w 597958"/>
                <a:gd name="connsiteY4" fmla="*/ 247650 h 511175"/>
                <a:gd name="connsiteX5" fmla="*/ 597958 w 597958"/>
                <a:gd name="connsiteY5" fmla="*/ 226484 h 511175"/>
                <a:gd name="connsiteX6" fmla="*/ 412750 w 597958"/>
                <a:gd name="connsiteY6" fmla="*/ 95250 h 511175"/>
                <a:gd name="connsiteX7" fmla="*/ 320675 w 597958"/>
                <a:gd name="connsiteY7" fmla="*/ 92075 h 511175"/>
                <a:gd name="connsiteX8" fmla="*/ 276225 w 597958"/>
                <a:gd name="connsiteY8" fmla="*/ 76200 h 511175"/>
                <a:gd name="connsiteX9" fmla="*/ 301625 w 597958"/>
                <a:gd name="connsiteY9" fmla="*/ 41275 h 511175"/>
                <a:gd name="connsiteX10" fmla="*/ 238125 w 597958"/>
                <a:gd name="connsiteY10" fmla="*/ 0 h 511175"/>
                <a:gd name="connsiteX11" fmla="*/ 177800 w 597958"/>
                <a:gd name="connsiteY11" fmla="*/ 38100 h 511175"/>
                <a:gd name="connsiteX12" fmla="*/ 161925 w 597958"/>
                <a:gd name="connsiteY12" fmla="*/ 146050 h 511175"/>
                <a:gd name="connsiteX13" fmla="*/ 0 w 59795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1608" h="511175">
                  <a:moveTo>
                    <a:pt x="0" y="438150"/>
                  </a:moveTo>
                  <a:lnTo>
                    <a:pt x="190500" y="511175"/>
                  </a:lnTo>
                  <a:cubicBezTo>
                    <a:pt x="214842" y="414867"/>
                    <a:pt x="228600" y="322792"/>
                    <a:pt x="263525" y="222250"/>
                  </a:cubicBezTo>
                  <a:cubicBezTo>
                    <a:pt x="300567" y="192616"/>
                    <a:pt x="314325" y="184150"/>
                    <a:pt x="361950" y="184150"/>
                  </a:cubicBezTo>
                  <a:cubicBezTo>
                    <a:pt x="431447" y="205317"/>
                    <a:pt x="481895" y="230716"/>
                    <a:pt x="570442" y="247650"/>
                  </a:cubicBezTo>
                  <a:cubicBezTo>
                    <a:pt x="577497" y="236361"/>
                    <a:pt x="588787" y="239890"/>
                    <a:pt x="591608" y="213784"/>
                  </a:cubicBezTo>
                  <a:cubicBezTo>
                    <a:pt x="438856" y="100190"/>
                    <a:pt x="472369" y="134761"/>
                    <a:pt x="412750" y="95250"/>
                  </a:cubicBezTo>
                  <a:cubicBezTo>
                    <a:pt x="356658" y="83609"/>
                    <a:pt x="370417" y="86253"/>
                    <a:pt x="320675" y="92075"/>
                  </a:cubicBezTo>
                  <a:cubicBezTo>
                    <a:pt x="296333" y="85196"/>
                    <a:pt x="291042" y="81492"/>
                    <a:pt x="276225" y="76200"/>
                  </a:cubicBezTo>
                  <a:lnTo>
                    <a:pt x="301625" y="41275"/>
                  </a:lnTo>
                  <a:lnTo>
                    <a:pt x="238125" y="0"/>
                  </a:lnTo>
                  <a:cubicBezTo>
                    <a:pt x="218017" y="12700"/>
                    <a:pt x="197908" y="14288"/>
                    <a:pt x="177800" y="38100"/>
                  </a:cubicBezTo>
                  <a:cubicBezTo>
                    <a:pt x="164570" y="74083"/>
                    <a:pt x="160867" y="105305"/>
                    <a:pt x="161925" y="146050"/>
                  </a:cubicBezTo>
                  <a:lnTo>
                    <a:pt x="0" y="4381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6118033" y="2184281"/>
              <a:ext cx="972216" cy="1080095"/>
            </a:xfrm>
            <a:custGeom>
              <a:avLst/>
              <a:gdLst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2237"/>
                <a:gd name="connsiteY0" fmla="*/ 579967 h 706967"/>
                <a:gd name="connsiteX1" fmla="*/ 406400 w 632237"/>
                <a:gd name="connsiteY1" fmla="*/ 0 h 706967"/>
                <a:gd name="connsiteX2" fmla="*/ 626533 w 632237"/>
                <a:gd name="connsiteY2" fmla="*/ 97367 h 706967"/>
                <a:gd name="connsiteX3" fmla="*/ 615950 w 632237"/>
                <a:gd name="connsiteY3" fmla="*/ 474133 h 706967"/>
                <a:gd name="connsiteX4" fmla="*/ 592666 w 632237"/>
                <a:gd name="connsiteY4" fmla="*/ 706967 h 706967"/>
                <a:gd name="connsiteX5" fmla="*/ 0 w 632237"/>
                <a:gd name="connsiteY5" fmla="*/ 579967 h 706967"/>
                <a:gd name="connsiteX0" fmla="*/ 0 w 638038"/>
                <a:gd name="connsiteY0" fmla="*/ 579967 h 706967"/>
                <a:gd name="connsiteX1" fmla="*/ 406400 w 638038"/>
                <a:gd name="connsiteY1" fmla="*/ 0 h 706967"/>
                <a:gd name="connsiteX2" fmla="*/ 626533 w 638038"/>
                <a:gd name="connsiteY2" fmla="*/ 97367 h 706967"/>
                <a:gd name="connsiteX3" fmla="*/ 615950 w 638038"/>
                <a:gd name="connsiteY3" fmla="*/ 474133 h 706967"/>
                <a:gd name="connsiteX4" fmla="*/ 592666 w 638038"/>
                <a:gd name="connsiteY4" fmla="*/ 706967 h 706967"/>
                <a:gd name="connsiteX5" fmla="*/ 0 w 638038"/>
                <a:gd name="connsiteY5" fmla="*/ 579967 h 706967"/>
                <a:gd name="connsiteX0" fmla="*/ 0 w 636356"/>
                <a:gd name="connsiteY0" fmla="*/ 579967 h 706967"/>
                <a:gd name="connsiteX1" fmla="*/ 406400 w 636356"/>
                <a:gd name="connsiteY1" fmla="*/ 0 h 706967"/>
                <a:gd name="connsiteX2" fmla="*/ 626533 w 636356"/>
                <a:gd name="connsiteY2" fmla="*/ 97367 h 706967"/>
                <a:gd name="connsiteX3" fmla="*/ 611716 w 636356"/>
                <a:gd name="connsiteY3" fmla="*/ 508000 h 706967"/>
                <a:gd name="connsiteX4" fmla="*/ 592666 w 636356"/>
                <a:gd name="connsiteY4" fmla="*/ 706967 h 706967"/>
                <a:gd name="connsiteX5" fmla="*/ 0 w 636356"/>
                <a:gd name="connsiteY5" fmla="*/ 579967 h 70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356" h="706967">
                  <a:moveTo>
                    <a:pt x="0" y="579967"/>
                  </a:moveTo>
                  <a:cubicBezTo>
                    <a:pt x="132644" y="385234"/>
                    <a:pt x="362656" y="10583"/>
                    <a:pt x="406400" y="0"/>
                  </a:cubicBezTo>
                  <a:cubicBezTo>
                    <a:pt x="499533" y="21167"/>
                    <a:pt x="571500" y="46566"/>
                    <a:pt x="626533" y="97367"/>
                  </a:cubicBezTo>
                  <a:cubicBezTo>
                    <a:pt x="642055" y="218722"/>
                    <a:pt x="640643" y="386645"/>
                    <a:pt x="611716" y="508000"/>
                  </a:cubicBezTo>
                  <a:cubicBezTo>
                    <a:pt x="591254" y="759178"/>
                    <a:pt x="598311" y="625122"/>
                    <a:pt x="592666" y="706967"/>
                  </a:cubicBezTo>
                  <a:lnTo>
                    <a:pt x="0" y="5799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6121400" y="2870200"/>
              <a:ext cx="929640" cy="482600"/>
            </a:xfrm>
            <a:custGeom>
              <a:avLst/>
              <a:gdLst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560" h="482600">
                  <a:moveTo>
                    <a:pt x="0" y="193040"/>
                  </a:moveTo>
                  <a:lnTo>
                    <a:pt x="45720" y="127000"/>
                  </a:lnTo>
                  <a:lnTo>
                    <a:pt x="137160" y="0"/>
                  </a:lnTo>
                  <a:cubicBezTo>
                    <a:pt x="316653" y="64347"/>
                    <a:pt x="364790" y="93133"/>
                    <a:pt x="635222" y="137160"/>
                  </a:cubicBezTo>
                  <a:cubicBezTo>
                    <a:pt x="778822" y="138853"/>
                    <a:pt x="841587" y="125307"/>
                    <a:pt x="924560" y="121920"/>
                  </a:cubicBezTo>
                  <a:lnTo>
                    <a:pt x="889000" y="482600"/>
                  </a:lnTo>
                  <a:lnTo>
                    <a:pt x="0" y="193040"/>
                  </a:lnTo>
                  <a:close/>
                </a:path>
              </a:pathLst>
            </a:custGeom>
            <a:solidFill>
              <a:srgbClr val="7E2425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5414777" y="2942485"/>
              <a:ext cx="1070972" cy="167863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4941655" y="1492054"/>
            <a:ext cx="2049141" cy="3177874"/>
            <a:chOff x="4941655" y="1492054"/>
            <a:chExt cx="2049141" cy="3177874"/>
          </a:xfrm>
        </p:grpSpPr>
        <p:sp>
          <p:nvSpPr>
            <p:cNvPr id="370" name="Freeform 369"/>
            <p:cNvSpPr/>
            <p:nvPr/>
          </p:nvSpPr>
          <p:spPr>
            <a:xfrm>
              <a:off x="4941655" y="1492054"/>
              <a:ext cx="839175" cy="795519"/>
            </a:xfrm>
            <a:custGeom>
              <a:avLst/>
              <a:gdLst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7683 w 557233"/>
                <a:gd name="connsiteY0" fmla="*/ 520700 h 520700"/>
                <a:gd name="connsiteX1" fmla="*/ 322283 w 557233"/>
                <a:gd name="connsiteY1" fmla="*/ 200025 h 520700"/>
                <a:gd name="connsiteX2" fmla="*/ 227033 w 557233"/>
                <a:gd name="connsiteY2" fmla="*/ 161925 h 520700"/>
                <a:gd name="connsiteX3" fmla="*/ 550 w 557233"/>
                <a:gd name="connsiteY3" fmla="*/ 187325 h 520700"/>
                <a:gd name="connsiteX4" fmla="*/ 7958 w 557233"/>
                <a:gd name="connsiteY4" fmla="*/ 142875 h 520700"/>
                <a:gd name="connsiteX5" fmla="*/ 217508 w 557233"/>
                <a:gd name="connsiteY5" fmla="*/ 63500 h 520700"/>
                <a:gd name="connsiteX6" fmla="*/ 287358 w 557233"/>
                <a:gd name="connsiteY6" fmla="*/ 79375 h 520700"/>
                <a:gd name="connsiteX7" fmla="*/ 344508 w 557233"/>
                <a:gd name="connsiteY7" fmla="*/ 66675 h 520700"/>
                <a:gd name="connsiteX8" fmla="*/ 322283 w 557233"/>
                <a:gd name="connsiteY8" fmla="*/ 38100 h 520700"/>
                <a:gd name="connsiteX9" fmla="*/ 388958 w 557233"/>
                <a:gd name="connsiteY9" fmla="*/ 0 h 520700"/>
                <a:gd name="connsiteX10" fmla="*/ 446108 w 557233"/>
                <a:gd name="connsiteY10" fmla="*/ 63500 h 520700"/>
                <a:gd name="connsiteX11" fmla="*/ 439758 w 557233"/>
                <a:gd name="connsiteY11" fmla="*/ 171450 h 520700"/>
                <a:gd name="connsiteX12" fmla="*/ 557233 w 557233"/>
                <a:gd name="connsiteY12" fmla="*/ 457200 h 520700"/>
                <a:gd name="connsiteX13" fmla="*/ 347683 w 557233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2270 w 551820"/>
                <a:gd name="connsiteY0" fmla="*/ 520700 h 520700"/>
                <a:gd name="connsiteX1" fmla="*/ 316870 w 551820"/>
                <a:gd name="connsiteY1" fmla="*/ 200025 h 520700"/>
                <a:gd name="connsiteX2" fmla="*/ 221620 w 551820"/>
                <a:gd name="connsiteY2" fmla="*/ 161925 h 520700"/>
                <a:gd name="connsiteX3" fmla="*/ 958 w 551820"/>
                <a:gd name="connsiteY3" fmla="*/ 187325 h 520700"/>
                <a:gd name="connsiteX4" fmla="*/ 2545 w 551820"/>
                <a:gd name="connsiteY4" fmla="*/ 142875 h 520700"/>
                <a:gd name="connsiteX5" fmla="*/ 212095 w 551820"/>
                <a:gd name="connsiteY5" fmla="*/ 63500 h 520700"/>
                <a:gd name="connsiteX6" fmla="*/ 281945 w 551820"/>
                <a:gd name="connsiteY6" fmla="*/ 79375 h 520700"/>
                <a:gd name="connsiteX7" fmla="*/ 339095 w 551820"/>
                <a:gd name="connsiteY7" fmla="*/ 66675 h 520700"/>
                <a:gd name="connsiteX8" fmla="*/ 316870 w 551820"/>
                <a:gd name="connsiteY8" fmla="*/ 38100 h 520700"/>
                <a:gd name="connsiteX9" fmla="*/ 383545 w 551820"/>
                <a:gd name="connsiteY9" fmla="*/ 0 h 520700"/>
                <a:gd name="connsiteX10" fmla="*/ 440695 w 551820"/>
                <a:gd name="connsiteY10" fmla="*/ 63500 h 520700"/>
                <a:gd name="connsiteX11" fmla="*/ 434345 w 551820"/>
                <a:gd name="connsiteY11" fmla="*/ 171450 h 520700"/>
                <a:gd name="connsiteX12" fmla="*/ 551820 w 551820"/>
                <a:gd name="connsiteY12" fmla="*/ 457200 h 520700"/>
                <a:gd name="connsiteX13" fmla="*/ 342270 w 551820"/>
                <a:gd name="connsiteY13" fmla="*/ 520700 h 520700"/>
                <a:gd name="connsiteX0" fmla="*/ 344285 w 553835"/>
                <a:gd name="connsiteY0" fmla="*/ 520700 h 520700"/>
                <a:gd name="connsiteX1" fmla="*/ 318885 w 553835"/>
                <a:gd name="connsiteY1" fmla="*/ 200025 h 520700"/>
                <a:gd name="connsiteX2" fmla="*/ 223635 w 553835"/>
                <a:gd name="connsiteY2" fmla="*/ 161925 h 520700"/>
                <a:gd name="connsiteX3" fmla="*/ 2973 w 553835"/>
                <a:gd name="connsiteY3" fmla="*/ 187325 h 520700"/>
                <a:gd name="connsiteX4" fmla="*/ 4560 w 553835"/>
                <a:gd name="connsiteY4" fmla="*/ 142875 h 520700"/>
                <a:gd name="connsiteX5" fmla="*/ 214110 w 553835"/>
                <a:gd name="connsiteY5" fmla="*/ 63500 h 520700"/>
                <a:gd name="connsiteX6" fmla="*/ 283960 w 553835"/>
                <a:gd name="connsiteY6" fmla="*/ 79375 h 520700"/>
                <a:gd name="connsiteX7" fmla="*/ 341110 w 553835"/>
                <a:gd name="connsiteY7" fmla="*/ 66675 h 520700"/>
                <a:gd name="connsiteX8" fmla="*/ 318885 w 553835"/>
                <a:gd name="connsiteY8" fmla="*/ 38100 h 520700"/>
                <a:gd name="connsiteX9" fmla="*/ 385560 w 553835"/>
                <a:gd name="connsiteY9" fmla="*/ 0 h 520700"/>
                <a:gd name="connsiteX10" fmla="*/ 442710 w 553835"/>
                <a:gd name="connsiteY10" fmla="*/ 63500 h 520700"/>
                <a:gd name="connsiteX11" fmla="*/ 436360 w 553835"/>
                <a:gd name="connsiteY11" fmla="*/ 171450 h 520700"/>
                <a:gd name="connsiteX12" fmla="*/ 553835 w 553835"/>
                <a:gd name="connsiteY12" fmla="*/ 457200 h 520700"/>
                <a:gd name="connsiteX13" fmla="*/ 344285 w 55383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1410 w 550960"/>
                <a:gd name="connsiteY0" fmla="*/ 520700 h 520700"/>
                <a:gd name="connsiteX1" fmla="*/ 316010 w 550960"/>
                <a:gd name="connsiteY1" fmla="*/ 200025 h 520700"/>
                <a:gd name="connsiteX2" fmla="*/ 220760 w 550960"/>
                <a:gd name="connsiteY2" fmla="*/ 161925 h 520700"/>
                <a:gd name="connsiteX3" fmla="*/ 25498 w 550960"/>
                <a:gd name="connsiteY3" fmla="*/ 180975 h 520700"/>
                <a:gd name="connsiteX4" fmla="*/ 1685 w 550960"/>
                <a:gd name="connsiteY4" fmla="*/ 142875 h 520700"/>
                <a:gd name="connsiteX5" fmla="*/ 211235 w 550960"/>
                <a:gd name="connsiteY5" fmla="*/ 63500 h 520700"/>
                <a:gd name="connsiteX6" fmla="*/ 289022 w 550960"/>
                <a:gd name="connsiteY6" fmla="*/ 73025 h 520700"/>
                <a:gd name="connsiteX7" fmla="*/ 338235 w 550960"/>
                <a:gd name="connsiteY7" fmla="*/ 66675 h 520700"/>
                <a:gd name="connsiteX8" fmla="*/ 316010 w 550960"/>
                <a:gd name="connsiteY8" fmla="*/ 38100 h 520700"/>
                <a:gd name="connsiteX9" fmla="*/ 382685 w 550960"/>
                <a:gd name="connsiteY9" fmla="*/ 0 h 520700"/>
                <a:gd name="connsiteX10" fmla="*/ 439835 w 550960"/>
                <a:gd name="connsiteY10" fmla="*/ 63500 h 520700"/>
                <a:gd name="connsiteX11" fmla="*/ 433485 w 550960"/>
                <a:gd name="connsiteY11" fmla="*/ 171450 h 520700"/>
                <a:gd name="connsiteX12" fmla="*/ 550960 w 550960"/>
                <a:gd name="connsiteY12" fmla="*/ 457200 h 520700"/>
                <a:gd name="connsiteX13" fmla="*/ 341410 w 550960"/>
                <a:gd name="connsiteY13" fmla="*/ 520700 h 520700"/>
                <a:gd name="connsiteX0" fmla="*/ 340739 w 550289"/>
                <a:gd name="connsiteY0" fmla="*/ 520700 h 520700"/>
                <a:gd name="connsiteX1" fmla="*/ 315339 w 550289"/>
                <a:gd name="connsiteY1" fmla="*/ 200025 h 520700"/>
                <a:gd name="connsiteX2" fmla="*/ 220089 w 550289"/>
                <a:gd name="connsiteY2" fmla="*/ 161925 h 520700"/>
                <a:gd name="connsiteX3" fmla="*/ 24827 w 550289"/>
                <a:gd name="connsiteY3" fmla="*/ 180975 h 520700"/>
                <a:gd name="connsiteX4" fmla="*/ 1014 w 550289"/>
                <a:gd name="connsiteY4" fmla="*/ 142875 h 520700"/>
                <a:gd name="connsiteX5" fmla="*/ 210564 w 550289"/>
                <a:gd name="connsiteY5" fmla="*/ 63500 h 520700"/>
                <a:gd name="connsiteX6" fmla="*/ 288351 w 550289"/>
                <a:gd name="connsiteY6" fmla="*/ 73025 h 520700"/>
                <a:gd name="connsiteX7" fmla="*/ 337564 w 550289"/>
                <a:gd name="connsiteY7" fmla="*/ 66675 h 520700"/>
                <a:gd name="connsiteX8" fmla="*/ 315339 w 550289"/>
                <a:gd name="connsiteY8" fmla="*/ 38100 h 520700"/>
                <a:gd name="connsiteX9" fmla="*/ 382014 w 550289"/>
                <a:gd name="connsiteY9" fmla="*/ 0 h 520700"/>
                <a:gd name="connsiteX10" fmla="*/ 439164 w 550289"/>
                <a:gd name="connsiteY10" fmla="*/ 63500 h 520700"/>
                <a:gd name="connsiteX11" fmla="*/ 432814 w 550289"/>
                <a:gd name="connsiteY11" fmla="*/ 171450 h 520700"/>
                <a:gd name="connsiteX12" fmla="*/ 550289 w 550289"/>
                <a:gd name="connsiteY12" fmla="*/ 457200 h 520700"/>
                <a:gd name="connsiteX13" fmla="*/ 340739 w 550289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9275" h="520700">
                  <a:moveTo>
                    <a:pt x="339725" y="520700"/>
                  </a:moveTo>
                  <a:cubicBezTo>
                    <a:pt x="331258" y="413808"/>
                    <a:pt x="343430" y="524404"/>
                    <a:pt x="314325" y="200025"/>
                  </a:cubicBezTo>
                  <a:cubicBezTo>
                    <a:pt x="274638" y="163513"/>
                    <a:pt x="258763" y="165100"/>
                    <a:pt x="219075" y="161925"/>
                  </a:cubicBezTo>
                  <a:cubicBezTo>
                    <a:pt x="149225" y="172508"/>
                    <a:pt x="93663" y="181505"/>
                    <a:pt x="23813" y="180975"/>
                  </a:cubicBezTo>
                  <a:cubicBezTo>
                    <a:pt x="3176" y="169333"/>
                    <a:pt x="2646" y="160338"/>
                    <a:pt x="0" y="142875"/>
                  </a:cubicBezTo>
                  <a:cubicBezTo>
                    <a:pt x="69850" y="116417"/>
                    <a:pt x="161661" y="75142"/>
                    <a:pt x="209550" y="63500"/>
                  </a:cubicBezTo>
                  <a:cubicBezTo>
                    <a:pt x="257440" y="51858"/>
                    <a:pt x="240771" y="61383"/>
                    <a:pt x="287337" y="73025"/>
                  </a:cubicBezTo>
                  <a:cubicBezTo>
                    <a:pt x="333903" y="68792"/>
                    <a:pt x="317500" y="70908"/>
                    <a:pt x="336550" y="66675"/>
                  </a:cubicBezTo>
                  <a:lnTo>
                    <a:pt x="314325" y="38100"/>
                  </a:lnTo>
                  <a:lnTo>
                    <a:pt x="381000" y="0"/>
                  </a:lnTo>
                  <a:cubicBezTo>
                    <a:pt x="400050" y="21167"/>
                    <a:pt x="387350" y="12699"/>
                    <a:pt x="438150" y="63500"/>
                  </a:cubicBezTo>
                  <a:cubicBezTo>
                    <a:pt x="452966" y="103716"/>
                    <a:pt x="444500" y="135467"/>
                    <a:pt x="431800" y="171450"/>
                  </a:cubicBezTo>
                  <a:cubicBezTo>
                    <a:pt x="479425" y="268817"/>
                    <a:pt x="510117" y="361950"/>
                    <a:pt x="549275" y="457200"/>
                  </a:cubicBezTo>
                  <a:lnTo>
                    <a:pt x="339725" y="520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5290173" y="2139008"/>
              <a:ext cx="866663" cy="970145"/>
            </a:xfrm>
            <a:custGeom>
              <a:avLst/>
              <a:gdLst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7267" h="635000">
                  <a:moveTo>
                    <a:pt x="567267" y="635000"/>
                  </a:moveTo>
                  <a:cubicBezTo>
                    <a:pt x="485422" y="423333"/>
                    <a:pt x="437444" y="211667"/>
                    <a:pt x="321733" y="0"/>
                  </a:cubicBezTo>
                  <a:cubicBezTo>
                    <a:pt x="248355" y="705"/>
                    <a:pt x="174978" y="22577"/>
                    <a:pt x="101600" y="59266"/>
                  </a:cubicBezTo>
                  <a:cubicBezTo>
                    <a:pt x="56444" y="189088"/>
                    <a:pt x="30339" y="299861"/>
                    <a:pt x="23283" y="442383"/>
                  </a:cubicBezTo>
                  <a:cubicBezTo>
                    <a:pt x="2822" y="639233"/>
                    <a:pt x="14111" y="567266"/>
                    <a:pt x="0" y="626533"/>
                  </a:cubicBezTo>
                  <a:lnTo>
                    <a:pt x="567267" y="635000"/>
                  </a:lnTo>
                  <a:close/>
                </a:path>
              </a:pathLst>
            </a:custGeom>
            <a:gradFill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Freeform 371"/>
            <p:cNvSpPr/>
            <p:nvPr/>
          </p:nvSpPr>
          <p:spPr>
            <a:xfrm>
              <a:off x="5282533" y="2866285"/>
              <a:ext cx="863600" cy="323850"/>
            </a:xfrm>
            <a:custGeom>
              <a:avLst/>
              <a:gdLst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509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3600" h="323850">
                  <a:moveTo>
                    <a:pt x="31750" y="63500"/>
                  </a:moveTo>
                  <a:lnTo>
                    <a:pt x="0" y="323850"/>
                  </a:lnTo>
                  <a:lnTo>
                    <a:pt x="863600" y="165100"/>
                  </a:lnTo>
                  <a:lnTo>
                    <a:pt x="850900" y="165100"/>
                  </a:lnTo>
                  <a:cubicBezTo>
                    <a:pt x="823383" y="110067"/>
                    <a:pt x="808567" y="55033"/>
                    <a:pt x="781050" y="0"/>
                  </a:cubicBezTo>
                  <a:cubicBezTo>
                    <a:pt x="656167" y="23283"/>
                    <a:pt x="645583" y="27517"/>
                    <a:pt x="406400" y="69850"/>
                  </a:cubicBezTo>
                  <a:cubicBezTo>
                    <a:pt x="167217" y="80433"/>
                    <a:pt x="156633" y="81492"/>
                    <a:pt x="31750" y="63500"/>
                  </a:cubicBezTo>
                  <a:close/>
                </a:path>
              </a:pathLst>
            </a:custGeom>
            <a:solidFill>
              <a:srgbClr val="702B3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5919824" y="2991298"/>
              <a:ext cx="1070972" cy="167863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4364139" y="2976251"/>
            <a:ext cx="3241624" cy="5401459"/>
            <a:chOff x="4364139" y="2976251"/>
            <a:chExt cx="3241624" cy="5401459"/>
          </a:xfrm>
        </p:grpSpPr>
        <p:grpSp>
          <p:nvGrpSpPr>
            <p:cNvPr id="377" name="Group 376"/>
            <p:cNvGrpSpPr/>
            <p:nvPr/>
          </p:nvGrpSpPr>
          <p:grpSpPr>
            <a:xfrm>
              <a:off x="4882967" y="2976251"/>
              <a:ext cx="2417959" cy="1013658"/>
              <a:chOff x="4882967" y="2976251"/>
              <a:chExt cx="2417959" cy="1013658"/>
            </a:xfrm>
          </p:grpSpPr>
          <p:sp>
            <p:nvSpPr>
              <p:cNvPr id="329" name="Freeform 328"/>
              <p:cNvSpPr/>
              <p:nvPr/>
            </p:nvSpPr>
            <p:spPr>
              <a:xfrm>
                <a:off x="5141598" y="3320509"/>
                <a:ext cx="1930588" cy="669400"/>
              </a:xfrm>
              <a:custGeom>
                <a:avLst/>
                <a:gdLst>
                  <a:gd name="connsiteX0" fmla="*/ 0 w 1263650"/>
                  <a:gd name="connsiteY0" fmla="*/ 6350 h 438150"/>
                  <a:gd name="connsiteX1" fmla="*/ 0 w 1263650"/>
                  <a:gd name="connsiteY1" fmla="*/ 419100 h 438150"/>
                  <a:gd name="connsiteX2" fmla="*/ 1225550 w 1263650"/>
                  <a:gd name="connsiteY2" fmla="*/ 438150 h 438150"/>
                  <a:gd name="connsiteX3" fmla="*/ 1263650 w 1263650"/>
                  <a:gd name="connsiteY3" fmla="*/ 0 h 438150"/>
                  <a:gd name="connsiteX4" fmla="*/ 0 w 1263650"/>
                  <a:gd name="connsiteY4" fmla="*/ 635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650" h="438150">
                    <a:moveTo>
                      <a:pt x="0" y="6350"/>
                    </a:moveTo>
                    <a:lnTo>
                      <a:pt x="0" y="419100"/>
                    </a:lnTo>
                    <a:lnTo>
                      <a:pt x="1225550" y="438150"/>
                    </a:lnTo>
                    <a:lnTo>
                      <a:pt x="1263650" y="0"/>
                    </a:lnTo>
                    <a:lnTo>
                      <a:pt x="0" y="6350"/>
                    </a:lnTo>
                    <a:close/>
                  </a:path>
                </a:pathLst>
              </a:custGeom>
              <a:solidFill>
                <a:srgbClr val="7524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4" name="Freeform 373"/>
              <p:cNvSpPr/>
              <p:nvPr/>
            </p:nvSpPr>
            <p:spPr>
              <a:xfrm>
                <a:off x="4882967" y="2985947"/>
                <a:ext cx="2417959" cy="681520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5" name="Freeform 374"/>
              <p:cNvSpPr/>
              <p:nvPr/>
            </p:nvSpPr>
            <p:spPr>
              <a:xfrm>
                <a:off x="5211130" y="2976251"/>
                <a:ext cx="903923" cy="586460"/>
              </a:xfrm>
              <a:custGeom>
                <a:avLst/>
                <a:gdLst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26720 w 670560"/>
                  <a:gd name="connsiteY4" fmla="*/ 26416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10294 w 675774"/>
                  <a:gd name="connsiteY0" fmla="*/ 86360 h 579120"/>
                  <a:gd name="connsiteX1" fmla="*/ 5214 w 675774"/>
                  <a:gd name="connsiteY1" fmla="*/ 396240 h 579120"/>
                  <a:gd name="connsiteX2" fmla="*/ 20454 w 675774"/>
                  <a:gd name="connsiteY2" fmla="*/ 579120 h 579120"/>
                  <a:gd name="connsiteX3" fmla="*/ 553854 w 675774"/>
                  <a:gd name="connsiteY3" fmla="*/ 502920 h 579120"/>
                  <a:gd name="connsiteX4" fmla="*/ 492894 w 675774"/>
                  <a:gd name="connsiteY4" fmla="*/ 269240 h 579120"/>
                  <a:gd name="connsiteX5" fmla="*/ 675774 w 675774"/>
                  <a:gd name="connsiteY5" fmla="*/ 0 h 579120"/>
                  <a:gd name="connsiteX6" fmla="*/ 340494 w 675774"/>
                  <a:gd name="connsiteY6" fmla="*/ 15240 h 579120"/>
                  <a:gd name="connsiteX7" fmla="*/ 10294 w 675774"/>
                  <a:gd name="connsiteY7" fmla="*/ 86360 h 579120"/>
                  <a:gd name="connsiteX0" fmla="*/ 23640 w 689120"/>
                  <a:gd name="connsiteY0" fmla="*/ 86360 h 579120"/>
                  <a:gd name="connsiteX1" fmla="*/ 3320 w 689120"/>
                  <a:gd name="connsiteY1" fmla="*/ 396240 h 579120"/>
                  <a:gd name="connsiteX2" fmla="*/ 33800 w 689120"/>
                  <a:gd name="connsiteY2" fmla="*/ 579120 h 579120"/>
                  <a:gd name="connsiteX3" fmla="*/ 567200 w 689120"/>
                  <a:gd name="connsiteY3" fmla="*/ 502920 h 579120"/>
                  <a:gd name="connsiteX4" fmla="*/ 506240 w 689120"/>
                  <a:gd name="connsiteY4" fmla="*/ 269240 h 579120"/>
                  <a:gd name="connsiteX5" fmla="*/ 689120 w 689120"/>
                  <a:gd name="connsiteY5" fmla="*/ 0 h 579120"/>
                  <a:gd name="connsiteX6" fmla="*/ 353840 w 689120"/>
                  <a:gd name="connsiteY6" fmla="*/ 15240 h 579120"/>
                  <a:gd name="connsiteX7" fmla="*/ 23640 w 689120"/>
                  <a:gd name="connsiteY7" fmla="*/ 86360 h 579120"/>
                  <a:gd name="connsiteX0" fmla="*/ 29938 w 695418"/>
                  <a:gd name="connsiteY0" fmla="*/ 86360 h 579120"/>
                  <a:gd name="connsiteX1" fmla="*/ 9618 w 695418"/>
                  <a:gd name="connsiteY1" fmla="*/ 396240 h 579120"/>
                  <a:gd name="connsiteX2" fmla="*/ 40098 w 695418"/>
                  <a:gd name="connsiteY2" fmla="*/ 579120 h 579120"/>
                  <a:gd name="connsiteX3" fmla="*/ 573498 w 695418"/>
                  <a:gd name="connsiteY3" fmla="*/ 502920 h 579120"/>
                  <a:gd name="connsiteX4" fmla="*/ 512538 w 695418"/>
                  <a:gd name="connsiteY4" fmla="*/ 269240 h 579120"/>
                  <a:gd name="connsiteX5" fmla="*/ 695418 w 695418"/>
                  <a:gd name="connsiteY5" fmla="*/ 0 h 579120"/>
                  <a:gd name="connsiteX6" fmla="*/ 360138 w 695418"/>
                  <a:gd name="connsiteY6" fmla="*/ 15240 h 579120"/>
                  <a:gd name="connsiteX7" fmla="*/ 29938 w 695418"/>
                  <a:gd name="connsiteY7" fmla="*/ 86360 h 579120"/>
                  <a:gd name="connsiteX0" fmla="*/ 25932 w 691412"/>
                  <a:gd name="connsiteY0" fmla="*/ 86360 h 579120"/>
                  <a:gd name="connsiteX1" fmla="*/ 5612 w 691412"/>
                  <a:gd name="connsiteY1" fmla="*/ 396240 h 579120"/>
                  <a:gd name="connsiteX2" fmla="*/ 36092 w 691412"/>
                  <a:gd name="connsiteY2" fmla="*/ 579120 h 579120"/>
                  <a:gd name="connsiteX3" fmla="*/ 569492 w 691412"/>
                  <a:gd name="connsiteY3" fmla="*/ 502920 h 579120"/>
                  <a:gd name="connsiteX4" fmla="*/ 508532 w 691412"/>
                  <a:gd name="connsiteY4" fmla="*/ 269240 h 579120"/>
                  <a:gd name="connsiteX5" fmla="*/ 691412 w 691412"/>
                  <a:gd name="connsiteY5" fmla="*/ 0 h 579120"/>
                  <a:gd name="connsiteX6" fmla="*/ 356132 w 691412"/>
                  <a:gd name="connsiteY6" fmla="*/ 15240 h 579120"/>
                  <a:gd name="connsiteX7" fmla="*/ 25932 w 691412"/>
                  <a:gd name="connsiteY7" fmla="*/ 86360 h 579120"/>
                  <a:gd name="connsiteX0" fmla="*/ 44757 w 710237"/>
                  <a:gd name="connsiteY0" fmla="*/ 86360 h 579120"/>
                  <a:gd name="connsiteX1" fmla="*/ 4117 w 710237"/>
                  <a:gd name="connsiteY1" fmla="*/ 320040 h 579120"/>
                  <a:gd name="connsiteX2" fmla="*/ 54917 w 710237"/>
                  <a:gd name="connsiteY2" fmla="*/ 579120 h 579120"/>
                  <a:gd name="connsiteX3" fmla="*/ 588317 w 710237"/>
                  <a:gd name="connsiteY3" fmla="*/ 502920 h 579120"/>
                  <a:gd name="connsiteX4" fmla="*/ 527357 w 710237"/>
                  <a:gd name="connsiteY4" fmla="*/ 269240 h 579120"/>
                  <a:gd name="connsiteX5" fmla="*/ 710237 w 710237"/>
                  <a:gd name="connsiteY5" fmla="*/ 0 h 579120"/>
                  <a:gd name="connsiteX6" fmla="*/ 374957 w 710237"/>
                  <a:gd name="connsiteY6" fmla="*/ 15240 h 579120"/>
                  <a:gd name="connsiteX7" fmla="*/ 44757 w 710237"/>
                  <a:gd name="connsiteY7" fmla="*/ 86360 h 57912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87285 w 709205"/>
                  <a:gd name="connsiteY3" fmla="*/ 50292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2632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60760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73488 w 799928"/>
                  <a:gd name="connsiteY0" fmla="*/ 78100 h 586100"/>
                  <a:gd name="connsiteX1" fmla="*/ 2368 w 799928"/>
                  <a:gd name="connsiteY1" fmla="*/ 352420 h 586100"/>
                  <a:gd name="connsiteX2" fmla="*/ 109048 w 799928"/>
                  <a:gd name="connsiteY2" fmla="*/ 586100 h 586100"/>
                  <a:gd name="connsiteX3" fmla="*/ 698328 w 799928"/>
                  <a:gd name="connsiteY3" fmla="*/ 499740 h 586100"/>
                  <a:gd name="connsiteX4" fmla="*/ 637368 w 799928"/>
                  <a:gd name="connsiteY4" fmla="*/ 260980 h 586100"/>
                  <a:gd name="connsiteX5" fmla="*/ 799928 w 799928"/>
                  <a:gd name="connsiteY5" fmla="*/ 1900 h 586100"/>
                  <a:gd name="connsiteX6" fmla="*/ 403688 w 799928"/>
                  <a:gd name="connsiteY6" fmla="*/ 6980 h 586100"/>
                  <a:gd name="connsiteX7" fmla="*/ 73488 w 799928"/>
                  <a:gd name="connsiteY7" fmla="*/ 78100 h 586100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49948"/>
                  <a:gd name="connsiteY0" fmla="*/ 87312 h 584200"/>
                  <a:gd name="connsiteX1" fmla="*/ 0 w 849948"/>
                  <a:gd name="connsiteY1" fmla="*/ 358457 h 584200"/>
                  <a:gd name="connsiteX2" fmla="*/ 113030 w 849948"/>
                  <a:gd name="connsiteY2" fmla="*/ 584200 h 584200"/>
                  <a:gd name="connsiteX3" fmla="*/ 702310 w 849948"/>
                  <a:gd name="connsiteY3" fmla="*/ 508952 h 584200"/>
                  <a:gd name="connsiteX4" fmla="*/ 654050 w 849948"/>
                  <a:gd name="connsiteY4" fmla="*/ 260667 h 584200"/>
                  <a:gd name="connsiteX5" fmla="*/ 849948 w 849948"/>
                  <a:gd name="connsiteY5" fmla="*/ 0 h 584200"/>
                  <a:gd name="connsiteX6" fmla="*/ 407670 w 849948"/>
                  <a:gd name="connsiteY6" fmla="*/ 16192 h 584200"/>
                  <a:gd name="connsiteX7" fmla="*/ 77470 w 849948"/>
                  <a:gd name="connsiteY7" fmla="*/ 87312 h 584200"/>
                  <a:gd name="connsiteX0" fmla="*/ 134620 w 849948"/>
                  <a:gd name="connsiteY0" fmla="*/ 68262 h 584200"/>
                  <a:gd name="connsiteX1" fmla="*/ 0 w 849948"/>
                  <a:gd name="connsiteY1" fmla="*/ 358457 h 584200"/>
                  <a:gd name="connsiteX2" fmla="*/ 113030 w 849948"/>
                  <a:gd name="connsiteY2" fmla="*/ 584200 h 584200"/>
                  <a:gd name="connsiteX3" fmla="*/ 702310 w 849948"/>
                  <a:gd name="connsiteY3" fmla="*/ 508952 h 584200"/>
                  <a:gd name="connsiteX4" fmla="*/ 654050 w 849948"/>
                  <a:gd name="connsiteY4" fmla="*/ 260667 h 584200"/>
                  <a:gd name="connsiteX5" fmla="*/ 849948 w 849948"/>
                  <a:gd name="connsiteY5" fmla="*/ 0 h 584200"/>
                  <a:gd name="connsiteX6" fmla="*/ 407670 w 849948"/>
                  <a:gd name="connsiteY6" fmla="*/ 16192 h 584200"/>
                  <a:gd name="connsiteX7" fmla="*/ 134620 w 849948"/>
                  <a:gd name="connsiteY7" fmla="*/ 68262 h 584200"/>
                  <a:gd name="connsiteX0" fmla="*/ 134620 w 948373"/>
                  <a:gd name="connsiteY0" fmla="*/ 61912 h 577850"/>
                  <a:gd name="connsiteX1" fmla="*/ 0 w 948373"/>
                  <a:gd name="connsiteY1" fmla="*/ 352107 h 577850"/>
                  <a:gd name="connsiteX2" fmla="*/ 113030 w 948373"/>
                  <a:gd name="connsiteY2" fmla="*/ 577850 h 577850"/>
                  <a:gd name="connsiteX3" fmla="*/ 702310 w 948373"/>
                  <a:gd name="connsiteY3" fmla="*/ 502602 h 577850"/>
                  <a:gd name="connsiteX4" fmla="*/ 654050 w 948373"/>
                  <a:gd name="connsiteY4" fmla="*/ 254317 h 577850"/>
                  <a:gd name="connsiteX5" fmla="*/ 948373 w 948373"/>
                  <a:gd name="connsiteY5" fmla="*/ 0 h 577850"/>
                  <a:gd name="connsiteX6" fmla="*/ 407670 w 948373"/>
                  <a:gd name="connsiteY6" fmla="*/ 9842 h 577850"/>
                  <a:gd name="connsiteX7" fmla="*/ 134620 w 948373"/>
                  <a:gd name="connsiteY7" fmla="*/ 61912 h 577850"/>
                  <a:gd name="connsiteX0" fmla="*/ 134620 w 948373"/>
                  <a:gd name="connsiteY0" fmla="*/ 64846 h 580784"/>
                  <a:gd name="connsiteX1" fmla="*/ 0 w 948373"/>
                  <a:gd name="connsiteY1" fmla="*/ 355041 h 580784"/>
                  <a:gd name="connsiteX2" fmla="*/ 113030 w 948373"/>
                  <a:gd name="connsiteY2" fmla="*/ 580784 h 580784"/>
                  <a:gd name="connsiteX3" fmla="*/ 702310 w 948373"/>
                  <a:gd name="connsiteY3" fmla="*/ 505536 h 580784"/>
                  <a:gd name="connsiteX4" fmla="*/ 654050 w 948373"/>
                  <a:gd name="connsiteY4" fmla="*/ 257251 h 580784"/>
                  <a:gd name="connsiteX5" fmla="*/ 948373 w 948373"/>
                  <a:gd name="connsiteY5" fmla="*/ 2934 h 580784"/>
                  <a:gd name="connsiteX6" fmla="*/ 407670 w 948373"/>
                  <a:gd name="connsiteY6" fmla="*/ 12776 h 580784"/>
                  <a:gd name="connsiteX7" fmla="*/ 134620 w 948373"/>
                  <a:gd name="connsiteY7" fmla="*/ 64846 h 580784"/>
                  <a:gd name="connsiteX0" fmla="*/ 134620 w 948373"/>
                  <a:gd name="connsiteY0" fmla="*/ 66819 h 582757"/>
                  <a:gd name="connsiteX1" fmla="*/ 0 w 948373"/>
                  <a:gd name="connsiteY1" fmla="*/ 357014 h 582757"/>
                  <a:gd name="connsiteX2" fmla="*/ 113030 w 948373"/>
                  <a:gd name="connsiteY2" fmla="*/ 582757 h 582757"/>
                  <a:gd name="connsiteX3" fmla="*/ 702310 w 948373"/>
                  <a:gd name="connsiteY3" fmla="*/ 507509 h 582757"/>
                  <a:gd name="connsiteX4" fmla="*/ 654050 w 948373"/>
                  <a:gd name="connsiteY4" fmla="*/ 259224 h 582757"/>
                  <a:gd name="connsiteX5" fmla="*/ 948373 w 948373"/>
                  <a:gd name="connsiteY5" fmla="*/ 4907 h 582757"/>
                  <a:gd name="connsiteX6" fmla="*/ 496570 w 948373"/>
                  <a:gd name="connsiteY6" fmla="*/ 5224 h 582757"/>
                  <a:gd name="connsiteX7" fmla="*/ 134620 w 948373"/>
                  <a:gd name="connsiteY7" fmla="*/ 66819 h 582757"/>
                  <a:gd name="connsiteX0" fmla="*/ 134620 w 948373"/>
                  <a:gd name="connsiteY0" fmla="*/ 66819 h 582757"/>
                  <a:gd name="connsiteX1" fmla="*/ 0 w 948373"/>
                  <a:gd name="connsiteY1" fmla="*/ 357014 h 582757"/>
                  <a:gd name="connsiteX2" fmla="*/ 113030 w 948373"/>
                  <a:gd name="connsiteY2" fmla="*/ 582757 h 582757"/>
                  <a:gd name="connsiteX3" fmla="*/ 702310 w 948373"/>
                  <a:gd name="connsiteY3" fmla="*/ 507509 h 582757"/>
                  <a:gd name="connsiteX4" fmla="*/ 765175 w 948373"/>
                  <a:gd name="connsiteY4" fmla="*/ 275099 h 582757"/>
                  <a:gd name="connsiteX5" fmla="*/ 948373 w 948373"/>
                  <a:gd name="connsiteY5" fmla="*/ 4907 h 582757"/>
                  <a:gd name="connsiteX6" fmla="*/ 496570 w 948373"/>
                  <a:gd name="connsiteY6" fmla="*/ 5224 h 582757"/>
                  <a:gd name="connsiteX7" fmla="*/ 134620 w 948373"/>
                  <a:gd name="connsiteY7" fmla="*/ 66819 h 582757"/>
                  <a:gd name="connsiteX0" fmla="*/ 90170 w 903923"/>
                  <a:gd name="connsiteY0" fmla="*/ 66819 h 582757"/>
                  <a:gd name="connsiteX1" fmla="*/ 0 w 903923"/>
                  <a:gd name="connsiteY1" fmla="*/ 347489 h 582757"/>
                  <a:gd name="connsiteX2" fmla="*/ 68580 w 903923"/>
                  <a:gd name="connsiteY2" fmla="*/ 582757 h 582757"/>
                  <a:gd name="connsiteX3" fmla="*/ 657860 w 903923"/>
                  <a:gd name="connsiteY3" fmla="*/ 507509 h 582757"/>
                  <a:gd name="connsiteX4" fmla="*/ 720725 w 903923"/>
                  <a:gd name="connsiteY4" fmla="*/ 275099 h 582757"/>
                  <a:gd name="connsiteX5" fmla="*/ 903923 w 903923"/>
                  <a:gd name="connsiteY5" fmla="*/ 4907 h 582757"/>
                  <a:gd name="connsiteX6" fmla="*/ 452120 w 903923"/>
                  <a:gd name="connsiteY6" fmla="*/ 5224 h 582757"/>
                  <a:gd name="connsiteX7" fmla="*/ 90170 w 903923"/>
                  <a:gd name="connsiteY7" fmla="*/ 66819 h 582757"/>
                  <a:gd name="connsiteX0" fmla="*/ 90170 w 903923"/>
                  <a:gd name="connsiteY0" fmla="*/ 6681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20725 w 903923"/>
                  <a:gd name="connsiteY4" fmla="*/ 275099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90170 w 903923"/>
                  <a:gd name="connsiteY7" fmla="*/ 66819 h 573232"/>
                  <a:gd name="connsiteX0" fmla="*/ 90170 w 903923"/>
                  <a:gd name="connsiteY0" fmla="*/ 6681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90170 w 903923"/>
                  <a:gd name="connsiteY7" fmla="*/ 66819 h 573232"/>
                  <a:gd name="connsiteX0" fmla="*/ 90170 w 903923"/>
                  <a:gd name="connsiteY0" fmla="*/ 6681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90170 w 903923"/>
                  <a:gd name="connsiteY7" fmla="*/ 66819 h 573232"/>
                  <a:gd name="connsiteX0" fmla="*/ 90170 w 903923"/>
                  <a:gd name="connsiteY0" fmla="*/ 6681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90170 w 903923"/>
                  <a:gd name="connsiteY7" fmla="*/ 66819 h 573232"/>
                  <a:gd name="connsiteX0" fmla="*/ 90170 w 903923"/>
                  <a:gd name="connsiteY0" fmla="*/ 6681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90170 w 903923"/>
                  <a:gd name="connsiteY7" fmla="*/ 66819 h 573232"/>
                  <a:gd name="connsiteX0" fmla="*/ 88053 w 903923"/>
                  <a:gd name="connsiteY0" fmla="*/ 7316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88053 w 903923"/>
                  <a:gd name="connsiteY7" fmla="*/ 73169 h 573232"/>
                  <a:gd name="connsiteX0" fmla="*/ 88053 w 903923"/>
                  <a:gd name="connsiteY0" fmla="*/ 7316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88053 w 903923"/>
                  <a:gd name="connsiteY7" fmla="*/ 73169 h 573232"/>
                  <a:gd name="connsiteX0" fmla="*/ 88053 w 903923"/>
                  <a:gd name="connsiteY0" fmla="*/ 7316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88053 w 903923"/>
                  <a:gd name="connsiteY7" fmla="*/ 73169 h 573232"/>
                  <a:gd name="connsiteX0" fmla="*/ 88053 w 903923"/>
                  <a:gd name="connsiteY0" fmla="*/ 7316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88053 w 903923"/>
                  <a:gd name="connsiteY7" fmla="*/ 73169 h 573232"/>
                  <a:gd name="connsiteX0" fmla="*/ 88053 w 903923"/>
                  <a:gd name="connsiteY0" fmla="*/ 73169 h 573232"/>
                  <a:gd name="connsiteX1" fmla="*/ 0 w 903923"/>
                  <a:gd name="connsiteY1" fmla="*/ 347489 h 573232"/>
                  <a:gd name="connsiteX2" fmla="*/ 119380 w 903923"/>
                  <a:gd name="connsiteY2" fmla="*/ 573232 h 573232"/>
                  <a:gd name="connsiteX3" fmla="*/ 657860 w 903923"/>
                  <a:gd name="connsiteY3" fmla="*/ 507509 h 573232"/>
                  <a:gd name="connsiteX4" fmla="*/ 708025 w 903923"/>
                  <a:gd name="connsiteY4" fmla="*/ 259224 h 573232"/>
                  <a:gd name="connsiteX5" fmla="*/ 903923 w 903923"/>
                  <a:gd name="connsiteY5" fmla="*/ 4907 h 573232"/>
                  <a:gd name="connsiteX6" fmla="*/ 452120 w 903923"/>
                  <a:gd name="connsiteY6" fmla="*/ 5224 h 573232"/>
                  <a:gd name="connsiteX7" fmla="*/ 88053 w 903923"/>
                  <a:gd name="connsiteY7" fmla="*/ 73169 h 573232"/>
                  <a:gd name="connsiteX0" fmla="*/ 88053 w 903923"/>
                  <a:gd name="connsiteY0" fmla="*/ 73169 h 579582"/>
                  <a:gd name="connsiteX1" fmla="*/ 0 w 903923"/>
                  <a:gd name="connsiteY1" fmla="*/ 347489 h 579582"/>
                  <a:gd name="connsiteX2" fmla="*/ 119380 w 903923"/>
                  <a:gd name="connsiteY2" fmla="*/ 579582 h 579582"/>
                  <a:gd name="connsiteX3" fmla="*/ 657860 w 903923"/>
                  <a:gd name="connsiteY3" fmla="*/ 507509 h 579582"/>
                  <a:gd name="connsiteX4" fmla="*/ 708025 w 903923"/>
                  <a:gd name="connsiteY4" fmla="*/ 259224 h 579582"/>
                  <a:gd name="connsiteX5" fmla="*/ 903923 w 903923"/>
                  <a:gd name="connsiteY5" fmla="*/ 4907 h 579582"/>
                  <a:gd name="connsiteX6" fmla="*/ 452120 w 903923"/>
                  <a:gd name="connsiteY6" fmla="*/ 5224 h 579582"/>
                  <a:gd name="connsiteX7" fmla="*/ 88053 w 903923"/>
                  <a:gd name="connsiteY7" fmla="*/ 73169 h 579582"/>
                  <a:gd name="connsiteX0" fmla="*/ 88053 w 903923"/>
                  <a:gd name="connsiteY0" fmla="*/ 73169 h 579582"/>
                  <a:gd name="connsiteX1" fmla="*/ 0 w 903923"/>
                  <a:gd name="connsiteY1" fmla="*/ 347489 h 579582"/>
                  <a:gd name="connsiteX2" fmla="*/ 119380 w 903923"/>
                  <a:gd name="connsiteY2" fmla="*/ 579582 h 579582"/>
                  <a:gd name="connsiteX3" fmla="*/ 657860 w 903923"/>
                  <a:gd name="connsiteY3" fmla="*/ 507509 h 579582"/>
                  <a:gd name="connsiteX4" fmla="*/ 708025 w 903923"/>
                  <a:gd name="connsiteY4" fmla="*/ 259224 h 579582"/>
                  <a:gd name="connsiteX5" fmla="*/ 903923 w 903923"/>
                  <a:gd name="connsiteY5" fmla="*/ 4907 h 579582"/>
                  <a:gd name="connsiteX6" fmla="*/ 452120 w 903923"/>
                  <a:gd name="connsiteY6" fmla="*/ 5224 h 579582"/>
                  <a:gd name="connsiteX7" fmla="*/ 88053 w 903923"/>
                  <a:gd name="connsiteY7" fmla="*/ 73169 h 579582"/>
                  <a:gd name="connsiteX0" fmla="*/ 88053 w 903923"/>
                  <a:gd name="connsiteY0" fmla="*/ 76662 h 583075"/>
                  <a:gd name="connsiteX1" fmla="*/ 0 w 903923"/>
                  <a:gd name="connsiteY1" fmla="*/ 350982 h 583075"/>
                  <a:gd name="connsiteX2" fmla="*/ 119380 w 903923"/>
                  <a:gd name="connsiteY2" fmla="*/ 583075 h 583075"/>
                  <a:gd name="connsiteX3" fmla="*/ 657860 w 903923"/>
                  <a:gd name="connsiteY3" fmla="*/ 511002 h 583075"/>
                  <a:gd name="connsiteX4" fmla="*/ 708025 w 903923"/>
                  <a:gd name="connsiteY4" fmla="*/ 262717 h 583075"/>
                  <a:gd name="connsiteX5" fmla="*/ 903923 w 903923"/>
                  <a:gd name="connsiteY5" fmla="*/ 8400 h 583075"/>
                  <a:gd name="connsiteX6" fmla="*/ 452120 w 903923"/>
                  <a:gd name="connsiteY6" fmla="*/ 8717 h 583075"/>
                  <a:gd name="connsiteX7" fmla="*/ 88053 w 903923"/>
                  <a:gd name="connsiteY7" fmla="*/ 76662 h 583075"/>
                  <a:gd name="connsiteX0" fmla="*/ 88053 w 903923"/>
                  <a:gd name="connsiteY0" fmla="*/ 80047 h 586460"/>
                  <a:gd name="connsiteX1" fmla="*/ 0 w 903923"/>
                  <a:gd name="connsiteY1" fmla="*/ 354367 h 586460"/>
                  <a:gd name="connsiteX2" fmla="*/ 119380 w 903923"/>
                  <a:gd name="connsiteY2" fmla="*/ 586460 h 586460"/>
                  <a:gd name="connsiteX3" fmla="*/ 657860 w 903923"/>
                  <a:gd name="connsiteY3" fmla="*/ 514387 h 586460"/>
                  <a:gd name="connsiteX4" fmla="*/ 708025 w 903923"/>
                  <a:gd name="connsiteY4" fmla="*/ 266102 h 586460"/>
                  <a:gd name="connsiteX5" fmla="*/ 903923 w 903923"/>
                  <a:gd name="connsiteY5" fmla="*/ 11785 h 586460"/>
                  <a:gd name="connsiteX6" fmla="*/ 452120 w 903923"/>
                  <a:gd name="connsiteY6" fmla="*/ 12102 h 586460"/>
                  <a:gd name="connsiteX7" fmla="*/ 88053 w 903923"/>
                  <a:gd name="connsiteY7" fmla="*/ 80047 h 58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3923" h="586460">
                    <a:moveTo>
                      <a:pt x="88053" y="80047"/>
                    </a:moveTo>
                    <a:cubicBezTo>
                      <a:pt x="46673" y="175085"/>
                      <a:pt x="7091" y="205354"/>
                      <a:pt x="0" y="354367"/>
                    </a:cubicBezTo>
                    <a:cubicBezTo>
                      <a:pt x="8255" y="530262"/>
                      <a:pt x="58420" y="525500"/>
                      <a:pt x="119380" y="586460"/>
                    </a:cubicBezTo>
                    <a:lnTo>
                      <a:pt x="657860" y="514387"/>
                    </a:lnTo>
                    <a:cubicBezTo>
                      <a:pt x="675640" y="347594"/>
                      <a:pt x="674793" y="362305"/>
                      <a:pt x="708025" y="266102"/>
                    </a:cubicBezTo>
                    <a:cubicBezTo>
                      <a:pt x="781579" y="138678"/>
                      <a:pt x="842963" y="101532"/>
                      <a:pt x="903923" y="11785"/>
                    </a:cubicBezTo>
                    <a:cubicBezTo>
                      <a:pt x="706227" y="-5571"/>
                      <a:pt x="605366" y="-2291"/>
                      <a:pt x="452120" y="12102"/>
                    </a:cubicBezTo>
                    <a:cubicBezTo>
                      <a:pt x="309456" y="25226"/>
                      <a:pt x="226695" y="41735"/>
                      <a:pt x="88053" y="800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6D708E"/>
                  </a:gs>
                  <a:gs pos="100000">
                    <a:srgbClr val="C8BEC4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6" name="Freeform 375"/>
              <p:cNvSpPr/>
              <p:nvPr/>
            </p:nvSpPr>
            <p:spPr>
              <a:xfrm>
                <a:off x="6166910" y="2990198"/>
                <a:ext cx="868171" cy="650240"/>
              </a:xfrm>
              <a:custGeom>
                <a:avLst/>
                <a:gdLst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26720 w 670560"/>
                  <a:gd name="connsiteY4" fmla="*/ 26416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10294 w 675774"/>
                  <a:gd name="connsiteY0" fmla="*/ 86360 h 579120"/>
                  <a:gd name="connsiteX1" fmla="*/ 5214 w 675774"/>
                  <a:gd name="connsiteY1" fmla="*/ 396240 h 579120"/>
                  <a:gd name="connsiteX2" fmla="*/ 20454 w 675774"/>
                  <a:gd name="connsiteY2" fmla="*/ 579120 h 579120"/>
                  <a:gd name="connsiteX3" fmla="*/ 553854 w 675774"/>
                  <a:gd name="connsiteY3" fmla="*/ 502920 h 579120"/>
                  <a:gd name="connsiteX4" fmla="*/ 492894 w 675774"/>
                  <a:gd name="connsiteY4" fmla="*/ 269240 h 579120"/>
                  <a:gd name="connsiteX5" fmla="*/ 675774 w 675774"/>
                  <a:gd name="connsiteY5" fmla="*/ 0 h 579120"/>
                  <a:gd name="connsiteX6" fmla="*/ 340494 w 675774"/>
                  <a:gd name="connsiteY6" fmla="*/ 15240 h 579120"/>
                  <a:gd name="connsiteX7" fmla="*/ 10294 w 675774"/>
                  <a:gd name="connsiteY7" fmla="*/ 86360 h 579120"/>
                  <a:gd name="connsiteX0" fmla="*/ 23640 w 689120"/>
                  <a:gd name="connsiteY0" fmla="*/ 86360 h 579120"/>
                  <a:gd name="connsiteX1" fmla="*/ 3320 w 689120"/>
                  <a:gd name="connsiteY1" fmla="*/ 396240 h 579120"/>
                  <a:gd name="connsiteX2" fmla="*/ 33800 w 689120"/>
                  <a:gd name="connsiteY2" fmla="*/ 579120 h 579120"/>
                  <a:gd name="connsiteX3" fmla="*/ 567200 w 689120"/>
                  <a:gd name="connsiteY3" fmla="*/ 502920 h 579120"/>
                  <a:gd name="connsiteX4" fmla="*/ 506240 w 689120"/>
                  <a:gd name="connsiteY4" fmla="*/ 269240 h 579120"/>
                  <a:gd name="connsiteX5" fmla="*/ 689120 w 689120"/>
                  <a:gd name="connsiteY5" fmla="*/ 0 h 579120"/>
                  <a:gd name="connsiteX6" fmla="*/ 353840 w 689120"/>
                  <a:gd name="connsiteY6" fmla="*/ 15240 h 579120"/>
                  <a:gd name="connsiteX7" fmla="*/ 23640 w 689120"/>
                  <a:gd name="connsiteY7" fmla="*/ 86360 h 579120"/>
                  <a:gd name="connsiteX0" fmla="*/ 29938 w 695418"/>
                  <a:gd name="connsiteY0" fmla="*/ 86360 h 579120"/>
                  <a:gd name="connsiteX1" fmla="*/ 9618 w 695418"/>
                  <a:gd name="connsiteY1" fmla="*/ 396240 h 579120"/>
                  <a:gd name="connsiteX2" fmla="*/ 40098 w 695418"/>
                  <a:gd name="connsiteY2" fmla="*/ 579120 h 579120"/>
                  <a:gd name="connsiteX3" fmla="*/ 573498 w 695418"/>
                  <a:gd name="connsiteY3" fmla="*/ 502920 h 579120"/>
                  <a:gd name="connsiteX4" fmla="*/ 512538 w 695418"/>
                  <a:gd name="connsiteY4" fmla="*/ 269240 h 579120"/>
                  <a:gd name="connsiteX5" fmla="*/ 695418 w 695418"/>
                  <a:gd name="connsiteY5" fmla="*/ 0 h 579120"/>
                  <a:gd name="connsiteX6" fmla="*/ 360138 w 695418"/>
                  <a:gd name="connsiteY6" fmla="*/ 15240 h 579120"/>
                  <a:gd name="connsiteX7" fmla="*/ 29938 w 695418"/>
                  <a:gd name="connsiteY7" fmla="*/ 86360 h 579120"/>
                  <a:gd name="connsiteX0" fmla="*/ 25932 w 691412"/>
                  <a:gd name="connsiteY0" fmla="*/ 86360 h 579120"/>
                  <a:gd name="connsiteX1" fmla="*/ 5612 w 691412"/>
                  <a:gd name="connsiteY1" fmla="*/ 396240 h 579120"/>
                  <a:gd name="connsiteX2" fmla="*/ 36092 w 691412"/>
                  <a:gd name="connsiteY2" fmla="*/ 579120 h 579120"/>
                  <a:gd name="connsiteX3" fmla="*/ 569492 w 691412"/>
                  <a:gd name="connsiteY3" fmla="*/ 502920 h 579120"/>
                  <a:gd name="connsiteX4" fmla="*/ 508532 w 691412"/>
                  <a:gd name="connsiteY4" fmla="*/ 269240 h 579120"/>
                  <a:gd name="connsiteX5" fmla="*/ 691412 w 691412"/>
                  <a:gd name="connsiteY5" fmla="*/ 0 h 579120"/>
                  <a:gd name="connsiteX6" fmla="*/ 356132 w 691412"/>
                  <a:gd name="connsiteY6" fmla="*/ 15240 h 579120"/>
                  <a:gd name="connsiteX7" fmla="*/ 25932 w 691412"/>
                  <a:gd name="connsiteY7" fmla="*/ 86360 h 579120"/>
                  <a:gd name="connsiteX0" fmla="*/ 44757 w 710237"/>
                  <a:gd name="connsiteY0" fmla="*/ 86360 h 579120"/>
                  <a:gd name="connsiteX1" fmla="*/ 4117 w 710237"/>
                  <a:gd name="connsiteY1" fmla="*/ 320040 h 579120"/>
                  <a:gd name="connsiteX2" fmla="*/ 54917 w 710237"/>
                  <a:gd name="connsiteY2" fmla="*/ 579120 h 579120"/>
                  <a:gd name="connsiteX3" fmla="*/ 588317 w 710237"/>
                  <a:gd name="connsiteY3" fmla="*/ 502920 h 579120"/>
                  <a:gd name="connsiteX4" fmla="*/ 527357 w 710237"/>
                  <a:gd name="connsiteY4" fmla="*/ 269240 h 579120"/>
                  <a:gd name="connsiteX5" fmla="*/ 710237 w 710237"/>
                  <a:gd name="connsiteY5" fmla="*/ 0 h 579120"/>
                  <a:gd name="connsiteX6" fmla="*/ 374957 w 710237"/>
                  <a:gd name="connsiteY6" fmla="*/ 15240 h 579120"/>
                  <a:gd name="connsiteX7" fmla="*/ 44757 w 710237"/>
                  <a:gd name="connsiteY7" fmla="*/ 86360 h 57912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87285 w 709205"/>
                  <a:gd name="connsiteY3" fmla="*/ 50292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2632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60760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73488 w 799928"/>
                  <a:gd name="connsiteY0" fmla="*/ 78100 h 586100"/>
                  <a:gd name="connsiteX1" fmla="*/ 2368 w 799928"/>
                  <a:gd name="connsiteY1" fmla="*/ 352420 h 586100"/>
                  <a:gd name="connsiteX2" fmla="*/ 109048 w 799928"/>
                  <a:gd name="connsiteY2" fmla="*/ 586100 h 586100"/>
                  <a:gd name="connsiteX3" fmla="*/ 698328 w 799928"/>
                  <a:gd name="connsiteY3" fmla="*/ 499740 h 586100"/>
                  <a:gd name="connsiteX4" fmla="*/ 637368 w 799928"/>
                  <a:gd name="connsiteY4" fmla="*/ 260980 h 586100"/>
                  <a:gd name="connsiteX5" fmla="*/ 799928 w 799928"/>
                  <a:gd name="connsiteY5" fmla="*/ 1900 h 586100"/>
                  <a:gd name="connsiteX6" fmla="*/ 403688 w 799928"/>
                  <a:gd name="connsiteY6" fmla="*/ 6980 h 586100"/>
                  <a:gd name="connsiteX7" fmla="*/ 73488 w 799928"/>
                  <a:gd name="connsiteY7" fmla="*/ 78100 h 586100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14178 w 837456"/>
                  <a:gd name="connsiteY0" fmla="*/ 3839 h 662652"/>
                  <a:gd name="connsiteX1" fmla="*/ 28783 w 837456"/>
                  <a:gd name="connsiteY1" fmla="*/ 436909 h 662652"/>
                  <a:gd name="connsiteX2" fmla="*/ 141813 w 837456"/>
                  <a:gd name="connsiteY2" fmla="*/ 662652 h 662652"/>
                  <a:gd name="connsiteX3" fmla="*/ 731093 w 837456"/>
                  <a:gd name="connsiteY3" fmla="*/ 587404 h 662652"/>
                  <a:gd name="connsiteX4" fmla="*/ 682833 w 837456"/>
                  <a:gd name="connsiteY4" fmla="*/ 339119 h 662652"/>
                  <a:gd name="connsiteX5" fmla="*/ 837456 w 837456"/>
                  <a:gd name="connsiteY5" fmla="*/ 81627 h 662652"/>
                  <a:gd name="connsiteX6" fmla="*/ 436453 w 837456"/>
                  <a:gd name="connsiteY6" fmla="*/ 94644 h 662652"/>
                  <a:gd name="connsiteX7" fmla="*/ 14178 w 837456"/>
                  <a:gd name="connsiteY7" fmla="*/ 3839 h 662652"/>
                  <a:gd name="connsiteX0" fmla="*/ 14178 w 783481"/>
                  <a:gd name="connsiteY0" fmla="*/ 3839 h 662652"/>
                  <a:gd name="connsiteX1" fmla="*/ 28783 w 783481"/>
                  <a:gd name="connsiteY1" fmla="*/ 436909 h 662652"/>
                  <a:gd name="connsiteX2" fmla="*/ 141813 w 783481"/>
                  <a:gd name="connsiteY2" fmla="*/ 662652 h 662652"/>
                  <a:gd name="connsiteX3" fmla="*/ 731093 w 783481"/>
                  <a:gd name="connsiteY3" fmla="*/ 587404 h 662652"/>
                  <a:gd name="connsiteX4" fmla="*/ 682833 w 783481"/>
                  <a:gd name="connsiteY4" fmla="*/ 339119 h 662652"/>
                  <a:gd name="connsiteX5" fmla="*/ 783481 w 783481"/>
                  <a:gd name="connsiteY5" fmla="*/ 170527 h 662652"/>
                  <a:gd name="connsiteX6" fmla="*/ 436453 w 783481"/>
                  <a:gd name="connsiteY6" fmla="*/ 94644 h 662652"/>
                  <a:gd name="connsiteX7" fmla="*/ 14178 w 783481"/>
                  <a:gd name="connsiteY7" fmla="*/ 3839 h 662652"/>
                  <a:gd name="connsiteX0" fmla="*/ 14178 w 783481"/>
                  <a:gd name="connsiteY0" fmla="*/ 4454 h 663267"/>
                  <a:gd name="connsiteX1" fmla="*/ 28783 w 783481"/>
                  <a:gd name="connsiteY1" fmla="*/ 437524 h 663267"/>
                  <a:gd name="connsiteX2" fmla="*/ 141813 w 783481"/>
                  <a:gd name="connsiteY2" fmla="*/ 663267 h 663267"/>
                  <a:gd name="connsiteX3" fmla="*/ 731093 w 783481"/>
                  <a:gd name="connsiteY3" fmla="*/ 588019 h 663267"/>
                  <a:gd name="connsiteX4" fmla="*/ 682833 w 783481"/>
                  <a:gd name="connsiteY4" fmla="*/ 339734 h 663267"/>
                  <a:gd name="connsiteX5" fmla="*/ 783481 w 783481"/>
                  <a:gd name="connsiteY5" fmla="*/ 171142 h 663267"/>
                  <a:gd name="connsiteX6" fmla="*/ 379303 w 783481"/>
                  <a:gd name="connsiteY6" fmla="*/ 73034 h 663267"/>
                  <a:gd name="connsiteX7" fmla="*/ 14178 w 783481"/>
                  <a:gd name="connsiteY7" fmla="*/ 4454 h 663267"/>
                  <a:gd name="connsiteX0" fmla="*/ 14178 w 783481"/>
                  <a:gd name="connsiteY0" fmla="*/ 9009 h 667822"/>
                  <a:gd name="connsiteX1" fmla="*/ 28783 w 783481"/>
                  <a:gd name="connsiteY1" fmla="*/ 442079 h 667822"/>
                  <a:gd name="connsiteX2" fmla="*/ 141813 w 783481"/>
                  <a:gd name="connsiteY2" fmla="*/ 667822 h 667822"/>
                  <a:gd name="connsiteX3" fmla="*/ 731093 w 783481"/>
                  <a:gd name="connsiteY3" fmla="*/ 592574 h 667822"/>
                  <a:gd name="connsiteX4" fmla="*/ 682833 w 783481"/>
                  <a:gd name="connsiteY4" fmla="*/ 344289 h 667822"/>
                  <a:gd name="connsiteX5" fmla="*/ 783481 w 783481"/>
                  <a:gd name="connsiteY5" fmla="*/ 175697 h 667822"/>
                  <a:gd name="connsiteX6" fmla="*/ 379303 w 783481"/>
                  <a:gd name="connsiteY6" fmla="*/ 77589 h 667822"/>
                  <a:gd name="connsiteX7" fmla="*/ 14178 w 783481"/>
                  <a:gd name="connsiteY7" fmla="*/ 9009 h 667822"/>
                  <a:gd name="connsiteX0" fmla="*/ 14178 w 783481"/>
                  <a:gd name="connsiteY0" fmla="*/ 9009 h 667822"/>
                  <a:gd name="connsiteX1" fmla="*/ 28783 w 783481"/>
                  <a:gd name="connsiteY1" fmla="*/ 442079 h 667822"/>
                  <a:gd name="connsiteX2" fmla="*/ 141813 w 783481"/>
                  <a:gd name="connsiteY2" fmla="*/ 667822 h 667822"/>
                  <a:gd name="connsiteX3" fmla="*/ 731093 w 783481"/>
                  <a:gd name="connsiteY3" fmla="*/ 592574 h 667822"/>
                  <a:gd name="connsiteX4" fmla="*/ 682833 w 783481"/>
                  <a:gd name="connsiteY4" fmla="*/ 344289 h 667822"/>
                  <a:gd name="connsiteX5" fmla="*/ 783481 w 783481"/>
                  <a:gd name="connsiteY5" fmla="*/ 175697 h 667822"/>
                  <a:gd name="connsiteX6" fmla="*/ 379303 w 783481"/>
                  <a:gd name="connsiteY6" fmla="*/ 77589 h 667822"/>
                  <a:gd name="connsiteX7" fmla="*/ 14178 w 783481"/>
                  <a:gd name="connsiteY7" fmla="*/ 9009 h 667822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55245 w 824548"/>
                  <a:gd name="connsiteY0" fmla="*/ 0 h 658813"/>
                  <a:gd name="connsiteX1" fmla="*/ 0 w 824548"/>
                  <a:gd name="connsiteY1" fmla="*/ 226695 h 658813"/>
                  <a:gd name="connsiteX2" fmla="*/ 182880 w 824548"/>
                  <a:gd name="connsiteY2" fmla="*/ 658813 h 658813"/>
                  <a:gd name="connsiteX3" fmla="*/ 772160 w 824548"/>
                  <a:gd name="connsiteY3" fmla="*/ 583565 h 658813"/>
                  <a:gd name="connsiteX4" fmla="*/ 723900 w 824548"/>
                  <a:gd name="connsiteY4" fmla="*/ 335280 h 658813"/>
                  <a:gd name="connsiteX5" fmla="*/ 824548 w 824548"/>
                  <a:gd name="connsiteY5" fmla="*/ 166688 h 658813"/>
                  <a:gd name="connsiteX6" fmla="*/ 439420 w 824548"/>
                  <a:gd name="connsiteY6" fmla="*/ 62230 h 658813"/>
                  <a:gd name="connsiteX7" fmla="*/ 55245 w 824548"/>
                  <a:gd name="connsiteY7" fmla="*/ 0 h 658813"/>
                  <a:gd name="connsiteX0" fmla="*/ 55245 w 824548"/>
                  <a:gd name="connsiteY0" fmla="*/ 0 h 583565"/>
                  <a:gd name="connsiteX1" fmla="*/ 0 w 824548"/>
                  <a:gd name="connsiteY1" fmla="*/ 226695 h 583565"/>
                  <a:gd name="connsiteX2" fmla="*/ 46355 w 824548"/>
                  <a:gd name="connsiteY2" fmla="*/ 481013 h 583565"/>
                  <a:gd name="connsiteX3" fmla="*/ 772160 w 824548"/>
                  <a:gd name="connsiteY3" fmla="*/ 583565 h 583565"/>
                  <a:gd name="connsiteX4" fmla="*/ 723900 w 824548"/>
                  <a:gd name="connsiteY4" fmla="*/ 335280 h 583565"/>
                  <a:gd name="connsiteX5" fmla="*/ 824548 w 824548"/>
                  <a:gd name="connsiteY5" fmla="*/ 166688 h 583565"/>
                  <a:gd name="connsiteX6" fmla="*/ 439420 w 824548"/>
                  <a:gd name="connsiteY6" fmla="*/ 62230 h 583565"/>
                  <a:gd name="connsiteX7" fmla="*/ 55245 w 824548"/>
                  <a:gd name="connsiteY7" fmla="*/ 0 h 5835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80645 w 849948"/>
                  <a:gd name="connsiteY0" fmla="*/ 0 h 621665"/>
                  <a:gd name="connsiteX1" fmla="*/ 0 w 849948"/>
                  <a:gd name="connsiteY1" fmla="*/ 229870 h 621665"/>
                  <a:gd name="connsiteX2" fmla="*/ 71755 w 849948"/>
                  <a:gd name="connsiteY2" fmla="*/ 481013 h 621665"/>
                  <a:gd name="connsiteX3" fmla="*/ 629285 w 849948"/>
                  <a:gd name="connsiteY3" fmla="*/ 621665 h 621665"/>
                  <a:gd name="connsiteX4" fmla="*/ 688975 w 849948"/>
                  <a:gd name="connsiteY4" fmla="*/ 376555 h 621665"/>
                  <a:gd name="connsiteX5" fmla="*/ 849948 w 849948"/>
                  <a:gd name="connsiteY5" fmla="*/ 166688 h 621665"/>
                  <a:gd name="connsiteX6" fmla="*/ 464820 w 849948"/>
                  <a:gd name="connsiteY6" fmla="*/ 62230 h 621665"/>
                  <a:gd name="connsiteX7" fmla="*/ 80645 w 849948"/>
                  <a:gd name="connsiteY7" fmla="*/ 0 h 621665"/>
                  <a:gd name="connsiteX0" fmla="*/ 80746 w 850049"/>
                  <a:gd name="connsiteY0" fmla="*/ 0 h 621665"/>
                  <a:gd name="connsiteX1" fmla="*/ 101 w 850049"/>
                  <a:gd name="connsiteY1" fmla="*/ 229870 h 621665"/>
                  <a:gd name="connsiteX2" fmla="*/ 71856 w 850049"/>
                  <a:gd name="connsiteY2" fmla="*/ 481013 h 621665"/>
                  <a:gd name="connsiteX3" fmla="*/ 629386 w 850049"/>
                  <a:gd name="connsiteY3" fmla="*/ 621665 h 621665"/>
                  <a:gd name="connsiteX4" fmla="*/ 689076 w 850049"/>
                  <a:gd name="connsiteY4" fmla="*/ 376555 h 621665"/>
                  <a:gd name="connsiteX5" fmla="*/ 850049 w 850049"/>
                  <a:gd name="connsiteY5" fmla="*/ 166688 h 621665"/>
                  <a:gd name="connsiteX6" fmla="*/ 464921 w 850049"/>
                  <a:gd name="connsiteY6" fmla="*/ 62230 h 621665"/>
                  <a:gd name="connsiteX7" fmla="*/ 80746 w 850049"/>
                  <a:gd name="connsiteY7" fmla="*/ 0 h 621665"/>
                  <a:gd name="connsiteX0" fmla="*/ 82269 w 851572"/>
                  <a:gd name="connsiteY0" fmla="*/ 0 h 621665"/>
                  <a:gd name="connsiteX1" fmla="*/ 1624 w 851572"/>
                  <a:gd name="connsiteY1" fmla="*/ 229870 h 621665"/>
                  <a:gd name="connsiteX2" fmla="*/ 73379 w 851572"/>
                  <a:gd name="connsiteY2" fmla="*/ 481013 h 621665"/>
                  <a:gd name="connsiteX3" fmla="*/ 630909 w 851572"/>
                  <a:gd name="connsiteY3" fmla="*/ 621665 h 621665"/>
                  <a:gd name="connsiteX4" fmla="*/ 690599 w 851572"/>
                  <a:gd name="connsiteY4" fmla="*/ 376555 h 621665"/>
                  <a:gd name="connsiteX5" fmla="*/ 851572 w 851572"/>
                  <a:gd name="connsiteY5" fmla="*/ 166688 h 621665"/>
                  <a:gd name="connsiteX6" fmla="*/ 466444 w 851572"/>
                  <a:gd name="connsiteY6" fmla="*/ 62230 h 621665"/>
                  <a:gd name="connsiteX7" fmla="*/ 82269 w 851572"/>
                  <a:gd name="connsiteY7" fmla="*/ 0 h 621665"/>
                  <a:gd name="connsiteX0" fmla="*/ 82269 w 851572"/>
                  <a:gd name="connsiteY0" fmla="*/ 0 h 621665"/>
                  <a:gd name="connsiteX1" fmla="*/ 1624 w 851572"/>
                  <a:gd name="connsiteY1" fmla="*/ 229870 h 621665"/>
                  <a:gd name="connsiteX2" fmla="*/ 73379 w 851572"/>
                  <a:gd name="connsiteY2" fmla="*/ 481013 h 621665"/>
                  <a:gd name="connsiteX3" fmla="*/ 630909 w 851572"/>
                  <a:gd name="connsiteY3" fmla="*/ 621665 h 621665"/>
                  <a:gd name="connsiteX4" fmla="*/ 690599 w 851572"/>
                  <a:gd name="connsiteY4" fmla="*/ 376555 h 621665"/>
                  <a:gd name="connsiteX5" fmla="*/ 851572 w 851572"/>
                  <a:gd name="connsiteY5" fmla="*/ 166688 h 621665"/>
                  <a:gd name="connsiteX6" fmla="*/ 466444 w 851572"/>
                  <a:gd name="connsiteY6" fmla="*/ 62230 h 621665"/>
                  <a:gd name="connsiteX7" fmla="*/ 82269 w 851572"/>
                  <a:gd name="connsiteY7" fmla="*/ 0 h 621665"/>
                  <a:gd name="connsiteX0" fmla="*/ 81364 w 850667"/>
                  <a:gd name="connsiteY0" fmla="*/ 0 h 621665"/>
                  <a:gd name="connsiteX1" fmla="*/ 719 w 850667"/>
                  <a:gd name="connsiteY1" fmla="*/ 229870 h 621665"/>
                  <a:gd name="connsiteX2" fmla="*/ 72474 w 850667"/>
                  <a:gd name="connsiteY2" fmla="*/ 481013 h 621665"/>
                  <a:gd name="connsiteX3" fmla="*/ 630004 w 850667"/>
                  <a:gd name="connsiteY3" fmla="*/ 621665 h 621665"/>
                  <a:gd name="connsiteX4" fmla="*/ 689694 w 850667"/>
                  <a:gd name="connsiteY4" fmla="*/ 376555 h 621665"/>
                  <a:gd name="connsiteX5" fmla="*/ 850667 w 850667"/>
                  <a:gd name="connsiteY5" fmla="*/ 166688 h 621665"/>
                  <a:gd name="connsiteX6" fmla="*/ 465539 w 850667"/>
                  <a:gd name="connsiteY6" fmla="*/ 62230 h 621665"/>
                  <a:gd name="connsiteX7" fmla="*/ 81364 w 850667"/>
                  <a:gd name="connsiteY7" fmla="*/ 0 h 621665"/>
                  <a:gd name="connsiteX0" fmla="*/ 81364 w 879242"/>
                  <a:gd name="connsiteY0" fmla="*/ 0 h 621665"/>
                  <a:gd name="connsiteX1" fmla="*/ 719 w 879242"/>
                  <a:gd name="connsiteY1" fmla="*/ 229870 h 621665"/>
                  <a:gd name="connsiteX2" fmla="*/ 72474 w 879242"/>
                  <a:gd name="connsiteY2" fmla="*/ 481013 h 621665"/>
                  <a:gd name="connsiteX3" fmla="*/ 630004 w 879242"/>
                  <a:gd name="connsiteY3" fmla="*/ 621665 h 621665"/>
                  <a:gd name="connsiteX4" fmla="*/ 689694 w 879242"/>
                  <a:gd name="connsiteY4" fmla="*/ 376555 h 621665"/>
                  <a:gd name="connsiteX5" fmla="*/ 879242 w 879242"/>
                  <a:gd name="connsiteY5" fmla="*/ 179388 h 621665"/>
                  <a:gd name="connsiteX6" fmla="*/ 465539 w 879242"/>
                  <a:gd name="connsiteY6" fmla="*/ 62230 h 621665"/>
                  <a:gd name="connsiteX7" fmla="*/ 81364 w 879242"/>
                  <a:gd name="connsiteY7" fmla="*/ 0 h 621665"/>
                  <a:gd name="connsiteX0" fmla="*/ 81364 w 888767"/>
                  <a:gd name="connsiteY0" fmla="*/ 0 h 621665"/>
                  <a:gd name="connsiteX1" fmla="*/ 719 w 888767"/>
                  <a:gd name="connsiteY1" fmla="*/ 229870 h 621665"/>
                  <a:gd name="connsiteX2" fmla="*/ 72474 w 888767"/>
                  <a:gd name="connsiteY2" fmla="*/ 481013 h 621665"/>
                  <a:gd name="connsiteX3" fmla="*/ 630004 w 888767"/>
                  <a:gd name="connsiteY3" fmla="*/ 621665 h 621665"/>
                  <a:gd name="connsiteX4" fmla="*/ 689694 w 888767"/>
                  <a:gd name="connsiteY4" fmla="*/ 376555 h 621665"/>
                  <a:gd name="connsiteX5" fmla="*/ 888767 w 888767"/>
                  <a:gd name="connsiteY5" fmla="*/ 192088 h 621665"/>
                  <a:gd name="connsiteX6" fmla="*/ 465539 w 888767"/>
                  <a:gd name="connsiteY6" fmla="*/ 62230 h 621665"/>
                  <a:gd name="connsiteX7" fmla="*/ 81364 w 888767"/>
                  <a:gd name="connsiteY7" fmla="*/ 0 h 621665"/>
                  <a:gd name="connsiteX0" fmla="*/ 81364 w 904642"/>
                  <a:gd name="connsiteY0" fmla="*/ 0 h 621665"/>
                  <a:gd name="connsiteX1" fmla="*/ 719 w 904642"/>
                  <a:gd name="connsiteY1" fmla="*/ 229870 h 621665"/>
                  <a:gd name="connsiteX2" fmla="*/ 72474 w 904642"/>
                  <a:gd name="connsiteY2" fmla="*/ 481013 h 621665"/>
                  <a:gd name="connsiteX3" fmla="*/ 630004 w 904642"/>
                  <a:gd name="connsiteY3" fmla="*/ 621665 h 621665"/>
                  <a:gd name="connsiteX4" fmla="*/ 689694 w 904642"/>
                  <a:gd name="connsiteY4" fmla="*/ 376555 h 621665"/>
                  <a:gd name="connsiteX5" fmla="*/ 904642 w 904642"/>
                  <a:gd name="connsiteY5" fmla="*/ 185738 h 621665"/>
                  <a:gd name="connsiteX6" fmla="*/ 465539 w 904642"/>
                  <a:gd name="connsiteY6" fmla="*/ 62230 h 621665"/>
                  <a:gd name="connsiteX7" fmla="*/ 81364 w 904642"/>
                  <a:gd name="connsiteY7" fmla="*/ 0 h 621665"/>
                  <a:gd name="connsiteX0" fmla="*/ 81364 w 904642"/>
                  <a:gd name="connsiteY0" fmla="*/ 0 h 621665"/>
                  <a:gd name="connsiteX1" fmla="*/ 719 w 904642"/>
                  <a:gd name="connsiteY1" fmla="*/ 229870 h 621665"/>
                  <a:gd name="connsiteX2" fmla="*/ 72474 w 904642"/>
                  <a:gd name="connsiteY2" fmla="*/ 481013 h 621665"/>
                  <a:gd name="connsiteX3" fmla="*/ 630004 w 904642"/>
                  <a:gd name="connsiteY3" fmla="*/ 621665 h 621665"/>
                  <a:gd name="connsiteX4" fmla="*/ 689694 w 904642"/>
                  <a:gd name="connsiteY4" fmla="*/ 376555 h 621665"/>
                  <a:gd name="connsiteX5" fmla="*/ 904642 w 904642"/>
                  <a:gd name="connsiteY5" fmla="*/ 185738 h 621665"/>
                  <a:gd name="connsiteX6" fmla="*/ 465539 w 904642"/>
                  <a:gd name="connsiteY6" fmla="*/ 62230 h 621665"/>
                  <a:gd name="connsiteX7" fmla="*/ 81364 w 904642"/>
                  <a:gd name="connsiteY7" fmla="*/ 0 h 621665"/>
                  <a:gd name="connsiteX0" fmla="*/ 81364 w 939567"/>
                  <a:gd name="connsiteY0" fmla="*/ 0 h 621665"/>
                  <a:gd name="connsiteX1" fmla="*/ 719 w 939567"/>
                  <a:gd name="connsiteY1" fmla="*/ 229870 h 621665"/>
                  <a:gd name="connsiteX2" fmla="*/ 72474 w 939567"/>
                  <a:gd name="connsiteY2" fmla="*/ 481013 h 621665"/>
                  <a:gd name="connsiteX3" fmla="*/ 630004 w 939567"/>
                  <a:gd name="connsiteY3" fmla="*/ 621665 h 621665"/>
                  <a:gd name="connsiteX4" fmla="*/ 689694 w 939567"/>
                  <a:gd name="connsiteY4" fmla="*/ 376555 h 621665"/>
                  <a:gd name="connsiteX5" fmla="*/ 939567 w 939567"/>
                  <a:gd name="connsiteY5" fmla="*/ 204788 h 621665"/>
                  <a:gd name="connsiteX6" fmla="*/ 465539 w 939567"/>
                  <a:gd name="connsiteY6" fmla="*/ 62230 h 621665"/>
                  <a:gd name="connsiteX7" fmla="*/ 81364 w 939567"/>
                  <a:gd name="connsiteY7" fmla="*/ 0 h 621665"/>
                  <a:gd name="connsiteX0" fmla="*/ 81364 w 944583"/>
                  <a:gd name="connsiteY0" fmla="*/ 0 h 621665"/>
                  <a:gd name="connsiteX1" fmla="*/ 719 w 944583"/>
                  <a:gd name="connsiteY1" fmla="*/ 229870 h 621665"/>
                  <a:gd name="connsiteX2" fmla="*/ 72474 w 944583"/>
                  <a:gd name="connsiteY2" fmla="*/ 481013 h 621665"/>
                  <a:gd name="connsiteX3" fmla="*/ 630004 w 944583"/>
                  <a:gd name="connsiteY3" fmla="*/ 621665 h 621665"/>
                  <a:gd name="connsiteX4" fmla="*/ 927819 w 944583"/>
                  <a:gd name="connsiteY4" fmla="*/ 443230 h 621665"/>
                  <a:gd name="connsiteX5" fmla="*/ 939567 w 944583"/>
                  <a:gd name="connsiteY5" fmla="*/ 204788 h 621665"/>
                  <a:gd name="connsiteX6" fmla="*/ 465539 w 944583"/>
                  <a:gd name="connsiteY6" fmla="*/ 62230 h 621665"/>
                  <a:gd name="connsiteX7" fmla="*/ 81364 w 944583"/>
                  <a:gd name="connsiteY7" fmla="*/ 0 h 621665"/>
                  <a:gd name="connsiteX0" fmla="*/ 81364 w 944583"/>
                  <a:gd name="connsiteY0" fmla="*/ 0 h 669290"/>
                  <a:gd name="connsiteX1" fmla="*/ 719 w 944583"/>
                  <a:gd name="connsiteY1" fmla="*/ 229870 h 669290"/>
                  <a:gd name="connsiteX2" fmla="*/ 72474 w 944583"/>
                  <a:gd name="connsiteY2" fmla="*/ 481013 h 669290"/>
                  <a:gd name="connsiteX3" fmla="*/ 814154 w 944583"/>
                  <a:gd name="connsiteY3" fmla="*/ 669290 h 669290"/>
                  <a:gd name="connsiteX4" fmla="*/ 927819 w 944583"/>
                  <a:gd name="connsiteY4" fmla="*/ 443230 h 669290"/>
                  <a:gd name="connsiteX5" fmla="*/ 939567 w 944583"/>
                  <a:gd name="connsiteY5" fmla="*/ 204788 h 669290"/>
                  <a:gd name="connsiteX6" fmla="*/ 465539 w 944583"/>
                  <a:gd name="connsiteY6" fmla="*/ 62230 h 669290"/>
                  <a:gd name="connsiteX7" fmla="*/ 81364 w 944583"/>
                  <a:gd name="connsiteY7" fmla="*/ 0 h 669290"/>
                  <a:gd name="connsiteX0" fmla="*/ 81364 w 963588"/>
                  <a:gd name="connsiteY0" fmla="*/ 0 h 669290"/>
                  <a:gd name="connsiteX1" fmla="*/ 719 w 963588"/>
                  <a:gd name="connsiteY1" fmla="*/ 229870 h 669290"/>
                  <a:gd name="connsiteX2" fmla="*/ 72474 w 963588"/>
                  <a:gd name="connsiteY2" fmla="*/ 481013 h 669290"/>
                  <a:gd name="connsiteX3" fmla="*/ 814154 w 963588"/>
                  <a:gd name="connsiteY3" fmla="*/ 669290 h 669290"/>
                  <a:gd name="connsiteX4" fmla="*/ 927819 w 963588"/>
                  <a:gd name="connsiteY4" fmla="*/ 443230 h 669290"/>
                  <a:gd name="connsiteX5" fmla="*/ 939567 w 963588"/>
                  <a:gd name="connsiteY5" fmla="*/ 204788 h 669290"/>
                  <a:gd name="connsiteX6" fmla="*/ 465539 w 963588"/>
                  <a:gd name="connsiteY6" fmla="*/ 62230 h 669290"/>
                  <a:gd name="connsiteX7" fmla="*/ 81364 w 963588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81364 w 948517"/>
                  <a:gd name="connsiteY0" fmla="*/ 0 h 669290"/>
                  <a:gd name="connsiteX1" fmla="*/ 719 w 948517"/>
                  <a:gd name="connsiteY1" fmla="*/ 229870 h 669290"/>
                  <a:gd name="connsiteX2" fmla="*/ 72474 w 948517"/>
                  <a:gd name="connsiteY2" fmla="*/ 481013 h 669290"/>
                  <a:gd name="connsiteX3" fmla="*/ 814154 w 948517"/>
                  <a:gd name="connsiteY3" fmla="*/ 669290 h 669290"/>
                  <a:gd name="connsiteX4" fmla="*/ 927819 w 948517"/>
                  <a:gd name="connsiteY4" fmla="*/ 443230 h 669290"/>
                  <a:gd name="connsiteX5" fmla="*/ 939567 w 948517"/>
                  <a:gd name="connsiteY5" fmla="*/ 204788 h 669290"/>
                  <a:gd name="connsiteX6" fmla="*/ 465539 w 948517"/>
                  <a:gd name="connsiteY6" fmla="*/ 62230 h 669290"/>
                  <a:gd name="connsiteX7" fmla="*/ 81364 w 948517"/>
                  <a:gd name="connsiteY7" fmla="*/ 0 h 669290"/>
                  <a:gd name="connsiteX0" fmla="*/ 25353 w 892506"/>
                  <a:gd name="connsiteY0" fmla="*/ 0 h 669290"/>
                  <a:gd name="connsiteX1" fmla="*/ 87583 w 892506"/>
                  <a:gd name="connsiteY1" fmla="*/ 239395 h 669290"/>
                  <a:gd name="connsiteX2" fmla="*/ 16463 w 892506"/>
                  <a:gd name="connsiteY2" fmla="*/ 481013 h 669290"/>
                  <a:gd name="connsiteX3" fmla="*/ 758143 w 892506"/>
                  <a:gd name="connsiteY3" fmla="*/ 669290 h 669290"/>
                  <a:gd name="connsiteX4" fmla="*/ 871808 w 892506"/>
                  <a:gd name="connsiteY4" fmla="*/ 443230 h 669290"/>
                  <a:gd name="connsiteX5" fmla="*/ 883556 w 892506"/>
                  <a:gd name="connsiteY5" fmla="*/ 204788 h 669290"/>
                  <a:gd name="connsiteX6" fmla="*/ 409528 w 892506"/>
                  <a:gd name="connsiteY6" fmla="*/ 62230 h 669290"/>
                  <a:gd name="connsiteX7" fmla="*/ 25353 w 892506"/>
                  <a:gd name="connsiteY7" fmla="*/ 0 h 669290"/>
                  <a:gd name="connsiteX0" fmla="*/ 25353 w 892506"/>
                  <a:gd name="connsiteY0" fmla="*/ 0 h 669290"/>
                  <a:gd name="connsiteX1" fmla="*/ 87583 w 892506"/>
                  <a:gd name="connsiteY1" fmla="*/ 239395 h 669290"/>
                  <a:gd name="connsiteX2" fmla="*/ 16463 w 892506"/>
                  <a:gd name="connsiteY2" fmla="*/ 481013 h 669290"/>
                  <a:gd name="connsiteX3" fmla="*/ 758143 w 892506"/>
                  <a:gd name="connsiteY3" fmla="*/ 669290 h 669290"/>
                  <a:gd name="connsiteX4" fmla="*/ 871808 w 892506"/>
                  <a:gd name="connsiteY4" fmla="*/ 443230 h 669290"/>
                  <a:gd name="connsiteX5" fmla="*/ 883556 w 892506"/>
                  <a:gd name="connsiteY5" fmla="*/ 204788 h 669290"/>
                  <a:gd name="connsiteX6" fmla="*/ 409528 w 892506"/>
                  <a:gd name="connsiteY6" fmla="*/ 62230 h 669290"/>
                  <a:gd name="connsiteX7" fmla="*/ 25353 w 892506"/>
                  <a:gd name="connsiteY7" fmla="*/ 0 h 669290"/>
                  <a:gd name="connsiteX0" fmla="*/ 24482 w 891635"/>
                  <a:gd name="connsiteY0" fmla="*/ 0 h 669290"/>
                  <a:gd name="connsiteX1" fmla="*/ 96237 w 891635"/>
                  <a:gd name="connsiteY1" fmla="*/ 239395 h 669290"/>
                  <a:gd name="connsiteX2" fmla="*/ 15592 w 891635"/>
                  <a:gd name="connsiteY2" fmla="*/ 481013 h 669290"/>
                  <a:gd name="connsiteX3" fmla="*/ 757272 w 891635"/>
                  <a:gd name="connsiteY3" fmla="*/ 669290 h 669290"/>
                  <a:gd name="connsiteX4" fmla="*/ 870937 w 891635"/>
                  <a:gd name="connsiteY4" fmla="*/ 443230 h 669290"/>
                  <a:gd name="connsiteX5" fmla="*/ 882685 w 891635"/>
                  <a:gd name="connsiteY5" fmla="*/ 204788 h 669290"/>
                  <a:gd name="connsiteX6" fmla="*/ 408657 w 891635"/>
                  <a:gd name="connsiteY6" fmla="*/ 62230 h 669290"/>
                  <a:gd name="connsiteX7" fmla="*/ 24482 w 891635"/>
                  <a:gd name="connsiteY7" fmla="*/ 0 h 669290"/>
                  <a:gd name="connsiteX0" fmla="*/ 0 w 867153"/>
                  <a:gd name="connsiteY0" fmla="*/ 0 h 669290"/>
                  <a:gd name="connsiteX1" fmla="*/ 7175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7175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9080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9080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9080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90805 w 867153"/>
                  <a:gd name="connsiteY1" fmla="*/ 239395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109855 w 867153"/>
                  <a:gd name="connsiteY1" fmla="*/ 255270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109855 w 867153"/>
                  <a:gd name="connsiteY1" fmla="*/ 255270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69290"/>
                  <a:gd name="connsiteX1" fmla="*/ 109855 w 867153"/>
                  <a:gd name="connsiteY1" fmla="*/ 255270 h 669290"/>
                  <a:gd name="connsiteX2" fmla="*/ 140335 w 867153"/>
                  <a:gd name="connsiteY2" fmla="*/ 509588 h 669290"/>
                  <a:gd name="connsiteX3" fmla="*/ 732790 w 867153"/>
                  <a:gd name="connsiteY3" fmla="*/ 669290 h 669290"/>
                  <a:gd name="connsiteX4" fmla="*/ 846455 w 867153"/>
                  <a:gd name="connsiteY4" fmla="*/ 443230 h 669290"/>
                  <a:gd name="connsiteX5" fmla="*/ 858203 w 867153"/>
                  <a:gd name="connsiteY5" fmla="*/ 204788 h 669290"/>
                  <a:gd name="connsiteX6" fmla="*/ 384175 w 867153"/>
                  <a:gd name="connsiteY6" fmla="*/ 62230 h 669290"/>
                  <a:gd name="connsiteX7" fmla="*/ 0 w 867153"/>
                  <a:gd name="connsiteY7" fmla="*/ 0 h 669290"/>
                  <a:gd name="connsiteX0" fmla="*/ 0 w 867153"/>
                  <a:gd name="connsiteY0" fmla="*/ 0 h 641774"/>
                  <a:gd name="connsiteX1" fmla="*/ 109855 w 867153"/>
                  <a:gd name="connsiteY1" fmla="*/ 255270 h 641774"/>
                  <a:gd name="connsiteX2" fmla="*/ 140335 w 867153"/>
                  <a:gd name="connsiteY2" fmla="*/ 509588 h 641774"/>
                  <a:gd name="connsiteX3" fmla="*/ 612140 w 867153"/>
                  <a:gd name="connsiteY3" fmla="*/ 641774 h 641774"/>
                  <a:gd name="connsiteX4" fmla="*/ 846455 w 867153"/>
                  <a:gd name="connsiteY4" fmla="*/ 443230 h 641774"/>
                  <a:gd name="connsiteX5" fmla="*/ 858203 w 867153"/>
                  <a:gd name="connsiteY5" fmla="*/ 204788 h 641774"/>
                  <a:gd name="connsiteX6" fmla="*/ 384175 w 867153"/>
                  <a:gd name="connsiteY6" fmla="*/ 62230 h 641774"/>
                  <a:gd name="connsiteX7" fmla="*/ 0 w 867153"/>
                  <a:gd name="connsiteY7" fmla="*/ 0 h 641774"/>
                  <a:gd name="connsiteX0" fmla="*/ 0 w 867153"/>
                  <a:gd name="connsiteY0" fmla="*/ 0 h 641774"/>
                  <a:gd name="connsiteX1" fmla="*/ 109855 w 867153"/>
                  <a:gd name="connsiteY1" fmla="*/ 255270 h 641774"/>
                  <a:gd name="connsiteX2" fmla="*/ 140335 w 867153"/>
                  <a:gd name="connsiteY2" fmla="*/ 509588 h 641774"/>
                  <a:gd name="connsiteX3" fmla="*/ 612140 w 867153"/>
                  <a:gd name="connsiteY3" fmla="*/ 641774 h 641774"/>
                  <a:gd name="connsiteX4" fmla="*/ 846455 w 867153"/>
                  <a:gd name="connsiteY4" fmla="*/ 443230 h 641774"/>
                  <a:gd name="connsiteX5" fmla="*/ 858203 w 867153"/>
                  <a:gd name="connsiteY5" fmla="*/ 204788 h 641774"/>
                  <a:gd name="connsiteX6" fmla="*/ 384175 w 867153"/>
                  <a:gd name="connsiteY6" fmla="*/ 62230 h 641774"/>
                  <a:gd name="connsiteX7" fmla="*/ 0 w 867153"/>
                  <a:gd name="connsiteY7" fmla="*/ 0 h 641774"/>
                  <a:gd name="connsiteX0" fmla="*/ 0 w 867153"/>
                  <a:gd name="connsiteY0" fmla="*/ 0 h 650240"/>
                  <a:gd name="connsiteX1" fmla="*/ 109855 w 867153"/>
                  <a:gd name="connsiteY1" fmla="*/ 255270 h 650240"/>
                  <a:gd name="connsiteX2" fmla="*/ 140335 w 867153"/>
                  <a:gd name="connsiteY2" fmla="*/ 509588 h 650240"/>
                  <a:gd name="connsiteX3" fmla="*/ 629074 w 867153"/>
                  <a:gd name="connsiteY3" fmla="*/ 650240 h 650240"/>
                  <a:gd name="connsiteX4" fmla="*/ 846455 w 867153"/>
                  <a:gd name="connsiteY4" fmla="*/ 443230 h 650240"/>
                  <a:gd name="connsiteX5" fmla="*/ 858203 w 867153"/>
                  <a:gd name="connsiteY5" fmla="*/ 204788 h 650240"/>
                  <a:gd name="connsiteX6" fmla="*/ 384175 w 867153"/>
                  <a:gd name="connsiteY6" fmla="*/ 62230 h 650240"/>
                  <a:gd name="connsiteX7" fmla="*/ 0 w 867153"/>
                  <a:gd name="connsiteY7" fmla="*/ 0 h 650240"/>
                  <a:gd name="connsiteX0" fmla="*/ 0 w 867153"/>
                  <a:gd name="connsiteY0" fmla="*/ 0 h 650240"/>
                  <a:gd name="connsiteX1" fmla="*/ 109855 w 867153"/>
                  <a:gd name="connsiteY1" fmla="*/ 255270 h 650240"/>
                  <a:gd name="connsiteX2" fmla="*/ 140335 w 867153"/>
                  <a:gd name="connsiteY2" fmla="*/ 509588 h 650240"/>
                  <a:gd name="connsiteX3" fmla="*/ 629074 w 867153"/>
                  <a:gd name="connsiteY3" fmla="*/ 650240 h 650240"/>
                  <a:gd name="connsiteX4" fmla="*/ 846455 w 867153"/>
                  <a:gd name="connsiteY4" fmla="*/ 443230 h 650240"/>
                  <a:gd name="connsiteX5" fmla="*/ 858203 w 867153"/>
                  <a:gd name="connsiteY5" fmla="*/ 204788 h 650240"/>
                  <a:gd name="connsiteX6" fmla="*/ 384175 w 867153"/>
                  <a:gd name="connsiteY6" fmla="*/ 62230 h 650240"/>
                  <a:gd name="connsiteX7" fmla="*/ 0 w 867153"/>
                  <a:gd name="connsiteY7" fmla="*/ 0 h 650240"/>
                  <a:gd name="connsiteX0" fmla="*/ 0 w 863353"/>
                  <a:gd name="connsiteY0" fmla="*/ 0 h 650240"/>
                  <a:gd name="connsiteX1" fmla="*/ 109855 w 863353"/>
                  <a:gd name="connsiteY1" fmla="*/ 255270 h 650240"/>
                  <a:gd name="connsiteX2" fmla="*/ 140335 w 863353"/>
                  <a:gd name="connsiteY2" fmla="*/ 509588 h 650240"/>
                  <a:gd name="connsiteX3" fmla="*/ 629074 w 863353"/>
                  <a:gd name="connsiteY3" fmla="*/ 650240 h 650240"/>
                  <a:gd name="connsiteX4" fmla="*/ 833755 w 863353"/>
                  <a:gd name="connsiteY4" fmla="*/ 417830 h 650240"/>
                  <a:gd name="connsiteX5" fmla="*/ 858203 w 863353"/>
                  <a:gd name="connsiteY5" fmla="*/ 204788 h 650240"/>
                  <a:gd name="connsiteX6" fmla="*/ 384175 w 863353"/>
                  <a:gd name="connsiteY6" fmla="*/ 62230 h 650240"/>
                  <a:gd name="connsiteX7" fmla="*/ 0 w 863353"/>
                  <a:gd name="connsiteY7" fmla="*/ 0 h 650240"/>
                  <a:gd name="connsiteX0" fmla="*/ 0 w 866850"/>
                  <a:gd name="connsiteY0" fmla="*/ 0 h 650240"/>
                  <a:gd name="connsiteX1" fmla="*/ 109855 w 866850"/>
                  <a:gd name="connsiteY1" fmla="*/ 255270 h 650240"/>
                  <a:gd name="connsiteX2" fmla="*/ 140335 w 866850"/>
                  <a:gd name="connsiteY2" fmla="*/ 509588 h 650240"/>
                  <a:gd name="connsiteX3" fmla="*/ 629074 w 866850"/>
                  <a:gd name="connsiteY3" fmla="*/ 650240 h 650240"/>
                  <a:gd name="connsiteX4" fmla="*/ 833755 w 866850"/>
                  <a:gd name="connsiteY4" fmla="*/ 417830 h 650240"/>
                  <a:gd name="connsiteX5" fmla="*/ 858203 w 866850"/>
                  <a:gd name="connsiteY5" fmla="*/ 204788 h 650240"/>
                  <a:gd name="connsiteX6" fmla="*/ 384175 w 866850"/>
                  <a:gd name="connsiteY6" fmla="*/ 62230 h 650240"/>
                  <a:gd name="connsiteX7" fmla="*/ 0 w 866850"/>
                  <a:gd name="connsiteY7" fmla="*/ 0 h 650240"/>
                  <a:gd name="connsiteX0" fmla="*/ 0 w 863353"/>
                  <a:gd name="connsiteY0" fmla="*/ 0 h 650240"/>
                  <a:gd name="connsiteX1" fmla="*/ 109855 w 863353"/>
                  <a:gd name="connsiteY1" fmla="*/ 255270 h 650240"/>
                  <a:gd name="connsiteX2" fmla="*/ 140335 w 863353"/>
                  <a:gd name="connsiteY2" fmla="*/ 509588 h 650240"/>
                  <a:gd name="connsiteX3" fmla="*/ 629074 w 863353"/>
                  <a:gd name="connsiteY3" fmla="*/ 650240 h 650240"/>
                  <a:gd name="connsiteX4" fmla="*/ 833755 w 863353"/>
                  <a:gd name="connsiteY4" fmla="*/ 417830 h 650240"/>
                  <a:gd name="connsiteX5" fmla="*/ 858203 w 863353"/>
                  <a:gd name="connsiteY5" fmla="*/ 204788 h 650240"/>
                  <a:gd name="connsiteX6" fmla="*/ 384175 w 863353"/>
                  <a:gd name="connsiteY6" fmla="*/ 62230 h 650240"/>
                  <a:gd name="connsiteX7" fmla="*/ 0 w 863353"/>
                  <a:gd name="connsiteY7" fmla="*/ 0 h 650240"/>
                  <a:gd name="connsiteX0" fmla="*/ 0 w 868648"/>
                  <a:gd name="connsiteY0" fmla="*/ 0 h 650240"/>
                  <a:gd name="connsiteX1" fmla="*/ 109855 w 868648"/>
                  <a:gd name="connsiteY1" fmla="*/ 255270 h 650240"/>
                  <a:gd name="connsiteX2" fmla="*/ 140335 w 868648"/>
                  <a:gd name="connsiteY2" fmla="*/ 509588 h 650240"/>
                  <a:gd name="connsiteX3" fmla="*/ 629074 w 868648"/>
                  <a:gd name="connsiteY3" fmla="*/ 650240 h 650240"/>
                  <a:gd name="connsiteX4" fmla="*/ 833755 w 868648"/>
                  <a:gd name="connsiteY4" fmla="*/ 417830 h 650240"/>
                  <a:gd name="connsiteX5" fmla="*/ 864553 w 868648"/>
                  <a:gd name="connsiteY5" fmla="*/ 204788 h 650240"/>
                  <a:gd name="connsiteX6" fmla="*/ 384175 w 868648"/>
                  <a:gd name="connsiteY6" fmla="*/ 62230 h 650240"/>
                  <a:gd name="connsiteX7" fmla="*/ 0 w 868648"/>
                  <a:gd name="connsiteY7" fmla="*/ 0 h 650240"/>
                  <a:gd name="connsiteX0" fmla="*/ 0 w 868648"/>
                  <a:gd name="connsiteY0" fmla="*/ 0 h 650240"/>
                  <a:gd name="connsiteX1" fmla="*/ 109855 w 868648"/>
                  <a:gd name="connsiteY1" fmla="*/ 255270 h 650240"/>
                  <a:gd name="connsiteX2" fmla="*/ 140335 w 868648"/>
                  <a:gd name="connsiteY2" fmla="*/ 509588 h 650240"/>
                  <a:gd name="connsiteX3" fmla="*/ 629074 w 868648"/>
                  <a:gd name="connsiteY3" fmla="*/ 650240 h 650240"/>
                  <a:gd name="connsiteX4" fmla="*/ 833755 w 868648"/>
                  <a:gd name="connsiteY4" fmla="*/ 417830 h 650240"/>
                  <a:gd name="connsiteX5" fmla="*/ 864553 w 868648"/>
                  <a:gd name="connsiteY5" fmla="*/ 204788 h 650240"/>
                  <a:gd name="connsiteX6" fmla="*/ 384175 w 868648"/>
                  <a:gd name="connsiteY6" fmla="*/ 62230 h 650240"/>
                  <a:gd name="connsiteX7" fmla="*/ 0 w 868648"/>
                  <a:gd name="connsiteY7" fmla="*/ 0 h 650240"/>
                  <a:gd name="connsiteX0" fmla="*/ 0 w 871720"/>
                  <a:gd name="connsiteY0" fmla="*/ 0 h 650240"/>
                  <a:gd name="connsiteX1" fmla="*/ 109855 w 871720"/>
                  <a:gd name="connsiteY1" fmla="*/ 255270 h 650240"/>
                  <a:gd name="connsiteX2" fmla="*/ 140335 w 871720"/>
                  <a:gd name="connsiteY2" fmla="*/ 509588 h 650240"/>
                  <a:gd name="connsiteX3" fmla="*/ 629074 w 871720"/>
                  <a:gd name="connsiteY3" fmla="*/ 650240 h 650240"/>
                  <a:gd name="connsiteX4" fmla="*/ 833755 w 871720"/>
                  <a:gd name="connsiteY4" fmla="*/ 417830 h 650240"/>
                  <a:gd name="connsiteX5" fmla="*/ 864553 w 871720"/>
                  <a:gd name="connsiteY5" fmla="*/ 204788 h 650240"/>
                  <a:gd name="connsiteX6" fmla="*/ 384175 w 871720"/>
                  <a:gd name="connsiteY6" fmla="*/ 62230 h 650240"/>
                  <a:gd name="connsiteX7" fmla="*/ 0 w 871720"/>
                  <a:gd name="connsiteY7" fmla="*/ 0 h 650240"/>
                  <a:gd name="connsiteX0" fmla="*/ 0 w 869228"/>
                  <a:gd name="connsiteY0" fmla="*/ 0 h 650240"/>
                  <a:gd name="connsiteX1" fmla="*/ 109855 w 869228"/>
                  <a:gd name="connsiteY1" fmla="*/ 255270 h 650240"/>
                  <a:gd name="connsiteX2" fmla="*/ 140335 w 869228"/>
                  <a:gd name="connsiteY2" fmla="*/ 509588 h 650240"/>
                  <a:gd name="connsiteX3" fmla="*/ 629074 w 869228"/>
                  <a:gd name="connsiteY3" fmla="*/ 650240 h 650240"/>
                  <a:gd name="connsiteX4" fmla="*/ 833755 w 869228"/>
                  <a:gd name="connsiteY4" fmla="*/ 417830 h 650240"/>
                  <a:gd name="connsiteX5" fmla="*/ 864553 w 869228"/>
                  <a:gd name="connsiteY5" fmla="*/ 204788 h 650240"/>
                  <a:gd name="connsiteX6" fmla="*/ 384175 w 869228"/>
                  <a:gd name="connsiteY6" fmla="*/ 62230 h 650240"/>
                  <a:gd name="connsiteX7" fmla="*/ 0 w 869228"/>
                  <a:gd name="connsiteY7" fmla="*/ 0 h 650240"/>
                  <a:gd name="connsiteX0" fmla="*/ 0 w 868171"/>
                  <a:gd name="connsiteY0" fmla="*/ 0 h 650240"/>
                  <a:gd name="connsiteX1" fmla="*/ 109855 w 868171"/>
                  <a:gd name="connsiteY1" fmla="*/ 255270 h 650240"/>
                  <a:gd name="connsiteX2" fmla="*/ 140335 w 868171"/>
                  <a:gd name="connsiteY2" fmla="*/ 509588 h 650240"/>
                  <a:gd name="connsiteX3" fmla="*/ 629074 w 868171"/>
                  <a:gd name="connsiteY3" fmla="*/ 650240 h 650240"/>
                  <a:gd name="connsiteX4" fmla="*/ 833755 w 868171"/>
                  <a:gd name="connsiteY4" fmla="*/ 417830 h 650240"/>
                  <a:gd name="connsiteX5" fmla="*/ 864553 w 868171"/>
                  <a:gd name="connsiteY5" fmla="*/ 204788 h 650240"/>
                  <a:gd name="connsiteX6" fmla="*/ 384175 w 868171"/>
                  <a:gd name="connsiteY6" fmla="*/ 62230 h 650240"/>
                  <a:gd name="connsiteX7" fmla="*/ 0 w 868171"/>
                  <a:gd name="connsiteY7" fmla="*/ 0 h 65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8171" h="650240">
                    <a:moveTo>
                      <a:pt x="0" y="0"/>
                    </a:moveTo>
                    <a:cubicBezTo>
                      <a:pt x="37995" y="117263"/>
                      <a:pt x="75671" y="93557"/>
                      <a:pt x="109855" y="255270"/>
                    </a:cubicBezTo>
                    <a:cubicBezTo>
                      <a:pt x="133985" y="393065"/>
                      <a:pt x="123825" y="340678"/>
                      <a:pt x="140335" y="509588"/>
                    </a:cubicBezTo>
                    <a:cubicBezTo>
                      <a:pt x="427778" y="585047"/>
                      <a:pt x="403014" y="592773"/>
                      <a:pt x="629074" y="650240"/>
                    </a:cubicBezTo>
                    <a:cubicBezTo>
                      <a:pt x="748454" y="537422"/>
                      <a:pt x="789940" y="516149"/>
                      <a:pt x="833755" y="417830"/>
                    </a:cubicBezTo>
                    <a:cubicBezTo>
                      <a:pt x="856508" y="330623"/>
                      <a:pt x="876618" y="332635"/>
                      <a:pt x="864553" y="204788"/>
                    </a:cubicBezTo>
                    <a:cubicBezTo>
                      <a:pt x="581343" y="108268"/>
                      <a:pt x="598170" y="116840"/>
                      <a:pt x="384175" y="62230"/>
                    </a:cubicBezTo>
                    <a:cubicBezTo>
                      <a:pt x="157903" y="16087"/>
                      <a:pt x="259292" y="34713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D708E"/>
                  </a:gs>
                  <a:gs pos="100000">
                    <a:srgbClr val="C8BEC4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33" name="Group 332"/>
            <p:cNvGrpSpPr/>
            <p:nvPr/>
          </p:nvGrpSpPr>
          <p:grpSpPr>
            <a:xfrm>
              <a:off x="4364139" y="3716843"/>
              <a:ext cx="3241624" cy="4660867"/>
              <a:chOff x="4364139" y="3716843"/>
              <a:chExt cx="3241624" cy="4660867"/>
            </a:xfrm>
          </p:grpSpPr>
          <p:grpSp>
            <p:nvGrpSpPr>
              <p:cNvPr id="334" name="Group 333"/>
              <p:cNvGrpSpPr/>
              <p:nvPr/>
            </p:nvGrpSpPr>
            <p:grpSpPr>
              <a:xfrm>
                <a:off x="5053370" y="3886865"/>
                <a:ext cx="2033021" cy="3131282"/>
                <a:chOff x="5387975" y="3947072"/>
                <a:chExt cx="1406525" cy="2166346"/>
              </a:xfrm>
            </p:grpSpPr>
            <p:sp>
              <p:nvSpPr>
                <p:cNvPr id="338" name="Rectangle 337"/>
                <p:cNvSpPr/>
                <p:nvPr/>
              </p:nvSpPr>
              <p:spPr>
                <a:xfrm>
                  <a:off x="5464628" y="4121178"/>
                  <a:ext cx="1262743" cy="1992240"/>
                </a:xfrm>
                <a:prstGeom prst="rect">
                  <a:avLst/>
                </a:prstGeom>
                <a:solidFill>
                  <a:srgbClr val="BDA7A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9" name="Rounded Rectangle 338"/>
                <p:cNvSpPr/>
                <p:nvPr/>
              </p:nvSpPr>
              <p:spPr>
                <a:xfrm>
                  <a:off x="5477118" y="5864654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0" name="Rounded Rectangle 339"/>
                <p:cNvSpPr/>
                <p:nvPr/>
              </p:nvSpPr>
              <p:spPr>
                <a:xfrm>
                  <a:off x="5975140" y="5864654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1" name="Freeform 340"/>
                <p:cNvSpPr/>
                <p:nvPr/>
              </p:nvSpPr>
              <p:spPr>
                <a:xfrm>
                  <a:off x="6473162" y="5864654"/>
                  <a:ext cx="250494" cy="240631"/>
                </a:xfrm>
                <a:custGeom>
                  <a:avLst/>
                  <a:gdLst>
                    <a:gd name="connsiteX0" fmla="*/ 21058 w 250494"/>
                    <a:gd name="connsiteY0" fmla="*/ 0 h 240631"/>
                    <a:gd name="connsiteX1" fmla="*/ 250494 w 250494"/>
                    <a:gd name="connsiteY1" fmla="*/ 0 h 240631"/>
                    <a:gd name="connsiteX2" fmla="*/ 250494 w 250494"/>
                    <a:gd name="connsiteY2" fmla="*/ 240631 h 240631"/>
                    <a:gd name="connsiteX3" fmla="*/ 21058 w 250494"/>
                    <a:gd name="connsiteY3" fmla="*/ 240631 h 240631"/>
                    <a:gd name="connsiteX4" fmla="*/ 0 w 250494"/>
                    <a:gd name="connsiteY4" fmla="*/ 219573 h 240631"/>
                    <a:gd name="connsiteX5" fmla="*/ 0 w 250494"/>
                    <a:gd name="connsiteY5" fmla="*/ 21058 h 240631"/>
                    <a:gd name="connsiteX6" fmla="*/ 21058 w 250494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0494" h="240631">
                      <a:moveTo>
                        <a:pt x="21058" y="0"/>
                      </a:moveTo>
                      <a:lnTo>
                        <a:pt x="250494" y="0"/>
                      </a:lnTo>
                      <a:lnTo>
                        <a:pt x="250494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2" name="Rounded Rectangle 341"/>
                <p:cNvSpPr/>
                <p:nvPr/>
              </p:nvSpPr>
              <p:spPr>
                <a:xfrm>
                  <a:off x="6230396" y="5610341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3" name="Rounded Rectangle 342"/>
                <p:cNvSpPr/>
                <p:nvPr/>
              </p:nvSpPr>
              <p:spPr>
                <a:xfrm>
                  <a:off x="5732374" y="5610341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4" name="Freeform 343"/>
                <p:cNvSpPr/>
                <p:nvPr/>
              </p:nvSpPr>
              <p:spPr>
                <a:xfrm>
                  <a:off x="5467351" y="5610341"/>
                  <a:ext cx="251487" cy="240631"/>
                </a:xfrm>
                <a:custGeom>
                  <a:avLst/>
                  <a:gdLst>
                    <a:gd name="connsiteX0" fmla="*/ 0 w 251487"/>
                    <a:gd name="connsiteY0" fmla="*/ 0 h 240631"/>
                    <a:gd name="connsiteX1" fmla="*/ 230429 w 251487"/>
                    <a:gd name="connsiteY1" fmla="*/ 0 h 240631"/>
                    <a:gd name="connsiteX2" fmla="*/ 251487 w 251487"/>
                    <a:gd name="connsiteY2" fmla="*/ 21058 h 240631"/>
                    <a:gd name="connsiteX3" fmla="*/ 251487 w 251487"/>
                    <a:gd name="connsiteY3" fmla="*/ 219573 h 240631"/>
                    <a:gd name="connsiteX4" fmla="*/ 230429 w 251487"/>
                    <a:gd name="connsiteY4" fmla="*/ 240631 h 240631"/>
                    <a:gd name="connsiteX5" fmla="*/ 0 w 251487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1487" h="240631">
                      <a:moveTo>
                        <a:pt x="0" y="0"/>
                      </a:moveTo>
                      <a:lnTo>
                        <a:pt x="230429" y="0"/>
                      </a:lnTo>
                      <a:cubicBezTo>
                        <a:pt x="242059" y="0"/>
                        <a:pt x="251487" y="9428"/>
                        <a:pt x="251487" y="21058"/>
                      </a:cubicBezTo>
                      <a:lnTo>
                        <a:pt x="251487" y="219573"/>
                      </a:lnTo>
                      <a:cubicBezTo>
                        <a:pt x="251487" y="231203"/>
                        <a:pt x="242059" y="240631"/>
                        <a:pt x="230429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5" name="Rounded Rectangle 344"/>
                <p:cNvSpPr/>
                <p:nvPr/>
              </p:nvSpPr>
              <p:spPr>
                <a:xfrm>
                  <a:off x="5477118" y="5356028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6" name="Rounded Rectangle 345"/>
                <p:cNvSpPr/>
                <p:nvPr/>
              </p:nvSpPr>
              <p:spPr>
                <a:xfrm>
                  <a:off x="5975140" y="5356028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7" name="Freeform 346"/>
                <p:cNvSpPr/>
                <p:nvPr/>
              </p:nvSpPr>
              <p:spPr>
                <a:xfrm>
                  <a:off x="6473163" y="5356028"/>
                  <a:ext cx="250493" cy="240631"/>
                </a:xfrm>
                <a:custGeom>
                  <a:avLst/>
                  <a:gdLst>
                    <a:gd name="connsiteX0" fmla="*/ 21058 w 250493"/>
                    <a:gd name="connsiteY0" fmla="*/ 0 h 240631"/>
                    <a:gd name="connsiteX1" fmla="*/ 250493 w 250493"/>
                    <a:gd name="connsiteY1" fmla="*/ 0 h 240631"/>
                    <a:gd name="connsiteX2" fmla="*/ 250493 w 250493"/>
                    <a:gd name="connsiteY2" fmla="*/ 240631 h 240631"/>
                    <a:gd name="connsiteX3" fmla="*/ 21058 w 250493"/>
                    <a:gd name="connsiteY3" fmla="*/ 240631 h 240631"/>
                    <a:gd name="connsiteX4" fmla="*/ 0 w 250493"/>
                    <a:gd name="connsiteY4" fmla="*/ 219573 h 240631"/>
                    <a:gd name="connsiteX5" fmla="*/ 0 w 250493"/>
                    <a:gd name="connsiteY5" fmla="*/ 21058 h 240631"/>
                    <a:gd name="connsiteX6" fmla="*/ 21058 w 250493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0493" h="240631">
                      <a:moveTo>
                        <a:pt x="21058" y="0"/>
                      </a:moveTo>
                      <a:lnTo>
                        <a:pt x="250493" y="0"/>
                      </a:lnTo>
                      <a:lnTo>
                        <a:pt x="250493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F2C24"/>
                    </a:gs>
                    <a:gs pos="100000">
                      <a:srgbClr val="8322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8" name="Rounded Rectangle 347"/>
                <p:cNvSpPr/>
                <p:nvPr/>
              </p:nvSpPr>
              <p:spPr>
                <a:xfrm>
                  <a:off x="6230396" y="5101715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9" name="Rounded Rectangle 348"/>
                <p:cNvSpPr/>
                <p:nvPr/>
              </p:nvSpPr>
              <p:spPr>
                <a:xfrm>
                  <a:off x="5732374" y="5101715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D2524"/>
                    </a:gs>
                    <a:gs pos="100000">
                      <a:srgbClr val="6C1E1F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0" name="Freeform 349"/>
                <p:cNvSpPr/>
                <p:nvPr/>
              </p:nvSpPr>
              <p:spPr>
                <a:xfrm>
                  <a:off x="5463965" y="5101715"/>
                  <a:ext cx="254873" cy="240631"/>
                </a:xfrm>
                <a:custGeom>
                  <a:avLst/>
                  <a:gdLst>
                    <a:gd name="connsiteX0" fmla="*/ 0 w 254873"/>
                    <a:gd name="connsiteY0" fmla="*/ 0 h 240631"/>
                    <a:gd name="connsiteX1" fmla="*/ 233815 w 254873"/>
                    <a:gd name="connsiteY1" fmla="*/ 0 h 240631"/>
                    <a:gd name="connsiteX2" fmla="*/ 254873 w 254873"/>
                    <a:gd name="connsiteY2" fmla="*/ 21058 h 240631"/>
                    <a:gd name="connsiteX3" fmla="*/ 254873 w 254873"/>
                    <a:gd name="connsiteY3" fmla="*/ 219573 h 240631"/>
                    <a:gd name="connsiteX4" fmla="*/ 233815 w 254873"/>
                    <a:gd name="connsiteY4" fmla="*/ 240631 h 240631"/>
                    <a:gd name="connsiteX5" fmla="*/ 0 w 254873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4873" h="240631">
                      <a:moveTo>
                        <a:pt x="0" y="0"/>
                      </a:moveTo>
                      <a:lnTo>
                        <a:pt x="233815" y="0"/>
                      </a:lnTo>
                      <a:cubicBezTo>
                        <a:pt x="245445" y="0"/>
                        <a:pt x="254873" y="9428"/>
                        <a:pt x="254873" y="21058"/>
                      </a:cubicBezTo>
                      <a:lnTo>
                        <a:pt x="254873" y="219573"/>
                      </a:lnTo>
                      <a:cubicBezTo>
                        <a:pt x="254873" y="231203"/>
                        <a:pt x="245445" y="240631"/>
                        <a:pt x="233815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1" name="Rounded Rectangle 350"/>
                <p:cNvSpPr/>
                <p:nvPr/>
              </p:nvSpPr>
              <p:spPr>
                <a:xfrm>
                  <a:off x="5477118" y="4847402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E2524"/>
                    </a:gs>
                    <a:gs pos="100000">
                      <a:srgbClr val="671C1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2" name="Rounded Rectangle 351"/>
                <p:cNvSpPr/>
                <p:nvPr/>
              </p:nvSpPr>
              <p:spPr>
                <a:xfrm>
                  <a:off x="5975140" y="4849261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12C24"/>
                    </a:gs>
                    <a:gs pos="100000">
                      <a:srgbClr val="8021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3" name="Freeform 352"/>
                <p:cNvSpPr/>
                <p:nvPr/>
              </p:nvSpPr>
              <p:spPr>
                <a:xfrm>
                  <a:off x="6473162" y="4849261"/>
                  <a:ext cx="253668" cy="240631"/>
                </a:xfrm>
                <a:custGeom>
                  <a:avLst/>
                  <a:gdLst>
                    <a:gd name="connsiteX0" fmla="*/ 21058 w 253668"/>
                    <a:gd name="connsiteY0" fmla="*/ 0 h 240631"/>
                    <a:gd name="connsiteX1" fmla="*/ 253668 w 253668"/>
                    <a:gd name="connsiteY1" fmla="*/ 0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3668" h="240631">
                      <a:moveTo>
                        <a:pt x="21058" y="0"/>
                      </a:moveTo>
                      <a:lnTo>
                        <a:pt x="253668" y="0"/>
                      </a:lnTo>
                      <a:lnTo>
                        <a:pt x="253668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E2524"/>
                    </a:gs>
                    <a:gs pos="100000">
                      <a:srgbClr val="671B1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4" name="Rounded Rectangle 353"/>
                <p:cNvSpPr/>
                <p:nvPr/>
              </p:nvSpPr>
              <p:spPr>
                <a:xfrm>
                  <a:off x="6231650" y="4593089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5" name="Rounded Rectangle 354"/>
                <p:cNvSpPr/>
                <p:nvPr/>
              </p:nvSpPr>
              <p:spPr>
                <a:xfrm>
                  <a:off x="5732374" y="4593089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6" name="Freeform 355"/>
                <p:cNvSpPr/>
                <p:nvPr/>
              </p:nvSpPr>
              <p:spPr>
                <a:xfrm>
                  <a:off x="5463965" y="4593089"/>
                  <a:ext cx="254872" cy="240631"/>
                </a:xfrm>
                <a:custGeom>
                  <a:avLst/>
                  <a:gdLst>
                    <a:gd name="connsiteX0" fmla="*/ 0 w 254872"/>
                    <a:gd name="connsiteY0" fmla="*/ 0 h 240631"/>
                    <a:gd name="connsiteX1" fmla="*/ 233814 w 254872"/>
                    <a:gd name="connsiteY1" fmla="*/ 0 h 240631"/>
                    <a:gd name="connsiteX2" fmla="*/ 254872 w 254872"/>
                    <a:gd name="connsiteY2" fmla="*/ 21058 h 240631"/>
                    <a:gd name="connsiteX3" fmla="*/ 254872 w 254872"/>
                    <a:gd name="connsiteY3" fmla="*/ 219573 h 240631"/>
                    <a:gd name="connsiteX4" fmla="*/ 233814 w 254872"/>
                    <a:gd name="connsiteY4" fmla="*/ 240631 h 240631"/>
                    <a:gd name="connsiteX5" fmla="*/ 0 w 254872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4872" h="240631">
                      <a:moveTo>
                        <a:pt x="0" y="0"/>
                      </a:moveTo>
                      <a:lnTo>
                        <a:pt x="233814" y="0"/>
                      </a:lnTo>
                      <a:cubicBezTo>
                        <a:pt x="245444" y="0"/>
                        <a:pt x="254872" y="9428"/>
                        <a:pt x="254872" y="21058"/>
                      </a:cubicBezTo>
                      <a:lnTo>
                        <a:pt x="254872" y="219573"/>
                      </a:lnTo>
                      <a:cubicBezTo>
                        <a:pt x="254872" y="231203"/>
                        <a:pt x="245444" y="240631"/>
                        <a:pt x="233814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7" name="Rounded Rectangle 356"/>
                <p:cNvSpPr/>
                <p:nvPr/>
              </p:nvSpPr>
              <p:spPr>
                <a:xfrm>
                  <a:off x="5476071" y="4338776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8" name="Rounded Rectangle 357"/>
                <p:cNvSpPr/>
                <p:nvPr/>
              </p:nvSpPr>
              <p:spPr>
                <a:xfrm>
                  <a:off x="5975140" y="4338776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9" name="Freeform 358"/>
                <p:cNvSpPr/>
                <p:nvPr/>
              </p:nvSpPr>
              <p:spPr>
                <a:xfrm>
                  <a:off x="6476357" y="4338776"/>
                  <a:ext cx="251014" cy="240631"/>
                </a:xfrm>
                <a:custGeom>
                  <a:avLst/>
                  <a:gdLst>
                    <a:gd name="connsiteX0" fmla="*/ 21058 w 251014"/>
                    <a:gd name="connsiteY0" fmla="*/ 0 h 240631"/>
                    <a:gd name="connsiteX1" fmla="*/ 251014 w 251014"/>
                    <a:gd name="connsiteY1" fmla="*/ 0 h 240631"/>
                    <a:gd name="connsiteX2" fmla="*/ 251014 w 251014"/>
                    <a:gd name="connsiteY2" fmla="*/ 240631 h 240631"/>
                    <a:gd name="connsiteX3" fmla="*/ 21058 w 251014"/>
                    <a:gd name="connsiteY3" fmla="*/ 240631 h 240631"/>
                    <a:gd name="connsiteX4" fmla="*/ 0 w 251014"/>
                    <a:gd name="connsiteY4" fmla="*/ 219573 h 240631"/>
                    <a:gd name="connsiteX5" fmla="*/ 0 w 251014"/>
                    <a:gd name="connsiteY5" fmla="*/ 21058 h 240631"/>
                    <a:gd name="connsiteX6" fmla="*/ 21058 w 251014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1014" h="240631">
                      <a:moveTo>
                        <a:pt x="21058" y="0"/>
                      </a:moveTo>
                      <a:lnTo>
                        <a:pt x="251014" y="0"/>
                      </a:lnTo>
                      <a:lnTo>
                        <a:pt x="251014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0" name="Rounded Rectangle 359"/>
                <p:cNvSpPr/>
                <p:nvPr/>
              </p:nvSpPr>
              <p:spPr>
                <a:xfrm>
                  <a:off x="6230396" y="4087667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1" name="Rounded Rectangle 360"/>
                <p:cNvSpPr/>
                <p:nvPr/>
              </p:nvSpPr>
              <p:spPr>
                <a:xfrm>
                  <a:off x="5732374" y="4087667"/>
                  <a:ext cx="485532" cy="240631"/>
                </a:xfrm>
                <a:prstGeom prst="roundRect">
                  <a:avLst>
                    <a:gd name="adj" fmla="val 8751"/>
                  </a:avLst>
                </a:prstGeom>
                <a:gradFill>
                  <a:gsLst>
                    <a:gs pos="0">
                      <a:srgbClr val="7F2624"/>
                    </a:gs>
                    <a:gs pos="100000">
                      <a:srgbClr val="641A1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2" name="Freeform 361"/>
                <p:cNvSpPr/>
                <p:nvPr/>
              </p:nvSpPr>
              <p:spPr>
                <a:xfrm>
                  <a:off x="5464070" y="4087667"/>
                  <a:ext cx="251572" cy="240631"/>
                </a:xfrm>
                <a:custGeom>
                  <a:avLst/>
                  <a:gdLst>
                    <a:gd name="connsiteX0" fmla="*/ 0 w 251572"/>
                    <a:gd name="connsiteY0" fmla="*/ 0 h 240631"/>
                    <a:gd name="connsiteX1" fmla="*/ 230514 w 251572"/>
                    <a:gd name="connsiteY1" fmla="*/ 0 h 240631"/>
                    <a:gd name="connsiteX2" fmla="*/ 251572 w 251572"/>
                    <a:gd name="connsiteY2" fmla="*/ 21058 h 240631"/>
                    <a:gd name="connsiteX3" fmla="*/ 251572 w 251572"/>
                    <a:gd name="connsiteY3" fmla="*/ 219573 h 240631"/>
                    <a:gd name="connsiteX4" fmla="*/ 230514 w 251572"/>
                    <a:gd name="connsiteY4" fmla="*/ 240631 h 240631"/>
                    <a:gd name="connsiteX5" fmla="*/ 0 w 251572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1572" h="240631">
                      <a:moveTo>
                        <a:pt x="0" y="0"/>
                      </a:moveTo>
                      <a:lnTo>
                        <a:pt x="230514" y="0"/>
                      </a:lnTo>
                      <a:cubicBezTo>
                        <a:pt x="242144" y="0"/>
                        <a:pt x="251572" y="9428"/>
                        <a:pt x="251572" y="21058"/>
                      </a:cubicBezTo>
                      <a:lnTo>
                        <a:pt x="251572" y="219573"/>
                      </a:lnTo>
                      <a:cubicBezTo>
                        <a:pt x="251572" y="231203"/>
                        <a:pt x="242144" y="240631"/>
                        <a:pt x="230514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3" name="Rounded Rectangle 362"/>
                <p:cNvSpPr/>
                <p:nvPr/>
              </p:nvSpPr>
              <p:spPr>
                <a:xfrm>
                  <a:off x="5387975" y="3947072"/>
                  <a:ext cx="1406525" cy="271903"/>
                </a:xfrm>
                <a:prstGeom prst="roundRect">
                  <a:avLst>
                    <a:gd name="adj" fmla="val 21338"/>
                  </a:avLst>
                </a:prstGeom>
                <a:gradFill>
                  <a:gsLst>
                    <a:gs pos="0">
                      <a:srgbClr val="969396"/>
                    </a:gs>
                    <a:gs pos="100000">
                      <a:srgbClr val="7D797D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35" name="Freeform 334"/>
              <p:cNvSpPr/>
              <p:nvPr/>
            </p:nvSpPr>
            <p:spPr>
              <a:xfrm>
                <a:off x="4920581" y="3722281"/>
                <a:ext cx="2312121" cy="408483"/>
              </a:xfrm>
              <a:custGeom>
                <a:avLst/>
                <a:gdLst>
                  <a:gd name="connsiteX0" fmla="*/ 0 w 1607419"/>
                  <a:gd name="connsiteY0" fmla="*/ 202130 h 490888"/>
                  <a:gd name="connsiteX1" fmla="*/ 0 w 1607419"/>
                  <a:gd name="connsiteY1" fmla="*/ 490888 h 490888"/>
                  <a:gd name="connsiteX2" fmla="*/ 250257 w 1607419"/>
                  <a:gd name="connsiteY2" fmla="*/ 259882 h 490888"/>
                  <a:gd name="connsiteX3" fmla="*/ 818147 w 1607419"/>
                  <a:gd name="connsiteY3" fmla="*/ 327259 h 490888"/>
                  <a:gd name="connsiteX4" fmla="*/ 1289785 w 1607419"/>
                  <a:gd name="connsiteY4" fmla="*/ 250257 h 490888"/>
                  <a:gd name="connsiteX5" fmla="*/ 1511166 w 1607419"/>
                  <a:gd name="connsiteY5" fmla="*/ 336884 h 490888"/>
                  <a:gd name="connsiteX6" fmla="*/ 1607419 w 1607419"/>
                  <a:gd name="connsiteY6" fmla="*/ 269507 h 490888"/>
                  <a:gd name="connsiteX7" fmla="*/ 1578543 w 1607419"/>
                  <a:gd name="connsiteY7" fmla="*/ 67377 h 490888"/>
                  <a:gd name="connsiteX8" fmla="*/ 1193533 w 1607419"/>
                  <a:gd name="connsiteY8" fmla="*/ 0 h 490888"/>
                  <a:gd name="connsiteX9" fmla="*/ 847023 w 1607419"/>
                  <a:gd name="connsiteY9" fmla="*/ 105878 h 490888"/>
                  <a:gd name="connsiteX10" fmla="*/ 539015 w 1607419"/>
                  <a:gd name="connsiteY10" fmla="*/ 19250 h 490888"/>
                  <a:gd name="connsiteX11" fmla="*/ 38501 w 1607419"/>
                  <a:gd name="connsiteY11" fmla="*/ 115503 h 490888"/>
                  <a:gd name="connsiteX12" fmla="*/ 0 w 1607419"/>
                  <a:gd name="connsiteY12" fmla="*/ 202130 h 490888"/>
                  <a:gd name="connsiteX0" fmla="*/ 0 w 1607419"/>
                  <a:gd name="connsiteY0" fmla="*/ 202130 h 385054"/>
                  <a:gd name="connsiteX1" fmla="*/ 55033 w 1607419"/>
                  <a:gd name="connsiteY1" fmla="*/ 385054 h 385054"/>
                  <a:gd name="connsiteX2" fmla="*/ 250257 w 1607419"/>
                  <a:gd name="connsiteY2" fmla="*/ 259882 h 385054"/>
                  <a:gd name="connsiteX3" fmla="*/ 818147 w 1607419"/>
                  <a:gd name="connsiteY3" fmla="*/ 327259 h 385054"/>
                  <a:gd name="connsiteX4" fmla="*/ 1289785 w 1607419"/>
                  <a:gd name="connsiteY4" fmla="*/ 250257 h 385054"/>
                  <a:gd name="connsiteX5" fmla="*/ 1511166 w 1607419"/>
                  <a:gd name="connsiteY5" fmla="*/ 336884 h 385054"/>
                  <a:gd name="connsiteX6" fmla="*/ 1607419 w 1607419"/>
                  <a:gd name="connsiteY6" fmla="*/ 269507 h 385054"/>
                  <a:gd name="connsiteX7" fmla="*/ 1578543 w 1607419"/>
                  <a:gd name="connsiteY7" fmla="*/ 67377 h 385054"/>
                  <a:gd name="connsiteX8" fmla="*/ 1193533 w 1607419"/>
                  <a:gd name="connsiteY8" fmla="*/ 0 h 385054"/>
                  <a:gd name="connsiteX9" fmla="*/ 847023 w 1607419"/>
                  <a:gd name="connsiteY9" fmla="*/ 105878 h 385054"/>
                  <a:gd name="connsiteX10" fmla="*/ 539015 w 1607419"/>
                  <a:gd name="connsiteY10" fmla="*/ 19250 h 385054"/>
                  <a:gd name="connsiteX11" fmla="*/ 38501 w 1607419"/>
                  <a:gd name="connsiteY11" fmla="*/ 115503 h 385054"/>
                  <a:gd name="connsiteX12" fmla="*/ 0 w 1607419"/>
                  <a:gd name="connsiteY12" fmla="*/ 202130 h 385054"/>
                  <a:gd name="connsiteX0" fmla="*/ 0 w 1607419"/>
                  <a:gd name="connsiteY0" fmla="*/ 202130 h 385054"/>
                  <a:gd name="connsiteX1" fmla="*/ 55033 w 1607419"/>
                  <a:gd name="connsiteY1" fmla="*/ 385054 h 385054"/>
                  <a:gd name="connsiteX2" fmla="*/ 250257 w 1607419"/>
                  <a:gd name="connsiteY2" fmla="*/ 259882 h 385054"/>
                  <a:gd name="connsiteX3" fmla="*/ 818147 w 1607419"/>
                  <a:gd name="connsiteY3" fmla="*/ 327259 h 385054"/>
                  <a:gd name="connsiteX4" fmla="*/ 1289785 w 1607419"/>
                  <a:gd name="connsiteY4" fmla="*/ 250257 h 385054"/>
                  <a:gd name="connsiteX5" fmla="*/ 1511166 w 1607419"/>
                  <a:gd name="connsiteY5" fmla="*/ 336884 h 385054"/>
                  <a:gd name="connsiteX6" fmla="*/ 1607419 w 1607419"/>
                  <a:gd name="connsiteY6" fmla="*/ 269507 h 385054"/>
                  <a:gd name="connsiteX7" fmla="*/ 1578543 w 1607419"/>
                  <a:gd name="connsiteY7" fmla="*/ 67377 h 385054"/>
                  <a:gd name="connsiteX8" fmla="*/ 1193533 w 1607419"/>
                  <a:gd name="connsiteY8" fmla="*/ 0 h 385054"/>
                  <a:gd name="connsiteX9" fmla="*/ 847023 w 1607419"/>
                  <a:gd name="connsiteY9" fmla="*/ 105878 h 385054"/>
                  <a:gd name="connsiteX10" fmla="*/ 539015 w 1607419"/>
                  <a:gd name="connsiteY10" fmla="*/ 19250 h 385054"/>
                  <a:gd name="connsiteX11" fmla="*/ 38501 w 1607419"/>
                  <a:gd name="connsiteY11" fmla="*/ 115503 h 385054"/>
                  <a:gd name="connsiteX12" fmla="*/ 0 w 1607419"/>
                  <a:gd name="connsiteY12" fmla="*/ 202130 h 385054"/>
                  <a:gd name="connsiteX0" fmla="*/ 0 w 1607419"/>
                  <a:gd name="connsiteY0" fmla="*/ 202130 h 385054"/>
                  <a:gd name="connsiteX1" fmla="*/ 55033 w 1607419"/>
                  <a:gd name="connsiteY1" fmla="*/ 385054 h 385054"/>
                  <a:gd name="connsiteX2" fmla="*/ 250257 w 1607419"/>
                  <a:gd name="connsiteY2" fmla="*/ 259882 h 385054"/>
                  <a:gd name="connsiteX3" fmla="*/ 818147 w 1607419"/>
                  <a:gd name="connsiteY3" fmla="*/ 327259 h 385054"/>
                  <a:gd name="connsiteX4" fmla="*/ 1289785 w 1607419"/>
                  <a:gd name="connsiteY4" fmla="*/ 250257 h 385054"/>
                  <a:gd name="connsiteX5" fmla="*/ 1511166 w 1607419"/>
                  <a:gd name="connsiteY5" fmla="*/ 336884 h 385054"/>
                  <a:gd name="connsiteX6" fmla="*/ 1607419 w 1607419"/>
                  <a:gd name="connsiteY6" fmla="*/ 269507 h 385054"/>
                  <a:gd name="connsiteX7" fmla="*/ 1578543 w 1607419"/>
                  <a:gd name="connsiteY7" fmla="*/ 67377 h 385054"/>
                  <a:gd name="connsiteX8" fmla="*/ 1193533 w 1607419"/>
                  <a:gd name="connsiteY8" fmla="*/ 0 h 385054"/>
                  <a:gd name="connsiteX9" fmla="*/ 847023 w 1607419"/>
                  <a:gd name="connsiteY9" fmla="*/ 105878 h 385054"/>
                  <a:gd name="connsiteX10" fmla="*/ 539015 w 1607419"/>
                  <a:gd name="connsiteY10" fmla="*/ 19250 h 385054"/>
                  <a:gd name="connsiteX11" fmla="*/ 38501 w 1607419"/>
                  <a:gd name="connsiteY11" fmla="*/ 115503 h 385054"/>
                  <a:gd name="connsiteX12" fmla="*/ 0 w 1607419"/>
                  <a:gd name="connsiteY12" fmla="*/ 202130 h 385054"/>
                  <a:gd name="connsiteX0" fmla="*/ 6336 w 1584122"/>
                  <a:gd name="connsiteY0" fmla="*/ 202130 h 385054"/>
                  <a:gd name="connsiteX1" fmla="*/ 31736 w 1584122"/>
                  <a:gd name="connsiteY1" fmla="*/ 385054 h 385054"/>
                  <a:gd name="connsiteX2" fmla="*/ 226960 w 1584122"/>
                  <a:gd name="connsiteY2" fmla="*/ 259882 h 385054"/>
                  <a:gd name="connsiteX3" fmla="*/ 794850 w 1584122"/>
                  <a:gd name="connsiteY3" fmla="*/ 327259 h 385054"/>
                  <a:gd name="connsiteX4" fmla="*/ 1266488 w 1584122"/>
                  <a:gd name="connsiteY4" fmla="*/ 250257 h 385054"/>
                  <a:gd name="connsiteX5" fmla="*/ 1487869 w 1584122"/>
                  <a:gd name="connsiteY5" fmla="*/ 336884 h 385054"/>
                  <a:gd name="connsiteX6" fmla="*/ 1584122 w 1584122"/>
                  <a:gd name="connsiteY6" fmla="*/ 269507 h 385054"/>
                  <a:gd name="connsiteX7" fmla="*/ 1555246 w 1584122"/>
                  <a:gd name="connsiteY7" fmla="*/ 67377 h 385054"/>
                  <a:gd name="connsiteX8" fmla="*/ 1170236 w 1584122"/>
                  <a:gd name="connsiteY8" fmla="*/ 0 h 385054"/>
                  <a:gd name="connsiteX9" fmla="*/ 823726 w 1584122"/>
                  <a:gd name="connsiteY9" fmla="*/ 105878 h 385054"/>
                  <a:gd name="connsiteX10" fmla="*/ 515718 w 1584122"/>
                  <a:gd name="connsiteY10" fmla="*/ 19250 h 385054"/>
                  <a:gd name="connsiteX11" fmla="*/ 15204 w 1584122"/>
                  <a:gd name="connsiteY11" fmla="*/ 115503 h 385054"/>
                  <a:gd name="connsiteX12" fmla="*/ 6336 w 1584122"/>
                  <a:gd name="connsiteY12" fmla="*/ 202130 h 385054"/>
                  <a:gd name="connsiteX0" fmla="*/ 22429 w 1600215"/>
                  <a:gd name="connsiteY0" fmla="*/ 202130 h 385054"/>
                  <a:gd name="connsiteX1" fmla="*/ 47829 w 1600215"/>
                  <a:gd name="connsiteY1" fmla="*/ 385054 h 385054"/>
                  <a:gd name="connsiteX2" fmla="*/ 243053 w 1600215"/>
                  <a:gd name="connsiteY2" fmla="*/ 259882 h 385054"/>
                  <a:gd name="connsiteX3" fmla="*/ 810943 w 1600215"/>
                  <a:gd name="connsiteY3" fmla="*/ 327259 h 385054"/>
                  <a:gd name="connsiteX4" fmla="*/ 1282581 w 1600215"/>
                  <a:gd name="connsiteY4" fmla="*/ 250257 h 385054"/>
                  <a:gd name="connsiteX5" fmla="*/ 1503962 w 1600215"/>
                  <a:gd name="connsiteY5" fmla="*/ 336884 h 385054"/>
                  <a:gd name="connsiteX6" fmla="*/ 1600215 w 1600215"/>
                  <a:gd name="connsiteY6" fmla="*/ 269507 h 385054"/>
                  <a:gd name="connsiteX7" fmla="*/ 1571339 w 1600215"/>
                  <a:gd name="connsiteY7" fmla="*/ 67377 h 385054"/>
                  <a:gd name="connsiteX8" fmla="*/ 1186329 w 1600215"/>
                  <a:gd name="connsiteY8" fmla="*/ 0 h 385054"/>
                  <a:gd name="connsiteX9" fmla="*/ 839819 w 1600215"/>
                  <a:gd name="connsiteY9" fmla="*/ 105878 h 385054"/>
                  <a:gd name="connsiteX10" fmla="*/ 531811 w 1600215"/>
                  <a:gd name="connsiteY10" fmla="*/ 19250 h 385054"/>
                  <a:gd name="connsiteX11" fmla="*/ 31297 w 1600215"/>
                  <a:gd name="connsiteY11" fmla="*/ 115503 h 385054"/>
                  <a:gd name="connsiteX12" fmla="*/ 22429 w 1600215"/>
                  <a:gd name="connsiteY12" fmla="*/ 202130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46498 w 1615416"/>
                  <a:gd name="connsiteY11" fmla="*/ 115503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46498 w 1615416"/>
                  <a:gd name="connsiteY11" fmla="*/ 115503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5020 w 1615416"/>
                  <a:gd name="connsiteY9" fmla="*/ 105878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2904 w 1615416"/>
                  <a:gd name="connsiteY9" fmla="*/ 78362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547 h 385054"/>
                  <a:gd name="connsiteX1" fmla="*/ 63030 w 1615416"/>
                  <a:gd name="connsiteY1" fmla="*/ 385054 h 385054"/>
                  <a:gd name="connsiteX2" fmla="*/ 258254 w 1615416"/>
                  <a:gd name="connsiteY2" fmla="*/ 259882 h 385054"/>
                  <a:gd name="connsiteX3" fmla="*/ 826144 w 1615416"/>
                  <a:gd name="connsiteY3" fmla="*/ 327259 h 385054"/>
                  <a:gd name="connsiteX4" fmla="*/ 1297782 w 1615416"/>
                  <a:gd name="connsiteY4" fmla="*/ 250257 h 385054"/>
                  <a:gd name="connsiteX5" fmla="*/ 1519163 w 1615416"/>
                  <a:gd name="connsiteY5" fmla="*/ 336884 h 385054"/>
                  <a:gd name="connsiteX6" fmla="*/ 1615416 w 1615416"/>
                  <a:gd name="connsiteY6" fmla="*/ 269507 h 385054"/>
                  <a:gd name="connsiteX7" fmla="*/ 1586540 w 1615416"/>
                  <a:gd name="connsiteY7" fmla="*/ 67377 h 385054"/>
                  <a:gd name="connsiteX8" fmla="*/ 1201530 w 1615416"/>
                  <a:gd name="connsiteY8" fmla="*/ 0 h 385054"/>
                  <a:gd name="connsiteX9" fmla="*/ 852904 w 1615416"/>
                  <a:gd name="connsiteY9" fmla="*/ 78362 h 385054"/>
                  <a:gd name="connsiteX10" fmla="*/ 547012 w 1615416"/>
                  <a:gd name="connsiteY10" fmla="*/ 19250 h 385054"/>
                  <a:gd name="connsiteX11" fmla="*/ 169265 w 1615416"/>
                  <a:gd name="connsiteY11" fmla="*/ 73170 h 385054"/>
                  <a:gd name="connsiteX12" fmla="*/ 14346 w 1615416"/>
                  <a:gd name="connsiteY12" fmla="*/ 191547 h 385054"/>
                  <a:gd name="connsiteX0" fmla="*/ 14346 w 1615416"/>
                  <a:gd name="connsiteY0" fmla="*/ 191904 h 385411"/>
                  <a:gd name="connsiteX1" fmla="*/ 63030 w 1615416"/>
                  <a:gd name="connsiteY1" fmla="*/ 385411 h 385411"/>
                  <a:gd name="connsiteX2" fmla="*/ 258254 w 1615416"/>
                  <a:gd name="connsiteY2" fmla="*/ 260239 h 385411"/>
                  <a:gd name="connsiteX3" fmla="*/ 826144 w 1615416"/>
                  <a:gd name="connsiteY3" fmla="*/ 327616 h 385411"/>
                  <a:gd name="connsiteX4" fmla="*/ 1297782 w 1615416"/>
                  <a:gd name="connsiteY4" fmla="*/ 250614 h 385411"/>
                  <a:gd name="connsiteX5" fmla="*/ 1519163 w 1615416"/>
                  <a:gd name="connsiteY5" fmla="*/ 337241 h 385411"/>
                  <a:gd name="connsiteX6" fmla="*/ 1615416 w 1615416"/>
                  <a:gd name="connsiteY6" fmla="*/ 269864 h 385411"/>
                  <a:gd name="connsiteX7" fmla="*/ 1586540 w 1615416"/>
                  <a:gd name="connsiteY7" fmla="*/ 67734 h 385411"/>
                  <a:gd name="connsiteX8" fmla="*/ 1201530 w 1615416"/>
                  <a:gd name="connsiteY8" fmla="*/ 357 h 385411"/>
                  <a:gd name="connsiteX9" fmla="*/ 852904 w 1615416"/>
                  <a:gd name="connsiteY9" fmla="*/ 78719 h 385411"/>
                  <a:gd name="connsiteX10" fmla="*/ 547012 w 1615416"/>
                  <a:gd name="connsiteY10" fmla="*/ 19607 h 385411"/>
                  <a:gd name="connsiteX11" fmla="*/ 169265 w 1615416"/>
                  <a:gd name="connsiteY11" fmla="*/ 73527 h 385411"/>
                  <a:gd name="connsiteX12" fmla="*/ 14346 w 1615416"/>
                  <a:gd name="connsiteY12" fmla="*/ 191904 h 385411"/>
                  <a:gd name="connsiteX0" fmla="*/ 14346 w 1615416"/>
                  <a:gd name="connsiteY0" fmla="*/ 192198 h 385705"/>
                  <a:gd name="connsiteX1" fmla="*/ 63030 w 1615416"/>
                  <a:gd name="connsiteY1" fmla="*/ 385705 h 385705"/>
                  <a:gd name="connsiteX2" fmla="*/ 258254 w 1615416"/>
                  <a:gd name="connsiteY2" fmla="*/ 260533 h 385705"/>
                  <a:gd name="connsiteX3" fmla="*/ 826144 w 1615416"/>
                  <a:gd name="connsiteY3" fmla="*/ 327910 h 385705"/>
                  <a:gd name="connsiteX4" fmla="*/ 1297782 w 1615416"/>
                  <a:gd name="connsiteY4" fmla="*/ 250908 h 385705"/>
                  <a:gd name="connsiteX5" fmla="*/ 1519163 w 1615416"/>
                  <a:gd name="connsiteY5" fmla="*/ 337535 h 385705"/>
                  <a:gd name="connsiteX6" fmla="*/ 1615416 w 1615416"/>
                  <a:gd name="connsiteY6" fmla="*/ 270158 h 385705"/>
                  <a:gd name="connsiteX7" fmla="*/ 1586540 w 1615416"/>
                  <a:gd name="connsiteY7" fmla="*/ 68028 h 385705"/>
                  <a:gd name="connsiteX8" fmla="*/ 1201530 w 1615416"/>
                  <a:gd name="connsiteY8" fmla="*/ 651 h 385705"/>
                  <a:gd name="connsiteX9" fmla="*/ 852904 w 1615416"/>
                  <a:gd name="connsiteY9" fmla="*/ 79013 h 385705"/>
                  <a:gd name="connsiteX10" fmla="*/ 547012 w 1615416"/>
                  <a:gd name="connsiteY10" fmla="*/ 19901 h 385705"/>
                  <a:gd name="connsiteX11" fmla="*/ 169265 w 1615416"/>
                  <a:gd name="connsiteY11" fmla="*/ 73821 h 385705"/>
                  <a:gd name="connsiteX12" fmla="*/ 14346 w 1615416"/>
                  <a:gd name="connsiteY12" fmla="*/ 192198 h 385705"/>
                  <a:gd name="connsiteX0" fmla="*/ 14346 w 1615416"/>
                  <a:gd name="connsiteY0" fmla="*/ 192198 h 385705"/>
                  <a:gd name="connsiteX1" fmla="*/ 63030 w 1615416"/>
                  <a:gd name="connsiteY1" fmla="*/ 385705 h 385705"/>
                  <a:gd name="connsiteX2" fmla="*/ 258254 w 1615416"/>
                  <a:gd name="connsiteY2" fmla="*/ 260533 h 385705"/>
                  <a:gd name="connsiteX3" fmla="*/ 826144 w 1615416"/>
                  <a:gd name="connsiteY3" fmla="*/ 327910 h 385705"/>
                  <a:gd name="connsiteX4" fmla="*/ 1297782 w 1615416"/>
                  <a:gd name="connsiteY4" fmla="*/ 250908 h 385705"/>
                  <a:gd name="connsiteX5" fmla="*/ 1519163 w 1615416"/>
                  <a:gd name="connsiteY5" fmla="*/ 337535 h 385705"/>
                  <a:gd name="connsiteX6" fmla="*/ 1615416 w 1615416"/>
                  <a:gd name="connsiteY6" fmla="*/ 270158 h 385705"/>
                  <a:gd name="connsiteX7" fmla="*/ 1586540 w 1615416"/>
                  <a:gd name="connsiteY7" fmla="*/ 68028 h 385705"/>
                  <a:gd name="connsiteX8" fmla="*/ 1201530 w 1615416"/>
                  <a:gd name="connsiteY8" fmla="*/ 651 h 385705"/>
                  <a:gd name="connsiteX9" fmla="*/ 852904 w 1615416"/>
                  <a:gd name="connsiteY9" fmla="*/ 79013 h 385705"/>
                  <a:gd name="connsiteX10" fmla="*/ 547012 w 1615416"/>
                  <a:gd name="connsiteY10" fmla="*/ 19901 h 385705"/>
                  <a:gd name="connsiteX11" fmla="*/ 169265 w 1615416"/>
                  <a:gd name="connsiteY11" fmla="*/ 73821 h 385705"/>
                  <a:gd name="connsiteX12" fmla="*/ 14346 w 1615416"/>
                  <a:gd name="connsiteY12" fmla="*/ 192198 h 385705"/>
                  <a:gd name="connsiteX0" fmla="*/ 14346 w 1609801"/>
                  <a:gd name="connsiteY0" fmla="*/ 192198 h 385705"/>
                  <a:gd name="connsiteX1" fmla="*/ 63030 w 1609801"/>
                  <a:gd name="connsiteY1" fmla="*/ 385705 h 385705"/>
                  <a:gd name="connsiteX2" fmla="*/ 258254 w 1609801"/>
                  <a:gd name="connsiteY2" fmla="*/ 260533 h 385705"/>
                  <a:gd name="connsiteX3" fmla="*/ 826144 w 1609801"/>
                  <a:gd name="connsiteY3" fmla="*/ 327910 h 385705"/>
                  <a:gd name="connsiteX4" fmla="*/ 1297782 w 1609801"/>
                  <a:gd name="connsiteY4" fmla="*/ 250908 h 385705"/>
                  <a:gd name="connsiteX5" fmla="*/ 1519163 w 1609801"/>
                  <a:gd name="connsiteY5" fmla="*/ 337535 h 385705"/>
                  <a:gd name="connsiteX6" fmla="*/ 1606949 w 1609801"/>
                  <a:gd name="connsiteY6" fmla="*/ 232058 h 385705"/>
                  <a:gd name="connsiteX7" fmla="*/ 1586540 w 1609801"/>
                  <a:gd name="connsiteY7" fmla="*/ 68028 h 385705"/>
                  <a:gd name="connsiteX8" fmla="*/ 1201530 w 1609801"/>
                  <a:gd name="connsiteY8" fmla="*/ 651 h 385705"/>
                  <a:gd name="connsiteX9" fmla="*/ 852904 w 1609801"/>
                  <a:gd name="connsiteY9" fmla="*/ 79013 h 385705"/>
                  <a:gd name="connsiteX10" fmla="*/ 547012 w 1609801"/>
                  <a:gd name="connsiteY10" fmla="*/ 19901 h 385705"/>
                  <a:gd name="connsiteX11" fmla="*/ 169265 w 1609801"/>
                  <a:gd name="connsiteY11" fmla="*/ 73821 h 385705"/>
                  <a:gd name="connsiteX12" fmla="*/ 14346 w 1609801"/>
                  <a:gd name="connsiteY12" fmla="*/ 192198 h 385705"/>
                  <a:gd name="connsiteX0" fmla="*/ 14346 w 1621901"/>
                  <a:gd name="connsiteY0" fmla="*/ 192198 h 385705"/>
                  <a:gd name="connsiteX1" fmla="*/ 63030 w 1621901"/>
                  <a:gd name="connsiteY1" fmla="*/ 385705 h 385705"/>
                  <a:gd name="connsiteX2" fmla="*/ 258254 w 1621901"/>
                  <a:gd name="connsiteY2" fmla="*/ 260533 h 385705"/>
                  <a:gd name="connsiteX3" fmla="*/ 826144 w 1621901"/>
                  <a:gd name="connsiteY3" fmla="*/ 327910 h 385705"/>
                  <a:gd name="connsiteX4" fmla="*/ 1297782 w 1621901"/>
                  <a:gd name="connsiteY4" fmla="*/ 250908 h 385705"/>
                  <a:gd name="connsiteX5" fmla="*/ 1519163 w 1621901"/>
                  <a:gd name="connsiteY5" fmla="*/ 337535 h 385705"/>
                  <a:gd name="connsiteX6" fmla="*/ 1606949 w 1621901"/>
                  <a:gd name="connsiteY6" fmla="*/ 232058 h 385705"/>
                  <a:gd name="connsiteX7" fmla="*/ 1586540 w 1621901"/>
                  <a:gd name="connsiteY7" fmla="*/ 68028 h 385705"/>
                  <a:gd name="connsiteX8" fmla="*/ 1201530 w 1621901"/>
                  <a:gd name="connsiteY8" fmla="*/ 651 h 385705"/>
                  <a:gd name="connsiteX9" fmla="*/ 852904 w 1621901"/>
                  <a:gd name="connsiteY9" fmla="*/ 79013 h 385705"/>
                  <a:gd name="connsiteX10" fmla="*/ 547012 w 1621901"/>
                  <a:gd name="connsiteY10" fmla="*/ 19901 h 385705"/>
                  <a:gd name="connsiteX11" fmla="*/ 169265 w 1621901"/>
                  <a:gd name="connsiteY11" fmla="*/ 73821 h 385705"/>
                  <a:gd name="connsiteX12" fmla="*/ 14346 w 1621901"/>
                  <a:gd name="connsiteY12" fmla="*/ 192198 h 385705"/>
                  <a:gd name="connsiteX0" fmla="*/ 14346 w 1621901"/>
                  <a:gd name="connsiteY0" fmla="*/ 192198 h 385705"/>
                  <a:gd name="connsiteX1" fmla="*/ 63030 w 1621901"/>
                  <a:gd name="connsiteY1" fmla="*/ 385705 h 385705"/>
                  <a:gd name="connsiteX2" fmla="*/ 258254 w 1621901"/>
                  <a:gd name="connsiteY2" fmla="*/ 260533 h 385705"/>
                  <a:gd name="connsiteX3" fmla="*/ 826144 w 1621901"/>
                  <a:gd name="connsiteY3" fmla="*/ 327910 h 385705"/>
                  <a:gd name="connsiteX4" fmla="*/ 1297782 w 1621901"/>
                  <a:gd name="connsiteY4" fmla="*/ 250908 h 385705"/>
                  <a:gd name="connsiteX5" fmla="*/ 1519163 w 1621901"/>
                  <a:gd name="connsiteY5" fmla="*/ 337535 h 385705"/>
                  <a:gd name="connsiteX6" fmla="*/ 1606949 w 1621901"/>
                  <a:gd name="connsiteY6" fmla="*/ 232058 h 385705"/>
                  <a:gd name="connsiteX7" fmla="*/ 1586540 w 1621901"/>
                  <a:gd name="connsiteY7" fmla="*/ 68028 h 385705"/>
                  <a:gd name="connsiteX8" fmla="*/ 1201530 w 1621901"/>
                  <a:gd name="connsiteY8" fmla="*/ 651 h 385705"/>
                  <a:gd name="connsiteX9" fmla="*/ 852904 w 1621901"/>
                  <a:gd name="connsiteY9" fmla="*/ 79013 h 385705"/>
                  <a:gd name="connsiteX10" fmla="*/ 547012 w 1621901"/>
                  <a:gd name="connsiteY10" fmla="*/ 19901 h 385705"/>
                  <a:gd name="connsiteX11" fmla="*/ 169265 w 1621901"/>
                  <a:gd name="connsiteY11" fmla="*/ 73821 h 385705"/>
                  <a:gd name="connsiteX12" fmla="*/ 14346 w 1621901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19163 w 1637162"/>
                  <a:gd name="connsiteY5" fmla="*/ 337535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19163 w 1637162"/>
                  <a:gd name="connsiteY5" fmla="*/ 337535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08580 w 1637162"/>
                  <a:gd name="connsiteY5" fmla="*/ 293085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08580 w 1637162"/>
                  <a:gd name="connsiteY5" fmla="*/ 293085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10696 w 1637162"/>
                  <a:gd name="connsiteY5" fmla="*/ 335418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37162"/>
                  <a:gd name="connsiteY0" fmla="*/ 192198 h 385705"/>
                  <a:gd name="connsiteX1" fmla="*/ 63030 w 1637162"/>
                  <a:gd name="connsiteY1" fmla="*/ 385705 h 385705"/>
                  <a:gd name="connsiteX2" fmla="*/ 258254 w 1637162"/>
                  <a:gd name="connsiteY2" fmla="*/ 260533 h 385705"/>
                  <a:gd name="connsiteX3" fmla="*/ 826144 w 1637162"/>
                  <a:gd name="connsiteY3" fmla="*/ 327910 h 385705"/>
                  <a:gd name="connsiteX4" fmla="*/ 1297782 w 1637162"/>
                  <a:gd name="connsiteY4" fmla="*/ 250908 h 385705"/>
                  <a:gd name="connsiteX5" fmla="*/ 1510696 w 1637162"/>
                  <a:gd name="connsiteY5" fmla="*/ 335418 h 385705"/>
                  <a:gd name="connsiteX6" fmla="*/ 1628116 w 1637162"/>
                  <a:gd name="connsiteY6" fmla="*/ 232058 h 385705"/>
                  <a:gd name="connsiteX7" fmla="*/ 1586540 w 1637162"/>
                  <a:gd name="connsiteY7" fmla="*/ 68028 h 385705"/>
                  <a:gd name="connsiteX8" fmla="*/ 1201530 w 1637162"/>
                  <a:gd name="connsiteY8" fmla="*/ 651 h 385705"/>
                  <a:gd name="connsiteX9" fmla="*/ 852904 w 1637162"/>
                  <a:gd name="connsiteY9" fmla="*/ 79013 h 385705"/>
                  <a:gd name="connsiteX10" fmla="*/ 547012 w 1637162"/>
                  <a:gd name="connsiteY10" fmla="*/ 19901 h 385705"/>
                  <a:gd name="connsiteX11" fmla="*/ 169265 w 1637162"/>
                  <a:gd name="connsiteY11" fmla="*/ 73821 h 385705"/>
                  <a:gd name="connsiteX12" fmla="*/ 14346 w 1637162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509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509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509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258254 w 1646056"/>
                  <a:gd name="connsiteY2" fmla="*/ 260533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15404 w 1646056"/>
                  <a:gd name="connsiteY2" fmla="*/ 288049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15404 w 1646056"/>
                  <a:gd name="connsiteY2" fmla="*/ 288049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15404 w 1646056"/>
                  <a:gd name="connsiteY2" fmla="*/ 288049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69265 w 1646056"/>
                  <a:gd name="connsiteY11" fmla="*/ 73821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94665 w 1646056"/>
                  <a:gd name="connsiteY11" fmla="*/ 44187 h 385705"/>
                  <a:gd name="connsiteX12" fmla="*/ 14346 w 1646056"/>
                  <a:gd name="connsiteY12" fmla="*/ 192198 h 385705"/>
                  <a:gd name="connsiteX0" fmla="*/ 14346 w 1646056"/>
                  <a:gd name="connsiteY0" fmla="*/ 192198 h 385705"/>
                  <a:gd name="connsiteX1" fmla="*/ 63030 w 1646056"/>
                  <a:gd name="connsiteY1" fmla="*/ 385705 h 385705"/>
                  <a:gd name="connsiteX2" fmla="*/ 328104 w 1646056"/>
                  <a:gd name="connsiteY2" fmla="*/ 296516 h 385705"/>
                  <a:gd name="connsiteX3" fmla="*/ 826144 w 1646056"/>
                  <a:gd name="connsiteY3" fmla="*/ 327910 h 385705"/>
                  <a:gd name="connsiteX4" fmla="*/ 1297782 w 1646056"/>
                  <a:gd name="connsiteY4" fmla="*/ 263608 h 385705"/>
                  <a:gd name="connsiteX5" fmla="*/ 1510696 w 1646056"/>
                  <a:gd name="connsiteY5" fmla="*/ 335418 h 385705"/>
                  <a:gd name="connsiteX6" fmla="*/ 1638699 w 1646056"/>
                  <a:gd name="connsiteY6" fmla="*/ 251108 h 385705"/>
                  <a:gd name="connsiteX7" fmla="*/ 1586540 w 1646056"/>
                  <a:gd name="connsiteY7" fmla="*/ 68028 h 385705"/>
                  <a:gd name="connsiteX8" fmla="*/ 1201530 w 1646056"/>
                  <a:gd name="connsiteY8" fmla="*/ 651 h 385705"/>
                  <a:gd name="connsiteX9" fmla="*/ 852904 w 1646056"/>
                  <a:gd name="connsiteY9" fmla="*/ 79013 h 385705"/>
                  <a:gd name="connsiteX10" fmla="*/ 547012 w 1646056"/>
                  <a:gd name="connsiteY10" fmla="*/ 19901 h 385705"/>
                  <a:gd name="connsiteX11" fmla="*/ 194665 w 1646056"/>
                  <a:gd name="connsiteY11" fmla="*/ 44187 h 385705"/>
                  <a:gd name="connsiteX12" fmla="*/ 14346 w 1646056"/>
                  <a:gd name="connsiteY12" fmla="*/ 192198 h 385705"/>
                  <a:gd name="connsiteX0" fmla="*/ 10452 w 1642162"/>
                  <a:gd name="connsiteY0" fmla="*/ 192198 h 379355"/>
                  <a:gd name="connsiteX1" fmla="*/ 78186 w 1642162"/>
                  <a:gd name="connsiteY1" fmla="*/ 379355 h 379355"/>
                  <a:gd name="connsiteX2" fmla="*/ 324210 w 1642162"/>
                  <a:gd name="connsiteY2" fmla="*/ 296516 h 379355"/>
                  <a:gd name="connsiteX3" fmla="*/ 822250 w 1642162"/>
                  <a:gd name="connsiteY3" fmla="*/ 327910 h 379355"/>
                  <a:gd name="connsiteX4" fmla="*/ 1293888 w 1642162"/>
                  <a:gd name="connsiteY4" fmla="*/ 263608 h 379355"/>
                  <a:gd name="connsiteX5" fmla="*/ 1506802 w 1642162"/>
                  <a:gd name="connsiteY5" fmla="*/ 335418 h 379355"/>
                  <a:gd name="connsiteX6" fmla="*/ 1634805 w 1642162"/>
                  <a:gd name="connsiteY6" fmla="*/ 251108 h 379355"/>
                  <a:gd name="connsiteX7" fmla="*/ 1582646 w 1642162"/>
                  <a:gd name="connsiteY7" fmla="*/ 68028 h 379355"/>
                  <a:gd name="connsiteX8" fmla="*/ 1197636 w 1642162"/>
                  <a:gd name="connsiteY8" fmla="*/ 651 h 379355"/>
                  <a:gd name="connsiteX9" fmla="*/ 849010 w 1642162"/>
                  <a:gd name="connsiteY9" fmla="*/ 79013 h 379355"/>
                  <a:gd name="connsiteX10" fmla="*/ 543118 w 1642162"/>
                  <a:gd name="connsiteY10" fmla="*/ 19901 h 379355"/>
                  <a:gd name="connsiteX11" fmla="*/ 190771 w 1642162"/>
                  <a:gd name="connsiteY11" fmla="*/ 44187 h 379355"/>
                  <a:gd name="connsiteX12" fmla="*/ 10452 w 1642162"/>
                  <a:gd name="connsiteY12" fmla="*/ 192198 h 379355"/>
                  <a:gd name="connsiteX0" fmla="*/ 14589 w 1646299"/>
                  <a:gd name="connsiteY0" fmla="*/ 192198 h 379355"/>
                  <a:gd name="connsiteX1" fmla="*/ 82323 w 1646299"/>
                  <a:gd name="connsiteY1" fmla="*/ 379355 h 379355"/>
                  <a:gd name="connsiteX2" fmla="*/ 328347 w 1646299"/>
                  <a:gd name="connsiteY2" fmla="*/ 296516 h 379355"/>
                  <a:gd name="connsiteX3" fmla="*/ 826387 w 1646299"/>
                  <a:gd name="connsiteY3" fmla="*/ 327910 h 379355"/>
                  <a:gd name="connsiteX4" fmla="*/ 1298025 w 1646299"/>
                  <a:gd name="connsiteY4" fmla="*/ 263608 h 379355"/>
                  <a:gd name="connsiteX5" fmla="*/ 1510939 w 1646299"/>
                  <a:gd name="connsiteY5" fmla="*/ 335418 h 379355"/>
                  <a:gd name="connsiteX6" fmla="*/ 1638942 w 1646299"/>
                  <a:gd name="connsiteY6" fmla="*/ 251108 h 379355"/>
                  <a:gd name="connsiteX7" fmla="*/ 1586783 w 1646299"/>
                  <a:gd name="connsiteY7" fmla="*/ 68028 h 379355"/>
                  <a:gd name="connsiteX8" fmla="*/ 1201773 w 1646299"/>
                  <a:gd name="connsiteY8" fmla="*/ 651 h 379355"/>
                  <a:gd name="connsiteX9" fmla="*/ 853147 w 1646299"/>
                  <a:gd name="connsiteY9" fmla="*/ 79013 h 379355"/>
                  <a:gd name="connsiteX10" fmla="*/ 547255 w 1646299"/>
                  <a:gd name="connsiteY10" fmla="*/ 19901 h 379355"/>
                  <a:gd name="connsiteX11" fmla="*/ 194908 w 1646299"/>
                  <a:gd name="connsiteY11" fmla="*/ 44187 h 379355"/>
                  <a:gd name="connsiteX12" fmla="*/ 14589 w 1646299"/>
                  <a:gd name="connsiteY12" fmla="*/ 192198 h 379355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826387 w 1646299"/>
                  <a:gd name="connsiteY3" fmla="*/ 327910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853147 w 1646299"/>
                  <a:gd name="connsiteY9" fmla="*/ 79013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826387 w 1646299"/>
                  <a:gd name="connsiteY3" fmla="*/ 327910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853147 w 1646299"/>
                  <a:gd name="connsiteY9" fmla="*/ 79013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826387 w 1646299"/>
                  <a:gd name="connsiteY3" fmla="*/ 327910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925114 w 1646299"/>
                  <a:gd name="connsiteY9" fmla="*/ 51496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739604 w 1646299"/>
                  <a:gd name="connsiteY3" fmla="*/ 325794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925114 w 1646299"/>
                  <a:gd name="connsiteY9" fmla="*/ 51496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739604 w 1646299"/>
                  <a:gd name="connsiteY3" fmla="*/ 325794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925114 w 1646299"/>
                  <a:gd name="connsiteY9" fmla="*/ 51496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46299"/>
                  <a:gd name="connsiteY0" fmla="*/ 192198 h 379619"/>
                  <a:gd name="connsiteX1" fmla="*/ 82323 w 1646299"/>
                  <a:gd name="connsiteY1" fmla="*/ 379355 h 379619"/>
                  <a:gd name="connsiteX2" fmla="*/ 328347 w 1646299"/>
                  <a:gd name="connsiteY2" fmla="*/ 296516 h 379619"/>
                  <a:gd name="connsiteX3" fmla="*/ 739604 w 1646299"/>
                  <a:gd name="connsiteY3" fmla="*/ 325794 h 379619"/>
                  <a:gd name="connsiteX4" fmla="*/ 1298025 w 1646299"/>
                  <a:gd name="connsiteY4" fmla="*/ 263608 h 379619"/>
                  <a:gd name="connsiteX5" fmla="*/ 1510939 w 1646299"/>
                  <a:gd name="connsiteY5" fmla="*/ 335418 h 379619"/>
                  <a:gd name="connsiteX6" fmla="*/ 1638942 w 1646299"/>
                  <a:gd name="connsiteY6" fmla="*/ 251108 h 379619"/>
                  <a:gd name="connsiteX7" fmla="*/ 1586783 w 1646299"/>
                  <a:gd name="connsiteY7" fmla="*/ 68028 h 379619"/>
                  <a:gd name="connsiteX8" fmla="*/ 1201773 w 1646299"/>
                  <a:gd name="connsiteY8" fmla="*/ 651 h 379619"/>
                  <a:gd name="connsiteX9" fmla="*/ 925114 w 1646299"/>
                  <a:gd name="connsiteY9" fmla="*/ 51496 h 379619"/>
                  <a:gd name="connsiteX10" fmla="*/ 547255 w 1646299"/>
                  <a:gd name="connsiteY10" fmla="*/ 19901 h 379619"/>
                  <a:gd name="connsiteX11" fmla="*/ 194908 w 1646299"/>
                  <a:gd name="connsiteY11" fmla="*/ 44187 h 379619"/>
                  <a:gd name="connsiteX12" fmla="*/ 14589 w 1646299"/>
                  <a:gd name="connsiteY12" fmla="*/ 192198 h 379619"/>
                  <a:gd name="connsiteX0" fmla="*/ 14589 w 1657392"/>
                  <a:gd name="connsiteY0" fmla="*/ 192198 h 379619"/>
                  <a:gd name="connsiteX1" fmla="*/ 82323 w 1657392"/>
                  <a:gd name="connsiteY1" fmla="*/ 379355 h 379619"/>
                  <a:gd name="connsiteX2" fmla="*/ 328347 w 1657392"/>
                  <a:gd name="connsiteY2" fmla="*/ 296516 h 379619"/>
                  <a:gd name="connsiteX3" fmla="*/ 739604 w 1657392"/>
                  <a:gd name="connsiteY3" fmla="*/ 325794 h 379619"/>
                  <a:gd name="connsiteX4" fmla="*/ 1298025 w 1657392"/>
                  <a:gd name="connsiteY4" fmla="*/ 263608 h 379619"/>
                  <a:gd name="connsiteX5" fmla="*/ 1510939 w 1657392"/>
                  <a:gd name="connsiteY5" fmla="*/ 335418 h 379619"/>
                  <a:gd name="connsiteX6" fmla="*/ 1638942 w 1657392"/>
                  <a:gd name="connsiteY6" fmla="*/ 251108 h 379619"/>
                  <a:gd name="connsiteX7" fmla="*/ 1586783 w 1657392"/>
                  <a:gd name="connsiteY7" fmla="*/ 68028 h 379619"/>
                  <a:gd name="connsiteX8" fmla="*/ 1201773 w 1657392"/>
                  <a:gd name="connsiteY8" fmla="*/ 651 h 379619"/>
                  <a:gd name="connsiteX9" fmla="*/ 925114 w 1657392"/>
                  <a:gd name="connsiteY9" fmla="*/ 51496 h 379619"/>
                  <a:gd name="connsiteX10" fmla="*/ 547255 w 1657392"/>
                  <a:gd name="connsiteY10" fmla="*/ 19901 h 379619"/>
                  <a:gd name="connsiteX11" fmla="*/ 194908 w 1657392"/>
                  <a:gd name="connsiteY11" fmla="*/ 44187 h 379619"/>
                  <a:gd name="connsiteX12" fmla="*/ 14589 w 1657392"/>
                  <a:gd name="connsiteY12" fmla="*/ 192198 h 379619"/>
                  <a:gd name="connsiteX0" fmla="*/ 14589 w 1675167"/>
                  <a:gd name="connsiteY0" fmla="*/ 192198 h 379619"/>
                  <a:gd name="connsiteX1" fmla="*/ 82323 w 1675167"/>
                  <a:gd name="connsiteY1" fmla="*/ 379355 h 379619"/>
                  <a:gd name="connsiteX2" fmla="*/ 328347 w 1675167"/>
                  <a:gd name="connsiteY2" fmla="*/ 296516 h 379619"/>
                  <a:gd name="connsiteX3" fmla="*/ 739604 w 1675167"/>
                  <a:gd name="connsiteY3" fmla="*/ 325794 h 379619"/>
                  <a:gd name="connsiteX4" fmla="*/ 1298025 w 1675167"/>
                  <a:gd name="connsiteY4" fmla="*/ 263608 h 379619"/>
                  <a:gd name="connsiteX5" fmla="*/ 1510939 w 1675167"/>
                  <a:gd name="connsiteY5" fmla="*/ 335418 h 379619"/>
                  <a:gd name="connsiteX6" fmla="*/ 1664342 w 1675167"/>
                  <a:gd name="connsiteY6" fmla="*/ 308258 h 379619"/>
                  <a:gd name="connsiteX7" fmla="*/ 1586783 w 1675167"/>
                  <a:gd name="connsiteY7" fmla="*/ 68028 h 379619"/>
                  <a:gd name="connsiteX8" fmla="*/ 1201773 w 1675167"/>
                  <a:gd name="connsiteY8" fmla="*/ 651 h 379619"/>
                  <a:gd name="connsiteX9" fmla="*/ 925114 w 1675167"/>
                  <a:gd name="connsiteY9" fmla="*/ 51496 h 379619"/>
                  <a:gd name="connsiteX10" fmla="*/ 547255 w 1675167"/>
                  <a:gd name="connsiteY10" fmla="*/ 19901 h 379619"/>
                  <a:gd name="connsiteX11" fmla="*/ 194908 w 1675167"/>
                  <a:gd name="connsiteY11" fmla="*/ 44187 h 379619"/>
                  <a:gd name="connsiteX12" fmla="*/ 14589 w 1675167"/>
                  <a:gd name="connsiteY12" fmla="*/ 192198 h 379619"/>
                  <a:gd name="connsiteX0" fmla="*/ 14589 w 1675167"/>
                  <a:gd name="connsiteY0" fmla="*/ 192198 h 379619"/>
                  <a:gd name="connsiteX1" fmla="*/ 82323 w 1675167"/>
                  <a:gd name="connsiteY1" fmla="*/ 379355 h 379619"/>
                  <a:gd name="connsiteX2" fmla="*/ 328347 w 1675167"/>
                  <a:gd name="connsiteY2" fmla="*/ 296516 h 379619"/>
                  <a:gd name="connsiteX3" fmla="*/ 739604 w 1675167"/>
                  <a:gd name="connsiteY3" fmla="*/ 325794 h 379619"/>
                  <a:gd name="connsiteX4" fmla="*/ 1298025 w 1675167"/>
                  <a:gd name="connsiteY4" fmla="*/ 263608 h 379619"/>
                  <a:gd name="connsiteX5" fmla="*/ 1510939 w 1675167"/>
                  <a:gd name="connsiteY5" fmla="*/ 335418 h 379619"/>
                  <a:gd name="connsiteX6" fmla="*/ 1664342 w 1675167"/>
                  <a:gd name="connsiteY6" fmla="*/ 308258 h 379619"/>
                  <a:gd name="connsiteX7" fmla="*/ 1586783 w 1675167"/>
                  <a:gd name="connsiteY7" fmla="*/ 68028 h 379619"/>
                  <a:gd name="connsiteX8" fmla="*/ 1201773 w 1675167"/>
                  <a:gd name="connsiteY8" fmla="*/ 651 h 379619"/>
                  <a:gd name="connsiteX9" fmla="*/ 925114 w 1675167"/>
                  <a:gd name="connsiteY9" fmla="*/ 51496 h 379619"/>
                  <a:gd name="connsiteX10" fmla="*/ 547255 w 1675167"/>
                  <a:gd name="connsiteY10" fmla="*/ 19901 h 379619"/>
                  <a:gd name="connsiteX11" fmla="*/ 194908 w 1675167"/>
                  <a:gd name="connsiteY11" fmla="*/ 44187 h 379619"/>
                  <a:gd name="connsiteX12" fmla="*/ 14589 w 1675167"/>
                  <a:gd name="connsiteY12" fmla="*/ 192198 h 379619"/>
                  <a:gd name="connsiteX0" fmla="*/ 14589 w 1681716"/>
                  <a:gd name="connsiteY0" fmla="*/ 192198 h 379619"/>
                  <a:gd name="connsiteX1" fmla="*/ 82323 w 1681716"/>
                  <a:gd name="connsiteY1" fmla="*/ 379355 h 379619"/>
                  <a:gd name="connsiteX2" fmla="*/ 328347 w 1681716"/>
                  <a:gd name="connsiteY2" fmla="*/ 296516 h 379619"/>
                  <a:gd name="connsiteX3" fmla="*/ 739604 w 1681716"/>
                  <a:gd name="connsiteY3" fmla="*/ 325794 h 379619"/>
                  <a:gd name="connsiteX4" fmla="*/ 1298025 w 1681716"/>
                  <a:gd name="connsiteY4" fmla="*/ 263608 h 379619"/>
                  <a:gd name="connsiteX5" fmla="*/ 1510939 w 1681716"/>
                  <a:gd name="connsiteY5" fmla="*/ 335418 h 379619"/>
                  <a:gd name="connsiteX6" fmla="*/ 1664342 w 1681716"/>
                  <a:gd name="connsiteY6" fmla="*/ 308258 h 379619"/>
                  <a:gd name="connsiteX7" fmla="*/ 1586783 w 1681716"/>
                  <a:gd name="connsiteY7" fmla="*/ 68028 h 379619"/>
                  <a:gd name="connsiteX8" fmla="*/ 1201773 w 1681716"/>
                  <a:gd name="connsiteY8" fmla="*/ 651 h 379619"/>
                  <a:gd name="connsiteX9" fmla="*/ 925114 w 1681716"/>
                  <a:gd name="connsiteY9" fmla="*/ 51496 h 379619"/>
                  <a:gd name="connsiteX10" fmla="*/ 547255 w 1681716"/>
                  <a:gd name="connsiteY10" fmla="*/ 19901 h 379619"/>
                  <a:gd name="connsiteX11" fmla="*/ 194908 w 1681716"/>
                  <a:gd name="connsiteY11" fmla="*/ 44187 h 379619"/>
                  <a:gd name="connsiteX12" fmla="*/ 14589 w 1681716"/>
                  <a:gd name="connsiteY12" fmla="*/ 192198 h 379619"/>
                  <a:gd name="connsiteX0" fmla="*/ 22969 w 1690096"/>
                  <a:gd name="connsiteY0" fmla="*/ 192198 h 379619"/>
                  <a:gd name="connsiteX1" fmla="*/ 90703 w 1690096"/>
                  <a:gd name="connsiteY1" fmla="*/ 379355 h 379619"/>
                  <a:gd name="connsiteX2" fmla="*/ 336727 w 1690096"/>
                  <a:gd name="connsiteY2" fmla="*/ 296516 h 379619"/>
                  <a:gd name="connsiteX3" fmla="*/ 747984 w 1690096"/>
                  <a:gd name="connsiteY3" fmla="*/ 325794 h 379619"/>
                  <a:gd name="connsiteX4" fmla="*/ 1306405 w 1690096"/>
                  <a:gd name="connsiteY4" fmla="*/ 263608 h 379619"/>
                  <a:gd name="connsiteX5" fmla="*/ 1519319 w 1690096"/>
                  <a:gd name="connsiteY5" fmla="*/ 335418 h 379619"/>
                  <a:gd name="connsiteX6" fmla="*/ 1672722 w 1690096"/>
                  <a:gd name="connsiteY6" fmla="*/ 308258 h 379619"/>
                  <a:gd name="connsiteX7" fmla="*/ 1595163 w 1690096"/>
                  <a:gd name="connsiteY7" fmla="*/ 68028 h 379619"/>
                  <a:gd name="connsiteX8" fmla="*/ 1210153 w 1690096"/>
                  <a:gd name="connsiteY8" fmla="*/ 651 h 379619"/>
                  <a:gd name="connsiteX9" fmla="*/ 933494 w 1690096"/>
                  <a:gd name="connsiteY9" fmla="*/ 51496 h 379619"/>
                  <a:gd name="connsiteX10" fmla="*/ 555635 w 1690096"/>
                  <a:gd name="connsiteY10" fmla="*/ 19901 h 379619"/>
                  <a:gd name="connsiteX11" fmla="*/ 203288 w 1690096"/>
                  <a:gd name="connsiteY11" fmla="*/ 44187 h 379619"/>
                  <a:gd name="connsiteX12" fmla="*/ 22969 w 1690096"/>
                  <a:gd name="connsiteY12" fmla="*/ 192198 h 379619"/>
                  <a:gd name="connsiteX0" fmla="*/ 22969 w 1690096"/>
                  <a:gd name="connsiteY0" fmla="*/ 192198 h 384931"/>
                  <a:gd name="connsiteX1" fmla="*/ 90703 w 1690096"/>
                  <a:gd name="connsiteY1" fmla="*/ 379355 h 384931"/>
                  <a:gd name="connsiteX2" fmla="*/ 336727 w 1690096"/>
                  <a:gd name="connsiteY2" fmla="*/ 296516 h 384931"/>
                  <a:gd name="connsiteX3" fmla="*/ 747984 w 1690096"/>
                  <a:gd name="connsiteY3" fmla="*/ 325794 h 384931"/>
                  <a:gd name="connsiteX4" fmla="*/ 1306405 w 1690096"/>
                  <a:gd name="connsiteY4" fmla="*/ 263608 h 384931"/>
                  <a:gd name="connsiteX5" fmla="*/ 1519319 w 1690096"/>
                  <a:gd name="connsiteY5" fmla="*/ 335418 h 384931"/>
                  <a:gd name="connsiteX6" fmla="*/ 1672722 w 1690096"/>
                  <a:gd name="connsiteY6" fmla="*/ 308258 h 384931"/>
                  <a:gd name="connsiteX7" fmla="*/ 1595163 w 1690096"/>
                  <a:gd name="connsiteY7" fmla="*/ 68028 h 384931"/>
                  <a:gd name="connsiteX8" fmla="*/ 1210153 w 1690096"/>
                  <a:gd name="connsiteY8" fmla="*/ 651 h 384931"/>
                  <a:gd name="connsiteX9" fmla="*/ 933494 w 1690096"/>
                  <a:gd name="connsiteY9" fmla="*/ 51496 h 384931"/>
                  <a:gd name="connsiteX10" fmla="*/ 555635 w 1690096"/>
                  <a:gd name="connsiteY10" fmla="*/ 19901 h 384931"/>
                  <a:gd name="connsiteX11" fmla="*/ 203288 w 1690096"/>
                  <a:gd name="connsiteY11" fmla="*/ 44187 h 384931"/>
                  <a:gd name="connsiteX12" fmla="*/ 22969 w 1690096"/>
                  <a:gd name="connsiteY12" fmla="*/ 192198 h 384931"/>
                  <a:gd name="connsiteX0" fmla="*/ 36948 w 1673912"/>
                  <a:gd name="connsiteY0" fmla="*/ 50911 h 384931"/>
                  <a:gd name="connsiteX1" fmla="*/ 74519 w 1673912"/>
                  <a:gd name="connsiteY1" fmla="*/ 379355 h 384931"/>
                  <a:gd name="connsiteX2" fmla="*/ 320543 w 1673912"/>
                  <a:gd name="connsiteY2" fmla="*/ 296516 h 384931"/>
                  <a:gd name="connsiteX3" fmla="*/ 731800 w 1673912"/>
                  <a:gd name="connsiteY3" fmla="*/ 325794 h 384931"/>
                  <a:gd name="connsiteX4" fmla="*/ 1290221 w 1673912"/>
                  <a:gd name="connsiteY4" fmla="*/ 263608 h 384931"/>
                  <a:gd name="connsiteX5" fmla="*/ 1503135 w 1673912"/>
                  <a:gd name="connsiteY5" fmla="*/ 335418 h 384931"/>
                  <a:gd name="connsiteX6" fmla="*/ 1656538 w 1673912"/>
                  <a:gd name="connsiteY6" fmla="*/ 308258 h 384931"/>
                  <a:gd name="connsiteX7" fmla="*/ 1578979 w 1673912"/>
                  <a:gd name="connsiteY7" fmla="*/ 68028 h 384931"/>
                  <a:gd name="connsiteX8" fmla="*/ 1193969 w 1673912"/>
                  <a:gd name="connsiteY8" fmla="*/ 651 h 384931"/>
                  <a:gd name="connsiteX9" fmla="*/ 917310 w 1673912"/>
                  <a:gd name="connsiteY9" fmla="*/ 51496 h 384931"/>
                  <a:gd name="connsiteX10" fmla="*/ 539451 w 1673912"/>
                  <a:gd name="connsiteY10" fmla="*/ 19901 h 384931"/>
                  <a:gd name="connsiteX11" fmla="*/ 187104 w 1673912"/>
                  <a:gd name="connsiteY11" fmla="*/ 44187 h 384931"/>
                  <a:gd name="connsiteX12" fmla="*/ 36948 w 1673912"/>
                  <a:gd name="connsiteY12" fmla="*/ 50911 h 384931"/>
                  <a:gd name="connsiteX0" fmla="*/ 26858 w 1663822"/>
                  <a:gd name="connsiteY0" fmla="*/ 50911 h 338503"/>
                  <a:gd name="connsiteX1" fmla="*/ 85066 w 1663822"/>
                  <a:gd name="connsiteY1" fmla="*/ 272992 h 338503"/>
                  <a:gd name="connsiteX2" fmla="*/ 310453 w 1663822"/>
                  <a:gd name="connsiteY2" fmla="*/ 296516 h 338503"/>
                  <a:gd name="connsiteX3" fmla="*/ 721710 w 1663822"/>
                  <a:gd name="connsiteY3" fmla="*/ 325794 h 338503"/>
                  <a:gd name="connsiteX4" fmla="*/ 1280131 w 1663822"/>
                  <a:gd name="connsiteY4" fmla="*/ 263608 h 338503"/>
                  <a:gd name="connsiteX5" fmla="*/ 1493045 w 1663822"/>
                  <a:gd name="connsiteY5" fmla="*/ 335418 h 338503"/>
                  <a:gd name="connsiteX6" fmla="*/ 1646448 w 1663822"/>
                  <a:gd name="connsiteY6" fmla="*/ 308258 h 338503"/>
                  <a:gd name="connsiteX7" fmla="*/ 1568889 w 1663822"/>
                  <a:gd name="connsiteY7" fmla="*/ 68028 h 338503"/>
                  <a:gd name="connsiteX8" fmla="*/ 1183879 w 1663822"/>
                  <a:gd name="connsiteY8" fmla="*/ 651 h 338503"/>
                  <a:gd name="connsiteX9" fmla="*/ 907220 w 1663822"/>
                  <a:gd name="connsiteY9" fmla="*/ 51496 h 338503"/>
                  <a:gd name="connsiteX10" fmla="*/ 529361 w 1663822"/>
                  <a:gd name="connsiteY10" fmla="*/ 19901 h 338503"/>
                  <a:gd name="connsiteX11" fmla="*/ 177014 w 1663822"/>
                  <a:gd name="connsiteY11" fmla="*/ 44187 h 338503"/>
                  <a:gd name="connsiteX12" fmla="*/ 26858 w 1663822"/>
                  <a:gd name="connsiteY12" fmla="*/ 50911 h 338503"/>
                  <a:gd name="connsiteX0" fmla="*/ 26858 w 1663822"/>
                  <a:gd name="connsiteY0" fmla="*/ 50911 h 338503"/>
                  <a:gd name="connsiteX1" fmla="*/ 85066 w 1663822"/>
                  <a:gd name="connsiteY1" fmla="*/ 272992 h 338503"/>
                  <a:gd name="connsiteX2" fmla="*/ 270766 w 1663822"/>
                  <a:gd name="connsiteY2" fmla="*/ 261591 h 338503"/>
                  <a:gd name="connsiteX3" fmla="*/ 721710 w 1663822"/>
                  <a:gd name="connsiteY3" fmla="*/ 325794 h 338503"/>
                  <a:gd name="connsiteX4" fmla="*/ 1280131 w 1663822"/>
                  <a:gd name="connsiteY4" fmla="*/ 263608 h 338503"/>
                  <a:gd name="connsiteX5" fmla="*/ 1493045 w 1663822"/>
                  <a:gd name="connsiteY5" fmla="*/ 335418 h 338503"/>
                  <a:gd name="connsiteX6" fmla="*/ 1646448 w 1663822"/>
                  <a:gd name="connsiteY6" fmla="*/ 308258 h 338503"/>
                  <a:gd name="connsiteX7" fmla="*/ 1568889 w 1663822"/>
                  <a:gd name="connsiteY7" fmla="*/ 68028 h 338503"/>
                  <a:gd name="connsiteX8" fmla="*/ 1183879 w 1663822"/>
                  <a:gd name="connsiteY8" fmla="*/ 651 h 338503"/>
                  <a:gd name="connsiteX9" fmla="*/ 907220 w 1663822"/>
                  <a:gd name="connsiteY9" fmla="*/ 51496 h 338503"/>
                  <a:gd name="connsiteX10" fmla="*/ 529361 w 1663822"/>
                  <a:gd name="connsiteY10" fmla="*/ 19901 h 338503"/>
                  <a:gd name="connsiteX11" fmla="*/ 177014 w 1663822"/>
                  <a:gd name="connsiteY11" fmla="*/ 44187 h 338503"/>
                  <a:gd name="connsiteX12" fmla="*/ 26858 w 1663822"/>
                  <a:gd name="connsiteY12" fmla="*/ 50911 h 338503"/>
                  <a:gd name="connsiteX0" fmla="*/ 26858 w 1663822"/>
                  <a:gd name="connsiteY0" fmla="*/ 50911 h 338503"/>
                  <a:gd name="connsiteX1" fmla="*/ 85066 w 1663822"/>
                  <a:gd name="connsiteY1" fmla="*/ 272992 h 338503"/>
                  <a:gd name="connsiteX2" fmla="*/ 270766 w 1663822"/>
                  <a:gd name="connsiteY2" fmla="*/ 261591 h 338503"/>
                  <a:gd name="connsiteX3" fmla="*/ 721710 w 1663822"/>
                  <a:gd name="connsiteY3" fmla="*/ 325794 h 338503"/>
                  <a:gd name="connsiteX4" fmla="*/ 1280131 w 1663822"/>
                  <a:gd name="connsiteY4" fmla="*/ 263608 h 338503"/>
                  <a:gd name="connsiteX5" fmla="*/ 1493045 w 1663822"/>
                  <a:gd name="connsiteY5" fmla="*/ 335418 h 338503"/>
                  <a:gd name="connsiteX6" fmla="*/ 1646448 w 1663822"/>
                  <a:gd name="connsiteY6" fmla="*/ 308258 h 338503"/>
                  <a:gd name="connsiteX7" fmla="*/ 1568889 w 1663822"/>
                  <a:gd name="connsiteY7" fmla="*/ 68028 h 338503"/>
                  <a:gd name="connsiteX8" fmla="*/ 1183879 w 1663822"/>
                  <a:gd name="connsiteY8" fmla="*/ 651 h 338503"/>
                  <a:gd name="connsiteX9" fmla="*/ 907220 w 1663822"/>
                  <a:gd name="connsiteY9" fmla="*/ 51496 h 338503"/>
                  <a:gd name="connsiteX10" fmla="*/ 529361 w 1663822"/>
                  <a:gd name="connsiteY10" fmla="*/ 19901 h 338503"/>
                  <a:gd name="connsiteX11" fmla="*/ 177014 w 1663822"/>
                  <a:gd name="connsiteY11" fmla="*/ 44187 h 338503"/>
                  <a:gd name="connsiteX12" fmla="*/ 26858 w 1663822"/>
                  <a:gd name="connsiteY12" fmla="*/ 50911 h 338503"/>
                  <a:gd name="connsiteX0" fmla="*/ 17169 w 1654133"/>
                  <a:gd name="connsiteY0" fmla="*/ 50911 h 338503"/>
                  <a:gd name="connsiteX1" fmla="*/ 102365 w 1654133"/>
                  <a:gd name="connsiteY1" fmla="*/ 296805 h 338503"/>
                  <a:gd name="connsiteX2" fmla="*/ 261077 w 1654133"/>
                  <a:gd name="connsiteY2" fmla="*/ 261591 h 338503"/>
                  <a:gd name="connsiteX3" fmla="*/ 712021 w 1654133"/>
                  <a:gd name="connsiteY3" fmla="*/ 325794 h 338503"/>
                  <a:gd name="connsiteX4" fmla="*/ 1270442 w 1654133"/>
                  <a:gd name="connsiteY4" fmla="*/ 263608 h 338503"/>
                  <a:gd name="connsiteX5" fmla="*/ 1483356 w 1654133"/>
                  <a:gd name="connsiteY5" fmla="*/ 335418 h 338503"/>
                  <a:gd name="connsiteX6" fmla="*/ 1636759 w 1654133"/>
                  <a:gd name="connsiteY6" fmla="*/ 308258 h 338503"/>
                  <a:gd name="connsiteX7" fmla="*/ 1559200 w 1654133"/>
                  <a:gd name="connsiteY7" fmla="*/ 68028 h 338503"/>
                  <a:gd name="connsiteX8" fmla="*/ 1174190 w 1654133"/>
                  <a:gd name="connsiteY8" fmla="*/ 651 h 338503"/>
                  <a:gd name="connsiteX9" fmla="*/ 897531 w 1654133"/>
                  <a:gd name="connsiteY9" fmla="*/ 51496 h 338503"/>
                  <a:gd name="connsiteX10" fmla="*/ 519672 w 1654133"/>
                  <a:gd name="connsiteY10" fmla="*/ 19901 h 338503"/>
                  <a:gd name="connsiteX11" fmla="*/ 167325 w 1654133"/>
                  <a:gd name="connsiteY11" fmla="*/ 44187 h 338503"/>
                  <a:gd name="connsiteX12" fmla="*/ 17169 w 1654133"/>
                  <a:gd name="connsiteY12" fmla="*/ 50911 h 338503"/>
                  <a:gd name="connsiteX0" fmla="*/ 33611 w 1670575"/>
                  <a:gd name="connsiteY0" fmla="*/ 50911 h 338503"/>
                  <a:gd name="connsiteX1" fmla="*/ 77532 w 1670575"/>
                  <a:gd name="connsiteY1" fmla="*/ 299980 h 338503"/>
                  <a:gd name="connsiteX2" fmla="*/ 277519 w 1670575"/>
                  <a:gd name="connsiteY2" fmla="*/ 261591 h 338503"/>
                  <a:gd name="connsiteX3" fmla="*/ 728463 w 1670575"/>
                  <a:gd name="connsiteY3" fmla="*/ 325794 h 338503"/>
                  <a:gd name="connsiteX4" fmla="*/ 1286884 w 1670575"/>
                  <a:gd name="connsiteY4" fmla="*/ 263608 h 338503"/>
                  <a:gd name="connsiteX5" fmla="*/ 1499798 w 1670575"/>
                  <a:gd name="connsiteY5" fmla="*/ 335418 h 338503"/>
                  <a:gd name="connsiteX6" fmla="*/ 1653201 w 1670575"/>
                  <a:gd name="connsiteY6" fmla="*/ 308258 h 338503"/>
                  <a:gd name="connsiteX7" fmla="*/ 1575642 w 1670575"/>
                  <a:gd name="connsiteY7" fmla="*/ 68028 h 338503"/>
                  <a:gd name="connsiteX8" fmla="*/ 1190632 w 1670575"/>
                  <a:gd name="connsiteY8" fmla="*/ 651 h 338503"/>
                  <a:gd name="connsiteX9" fmla="*/ 913973 w 1670575"/>
                  <a:gd name="connsiteY9" fmla="*/ 51496 h 338503"/>
                  <a:gd name="connsiteX10" fmla="*/ 536114 w 1670575"/>
                  <a:gd name="connsiteY10" fmla="*/ 19901 h 338503"/>
                  <a:gd name="connsiteX11" fmla="*/ 183767 w 1670575"/>
                  <a:gd name="connsiteY11" fmla="*/ 44187 h 338503"/>
                  <a:gd name="connsiteX12" fmla="*/ 33611 w 1670575"/>
                  <a:gd name="connsiteY12" fmla="*/ 50911 h 338503"/>
                  <a:gd name="connsiteX0" fmla="*/ 33611 w 1670575"/>
                  <a:gd name="connsiteY0" fmla="*/ 50911 h 338503"/>
                  <a:gd name="connsiteX1" fmla="*/ 77532 w 1670575"/>
                  <a:gd name="connsiteY1" fmla="*/ 299980 h 338503"/>
                  <a:gd name="connsiteX2" fmla="*/ 277519 w 1670575"/>
                  <a:gd name="connsiteY2" fmla="*/ 261591 h 338503"/>
                  <a:gd name="connsiteX3" fmla="*/ 728463 w 1670575"/>
                  <a:gd name="connsiteY3" fmla="*/ 325794 h 338503"/>
                  <a:gd name="connsiteX4" fmla="*/ 1286884 w 1670575"/>
                  <a:gd name="connsiteY4" fmla="*/ 263608 h 338503"/>
                  <a:gd name="connsiteX5" fmla="*/ 1499798 w 1670575"/>
                  <a:gd name="connsiteY5" fmla="*/ 335418 h 338503"/>
                  <a:gd name="connsiteX6" fmla="*/ 1653201 w 1670575"/>
                  <a:gd name="connsiteY6" fmla="*/ 308258 h 338503"/>
                  <a:gd name="connsiteX7" fmla="*/ 1575642 w 1670575"/>
                  <a:gd name="connsiteY7" fmla="*/ 68028 h 338503"/>
                  <a:gd name="connsiteX8" fmla="*/ 1190632 w 1670575"/>
                  <a:gd name="connsiteY8" fmla="*/ 651 h 338503"/>
                  <a:gd name="connsiteX9" fmla="*/ 913973 w 1670575"/>
                  <a:gd name="connsiteY9" fmla="*/ 51496 h 338503"/>
                  <a:gd name="connsiteX10" fmla="*/ 536114 w 1670575"/>
                  <a:gd name="connsiteY10" fmla="*/ 19901 h 338503"/>
                  <a:gd name="connsiteX11" fmla="*/ 183767 w 1670575"/>
                  <a:gd name="connsiteY11" fmla="*/ 44187 h 338503"/>
                  <a:gd name="connsiteX12" fmla="*/ 33611 w 1670575"/>
                  <a:gd name="connsiteY12" fmla="*/ 50911 h 338503"/>
                  <a:gd name="connsiteX0" fmla="*/ 22970 w 1659934"/>
                  <a:gd name="connsiteY0" fmla="*/ 50911 h 338503"/>
                  <a:gd name="connsiteX1" fmla="*/ 90704 w 1659934"/>
                  <a:gd name="connsiteY1" fmla="*/ 306330 h 338503"/>
                  <a:gd name="connsiteX2" fmla="*/ 266878 w 1659934"/>
                  <a:gd name="connsiteY2" fmla="*/ 261591 h 338503"/>
                  <a:gd name="connsiteX3" fmla="*/ 717822 w 1659934"/>
                  <a:gd name="connsiteY3" fmla="*/ 325794 h 338503"/>
                  <a:gd name="connsiteX4" fmla="*/ 1276243 w 1659934"/>
                  <a:gd name="connsiteY4" fmla="*/ 263608 h 338503"/>
                  <a:gd name="connsiteX5" fmla="*/ 1489157 w 1659934"/>
                  <a:gd name="connsiteY5" fmla="*/ 335418 h 338503"/>
                  <a:gd name="connsiteX6" fmla="*/ 1642560 w 1659934"/>
                  <a:gd name="connsiteY6" fmla="*/ 308258 h 338503"/>
                  <a:gd name="connsiteX7" fmla="*/ 1565001 w 1659934"/>
                  <a:gd name="connsiteY7" fmla="*/ 68028 h 338503"/>
                  <a:gd name="connsiteX8" fmla="*/ 1179991 w 1659934"/>
                  <a:gd name="connsiteY8" fmla="*/ 651 h 338503"/>
                  <a:gd name="connsiteX9" fmla="*/ 903332 w 1659934"/>
                  <a:gd name="connsiteY9" fmla="*/ 51496 h 338503"/>
                  <a:gd name="connsiteX10" fmla="*/ 525473 w 1659934"/>
                  <a:gd name="connsiteY10" fmla="*/ 19901 h 338503"/>
                  <a:gd name="connsiteX11" fmla="*/ 173126 w 1659934"/>
                  <a:gd name="connsiteY11" fmla="*/ 44187 h 338503"/>
                  <a:gd name="connsiteX12" fmla="*/ 22970 w 1659934"/>
                  <a:gd name="connsiteY12" fmla="*/ 50911 h 338503"/>
                  <a:gd name="connsiteX0" fmla="*/ 22970 w 1659934"/>
                  <a:gd name="connsiteY0" fmla="*/ 50911 h 338503"/>
                  <a:gd name="connsiteX1" fmla="*/ 90704 w 1659934"/>
                  <a:gd name="connsiteY1" fmla="*/ 317442 h 338503"/>
                  <a:gd name="connsiteX2" fmla="*/ 266878 w 1659934"/>
                  <a:gd name="connsiteY2" fmla="*/ 261591 h 338503"/>
                  <a:gd name="connsiteX3" fmla="*/ 717822 w 1659934"/>
                  <a:gd name="connsiteY3" fmla="*/ 325794 h 338503"/>
                  <a:gd name="connsiteX4" fmla="*/ 1276243 w 1659934"/>
                  <a:gd name="connsiteY4" fmla="*/ 263608 h 338503"/>
                  <a:gd name="connsiteX5" fmla="*/ 1489157 w 1659934"/>
                  <a:gd name="connsiteY5" fmla="*/ 335418 h 338503"/>
                  <a:gd name="connsiteX6" fmla="*/ 1642560 w 1659934"/>
                  <a:gd name="connsiteY6" fmla="*/ 308258 h 338503"/>
                  <a:gd name="connsiteX7" fmla="*/ 1565001 w 1659934"/>
                  <a:gd name="connsiteY7" fmla="*/ 68028 h 338503"/>
                  <a:gd name="connsiteX8" fmla="*/ 1179991 w 1659934"/>
                  <a:gd name="connsiteY8" fmla="*/ 651 h 338503"/>
                  <a:gd name="connsiteX9" fmla="*/ 903332 w 1659934"/>
                  <a:gd name="connsiteY9" fmla="*/ 51496 h 338503"/>
                  <a:gd name="connsiteX10" fmla="*/ 525473 w 1659934"/>
                  <a:gd name="connsiteY10" fmla="*/ 19901 h 338503"/>
                  <a:gd name="connsiteX11" fmla="*/ 173126 w 1659934"/>
                  <a:gd name="connsiteY11" fmla="*/ 44187 h 338503"/>
                  <a:gd name="connsiteX12" fmla="*/ 22970 w 1659934"/>
                  <a:gd name="connsiteY12" fmla="*/ 50911 h 338503"/>
                  <a:gd name="connsiteX0" fmla="*/ 22970 w 1659934"/>
                  <a:gd name="connsiteY0" fmla="*/ 50911 h 338503"/>
                  <a:gd name="connsiteX1" fmla="*/ 90704 w 1659934"/>
                  <a:gd name="connsiteY1" fmla="*/ 317442 h 338503"/>
                  <a:gd name="connsiteX2" fmla="*/ 266878 w 1659934"/>
                  <a:gd name="connsiteY2" fmla="*/ 261591 h 338503"/>
                  <a:gd name="connsiteX3" fmla="*/ 717822 w 1659934"/>
                  <a:gd name="connsiteY3" fmla="*/ 325794 h 338503"/>
                  <a:gd name="connsiteX4" fmla="*/ 1276243 w 1659934"/>
                  <a:gd name="connsiteY4" fmla="*/ 263608 h 338503"/>
                  <a:gd name="connsiteX5" fmla="*/ 1489157 w 1659934"/>
                  <a:gd name="connsiteY5" fmla="*/ 335418 h 338503"/>
                  <a:gd name="connsiteX6" fmla="*/ 1642560 w 1659934"/>
                  <a:gd name="connsiteY6" fmla="*/ 308258 h 338503"/>
                  <a:gd name="connsiteX7" fmla="*/ 1565001 w 1659934"/>
                  <a:gd name="connsiteY7" fmla="*/ 68028 h 338503"/>
                  <a:gd name="connsiteX8" fmla="*/ 1179991 w 1659934"/>
                  <a:gd name="connsiteY8" fmla="*/ 651 h 338503"/>
                  <a:gd name="connsiteX9" fmla="*/ 903332 w 1659934"/>
                  <a:gd name="connsiteY9" fmla="*/ 51496 h 338503"/>
                  <a:gd name="connsiteX10" fmla="*/ 525473 w 1659934"/>
                  <a:gd name="connsiteY10" fmla="*/ 19901 h 338503"/>
                  <a:gd name="connsiteX11" fmla="*/ 173126 w 1659934"/>
                  <a:gd name="connsiteY11" fmla="*/ 44187 h 338503"/>
                  <a:gd name="connsiteX12" fmla="*/ 22970 w 1659934"/>
                  <a:gd name="connsiteY12" fmla="*/ 50911 h 338503"/>
                  <a:gd name="connsiteX0" fmla="*/ 11787 w 1648751"/>
                  <a:gd name="connsiteY0" fmla="*/ 50911 h 338503"/>
                  <a:gd name="connsiteX1" fmla="*/ 120796 w 1648751"/>
                  <a:gd name="connsiteY1" fmla="*/ 293629 h 338503"/>
                  <a:gd name="connsiteX2" fmla="*/ 255695 w 1648751"/>
                  <a:gd name="connsiteY2" fmla="*/ 261591 h 338503"/>
                  <a:gd name="connsiteX3" fmla="*/ 706639 w 1648751"/>
                  <a:gd name="connsiteY3" fmla="*/ 325794 h 338503"/>
                  <a:gd name="connsiteX4" fmla="*/ 1265060 w 1648751"/>
                  <a:gd name="connsiteY4" fmla="*/ 263608 h 338503"/>
                  <a:gd name="connsiteX5" fmla="*/ 1477974 w 1648751"/>
                  <a:gd name="connsiteY5" fmla="*/ 335418 h 338503"/>
                  <a:gd name="connsiteX6" fmla="*/ 1631377 w 1648751"/>
                  <a:gd name="connsiteY6" fmla="*/ 308258 h 338503"/>
                  <a:gd name="connsiteX7" fmla="*/ 1553818 w 1648751"/>
                  <a:gd name="connsiteY7" fmla="*/ 68028 h 338503"/>
                  <a:gd name="connsiteX8" fmla="*/ 1168808 w 1648751"/>
                  <a:gd name="connsiteY8" fmla="*/ 651 h 338503"/>
                  <a:gd name="connsiteX9" fmla="*/ 892149 w 1648751"/>
                  <a:gd name="connsiteY9" fmla="*/ 51496 h 338503"/>
                  <a:gd name="connsiteX10" fmla="*/ 514290 w 1648751"/>
                  <a:gd name="connsiteY10" fmla="*/ 19901 h 338503"/>
                  <a:gd name="connsiteX11" fmla="*/ 161943 w 1648751"/>
                  <a:gd name="connsiteY11" fmla="*/ 44187 h 338503"/>
                  <a:gd name="connsiteX12" fmla="*/ 11787 w 1648751"/>
                  <a:gd name="connsiteY12" fmla="*/ 50911 h 338503"/>
                  <a:gd name="connsiteX0" fmla="*/ 19081 w 1656045"/>
                  <a:gd name="connsiteY0" fmla="*/ 50911 h 338503"/>
                  <a:gd name="connsiteX1" fmla="*/ 97928 w 1656045"/>
                  <a:gd name="connsiteY1" fmla="*/ 315854 h 338503"/>
                  <a:gd name="connsiteX2" fmla="*/ 262989 w 1656045"/>
                  <a:gd name="connsiteY2" fmla="*/ 261591 h 338503"/>
                  <a:gd name="connsiteX3" fmla="*/ 713933 w 1656045"/>
                  <a:gd name="connsiteY3" fmla="*/ 325794 h 338503"/>
                  <a:gd name="connsiteX4" fmla="*/ 1272354 w 1656045"/>
                  <a:gd name="connsiteY4" fmla="*/ 263608 h 338503"/>
                  <a:gd name="connsiteX5" fmla="*/ 1485268 w 1656045"/>
                  <a:gd name="connsiteY5" fmla="*/ 335418 h 338503"/>
                  <a:gd name="connsiteX6" fmla="*/ 1638671 w 1656045"/>
                  <a:gd name="connsiteY6" fmla="*/ 308258 h 338503"/>
                  <a:gd name="connsiteX7" fmla="*/ 1561112 w 1656045"/>
                  <a:gd name="connsiteY7" fmla="*/ 68028 h 338503"/>
                  <a:gd name="connsiteX8" fmla="*/ 1176102 w 1656045"/>
                  <a:gd name="connsiteY8" fmla="*/ 651 h 338503"/>
                  <a:gd name="connsiteX9" fmla="*/ 899443 w 1656045"/>
                  <a:gd name="connsiteY9" fmla="*/ 51496 h 338503"/>
                  <a:gd name="connsiteX10" fmla="*/ 521584 w 1656045"/>
                  <a:gd name="connsiteY10" fmla="*/ 19901 h 338503"/>
                  <a:gd name="connsiteX11" fmla="*/ 169237 w 1656045"/>
                  <a:gd name="connsiteY11" fmla="*/ 44187 h 338503"/>
                  <a:gd name="connsiteX12" fmla="*/ 19081 w 1656045"/>
                  <a:gd name="connsiteY12" fmla="*/ 50911 h 338503"/>
                  <a:gd name="connsiteX0" fmla="*/ 19081 w 1656045"/>
                  <a:gd name="connsiteY0" fmla="*/ 50911 h 338503"/>
                  <a:gd name="connsiteX1" fmla="*/ 97928 w 1656045"/>
                  <a:gd name="connsiteY1" fmla="*/ 315854 h 338503"/>
                  <a:gd name="connsiteX2" fmla="*/ 262989 w 1656045"/>
                  <a:gd name="connsiteY2" fmla="*/ 261591 h 338503"/>
                  <a:gd name="connsiteX3" fmla="*/ 713933 w 1656045"/>
                  <a:gd name="connsiteY3" fmla="*/ 325794 h 338503"/>
                  <a:gd name="connsiteX4" fmla="*/ 1272354 w 1656045"/>
                  <a:gd name="connsiteY4" fmla="*/ 263608 h 338503"/>
                  <a:gd name="connsiteX5" fmla="*/ 1485268 w 1656045"/>
                  <a:gd name="connsiteY5" fmla="*/ 335418 h 338503"/>
                  <a:gd name="connsiteX6" fmla="*/ 1638671 w 1656045"/>
                  <a:gd name="connsiteY6" fmla="*/ 308258 h 338503"/>
                  <a:gd name="connsiteX7" fmla="*/ 1561112 w 1656045"/>
                  <a:gd name="connsiteY7" fmla="*/ 68028 h 338503"/>
                  <a:gd name="connsiteX8" fmla="*/ 1176102 w 1656045"/>
                  <a:gd name="connsiteY8" fmla="*/ 651 h 338503"/>
                  <a:gd name="connsiteX9" fmla="*/ 899443 w 1656045"/>
                  <a:gd name="connsiteY9" fmla="*/ 51496 h 338503"/>
                  <a:gd name="connsiteX10" fmla="*/ 521584 w 1656045"/>
                  <a:gd name="connsiteY10" fmla="*/ 19901 h 338503"/>
                  <a:gd name="connsiteX11" fmla="*/ 169237 w 1656045"/>
                  <a:gd name="connsiteY11" fmla="*/ 44187 h 338503"/>
                  <a:gd name="connsiteX12" fmla="*/ 19081 w 1656045"/>
                  <a:gd name="connsiteY12" fmla="*/ 50911 h 338503"/>
                  <a:gd name="connsiteX0" fmla="*/ 12417 w 1649381"/>
                  <a:gd name="connsiteY0" fmla="*/ 50911 h 338503"/>
                  <a:gd name="connsiteX1" fmla="*/ 91264 w 1649381"/>
                  <a:gd name="connsiteY1" fmla="*/ 315854 h 338503"/>
                  <a:gd name="connsiteX2" fmla="*/ 256325 w 1649381"/>
                  <a:gd name="connsiteY2" fmla="*/ 261591 h 338503"/>
                  <a:gd name="connsiteX3" fmla="*/ 707269 w 1649381"/>
                  <a:gd name="connsiteY3" fmla="*/ 325794 h 338503"/>
                  <a:gd name="connsiteX4" fmla="*/ 1265690 w 1649381"/>
                  <a:gd name="connsiteY4" fmla="*/ 263608 h 338503"/>
                  <a:gd name="connsiteX5" fmla="*/ 1478604 w 1649381"/>
                  <a:gd name="connsiteY5" fmla="*/ 335418 h 338503"/>
                  <a:gd name="connsiteX6" fmla="*/ 1632007 w 1649381"/>
                  <a:gd name="connsiteY6" fmla="*/ 308258 h 338503"/>
                  <a:gd name="connsiteX7" fmla="*/ 1554448 w 1649381"/>
                  <a:gd name="connsiteY7" fmla="*/ 68028 h 338503"/>
                  <a:gd name="connsiteX8" fmla="*/ 1169438 w 1649381"/>
                  <a:gd name="connsiteY8" fmla="*/ 651 h 338503"/>
                  <a:gd name="connsiteX9" fmla="*/ 892779 w 1649381"/>
                  <a:gd name="connsiteY9" fmla="*/ 51496 h 338503"/>
                  <a:gd name="connsiteX10" fmla="*/ 514920 w 1649381"/>
                  <a:gd name="connsiteY10" fmla="*/ 19901 h 338503"/>
                  <a:gd name="connsiteX11" fmla="*/ 162573 w 1649381"/>
                  <a:gd name="connsiteY11" fmla="*/ 44187 h 338503"/>
                  <a:gd name="connsiteX12" fmla="*/ 12417 w 1649381"/>
                  <a:gd name="connsiteY12" fmla="*/ 50911 h 338503"/>
                  <a:gd name="connsiteX0" fmla="*/ 35872 w 1672836"/>
                  <a:gd name="connsiteY0" fmla="*/ 50911 h 338503"/>
                  <a:gd name="connsiteX1" fmla="*/ 114719 w 1672836"/>
                  <a:gd name="connsiteY1" fmla="*/ 315854 h 338503"/>
                  <a:gd name="connsiteX2" fmla="*/ 279780 w 1672836"/>
                  <a:gd name="connsiteY2" fmla="*/ 261591 h 338503"/>
                  <a:gd name="connsiteX3" fmla="*/ 730724 w 1672836"/>
                  <a:gd name="connsiteY3" fmla="*/ 325794 h 338503"/>
                  <a:gd name="connsiteX4" fmla="*/ 1289145 w 1672836"/>
                  <a:gd name="connsiteY4" fmla="*/ 263608 h 338503"/>
                  <a:gd name="connsiteX5" fmla="*/ 1502059 w 1672836"/>
                  <a:gd name="connsiteY5" fmla="*/ 335418 h 338503"/>
                  <a:gd name="connsiteX6" fmla="*/ 1655462 w 1672836"/>
                  <a:gd name="connsiteY6" fmla="*/ 308258 h 338503"/>
                  <a:gd name="connsiteX7" fmla="*/ 1577903 w 1672836"/>
                  <a:gd name="connsiteY7" fmla="*/ 68028 h 338503"/>
                  <a:gd name="connsiteX8" fmla="*/ 1192893 w 1672836"/>
                  <a:gd name="connsiteY8" fmla="*/ 651 h 338503"/>
                  <a:gd name="connsiteX9" fmla="*/ 916234 w 1672836"/>
                  <a:gd name="connsiteY9" fmla="*/ 51496 h 338503"/>
                  <a:gd name="connsiteX10" fmla="*/ 538375 w 1672836"/>
                  <a:gd name="connsiteY10" fmla="*/ 19901 h 338503"/>
                  <a:gd name="connsiteX11" fmla="*/ 186028 w 1672836"/>
                  <a:gd name="connsiteY11" fmla="*/ 44187 h 338503"/>
                  <a:gd name="connsiteX12" fmla="*/ 35872 w 1672836"/>
                  <a:gd name="connsiteY12" fmla="*/ 50911 h 338503"/>
                  <a:gd name="connsiteX0" fmla="*/ 35872 w 1672836"/>
                  <a:gd name="connsiteY0" fmla="*/ 50911 h 338503"/>
                  <a:gd name="connsiteX1" fmla="*/ 114719 w 1672836"/>
                  <a:gd name="connsiteY1" fmla="*/ 315854 h 338503"/>
                  <a:gd name="connsiteX2" fmla="*/ 279780 w 1672836"/>
                  <a:gd name="connsiteY2" fmla="*/ 261591 h 338503"/>
                  <a:gd name="connsiteX3" fmla="*/ 730724 w 1672836"/>
                  <a:gd name="connsiteY3" fmla="*/ 325794 h 338503"/>
                  <a:gd name="connsiteX4" fmla="*/ 1289145 w 1672836"/>
                  <a:gd name="connsiteY4" fmla="*/ 263608 h 338503"/>
                  <a:gd name="connsiteX5" fmla="*/ 1502059 w 1672836"/>
                  <a:gd name="connsiteY5" fmla="*/ 335418 h 338503"/>
                  <a:gd name="connsiteX6" fmla="*/ 1655462 w 1672836"/>
                  <a:gd name="connsiteY6" fmla="*/ 308258 h 338503"/>
                  <a:gd name="connsiteX7" fmla="*/ 1577903 w 1672836"/>
                  <a:gd name="connsiteY7" fmla="*/ 68028 h 338503"/>
                  <a:gd name="connsiteX8" fmla="*/ 1192893 w 1672836"/>
                  <a:gd name="connsiteY8" fmla="*/ 651 h 338503"/>
                  <a:gd name="connsiteX9" fmla="*/ 916234 w 1672836"/>
                  <a:gd name="connsiteY9" fmla="*/ 51496 h 338503"/>
                  <a:gd name="connsiteX10" fmla="*/ 538375 w 1672836"/>
                  <a:gd name="connsiteY10" fmla="*/ 19901 h 338503"/>
                  <a:gd name="connsiteX11" fmla="*/ 186028 w 1672836"/>
                  <a:gd name="connsiteY11" fmla="*/ 44187 h 338503"/>
                  <a:gd name="connsiteX12" fmla="*/ 35872 w 1672836"/>
                  <a:gd name="connsiteY12" fmla="*/ 50911 h 338503"/>
                  <a:gd name="connsiteX0" fmla="*/ 35872 w 1672836"/>
                  <a:gd name="connsiteY0" fmla="*/ 50911 h 338503"/>
                  <a:gd name="connsiteX1" fmla="*/ 114719 w 1672836"/>
                  <a:gd name="connsiteY1" fmla="*/ 315854 h 338503"/>
                  <a:gd name="connsiteX2" fmla="*/ 279780 w 1672836"/>
                  <a:gd name="connsiteY2" fmla="*/ 261591 h 338503"/>
                  <a:gd name="connsiteX3" fmla="*/ 730724 w 1672836"/>
                  <a:gd name="connsiteY3" fmla="*/ 325794 h 338503"/>
                  <a:gd name="connsiteX4" fmla="*/ 1289145 w 1672836"/>
                  <a:gd name="connsiteY4" fmla="*/ 263608 h 338503"/>
                  <a:gd name="connsiteX5" fmla="*/ 1502059 w 1672836"/>
                  <a:gd name="connsiteY5" fmla="*/ 335418 h 338503"/>
                  <a:gd name="connsiteX6" fmla="*/ 1655462 w 1672836"/>
                  <a:gd name="connsiteY6" fmla="*/ 308258 h 338503"/>
                  <a:gd name="connsiteX7" fmla="*/ 1577903 w 1672836"/>
                  <a:gd name="connsiteY7" fmla="*/ 68028 h 338503"/>
                  <a:gd name="connsiteX8" fmla="*/ 1192893 w 1672836"/>
                  <a:gd name="connsiteY8" fmla="*/ 651 h 338503"/>
                  <a:gd name="connsiteX9" fmla="*/ 916234 w 1672836"/>
                  <a:gd name="connsiteY9" fmla="*/ 51496 h 338503"/>
                  <a:gd name="connsiteX10" fmla="*/ 538375 w 1672836"/>
                  <a:gd name="connsiteY10" fmla="*/ 19901 h 338503"/>
                  <a:gd name="connsiteX11" fmla="*/ 186028 w 1672836"/>
                  <a:gd name="connsiteY11" fmla="*/ 44187 h 338503"/>
                  <a:gd name="connsiteX12" fmla="*/ 35872 w 1672836"/>
                  <a:gd name="connsiteY12" fmla="*/ 50911 h 338503"/>
                  <a:gd name="connsiteX0" fmla="*/ 35872 w 1672836"/>
                  <a:gd name="connsiteY0" fmla="*/ 50911 h 338503"/>
                  <a:gd name="connsiteX1" fmla="*/ 114719 w 1672836"/>
                  <a:gd name="connsiteY1" fmla="*/ 315854 h 338503"/>
                  <a:gd name="connsiteX2" fmla="*/ 279780 w 1672836"/>
                  <a:gd name="connsiteY2" fmla="*/ 261591 h 338503"/>
                  <a:gd name="connsiteX3" fmla="*/ 730724 w 1672836"/>
                  <a:gd name="connsiteY3" fmla="*/ 325794 h 338503"/>
                  <a:gd name="connsiteX4" fmla="*/ 1289145 w 1672836"/>
                  <a:gd name="connsiteY4" fmla="*/ 263608 h 338503"/>
                  <a:gd name="connsiteX5" fmla="*/ 1502059 w 1672836"/>
                  <a:gd name="connsiteY5" fmla="*/ 335418 h 338503"/>
                  <a:gd name="connsiteX6" fmla="*/ 1655462 w 1672836"/>
                  <a:gd name="connsiteY6" fmla="*/ 308258 h 338503"/>
                  <a:gd name="connsiteX7" fmla="*/ 1577903 w 1672836"/>
                  <a:gd name="connsiteY7" fmla="*/ 68028 h 338503"/>
                  <a:gd name="connsiteX8" fmla="*/ 1192893 w 1672836"/>
                  <a:gd name="connsiteY8" fmla="*/ 651 h 338503"/>
                  <a:gd name="connsiteX9" fmla="*/ 916234 w 1672836"/>
                  <a:gd name="connsiteY9" fmla="*/ 51496 h 338503"/>
                  <a:gd name="connsiteX10" fmla="*/ 538375 w 1672836"/>
                  <a:gd name="connsiteY10" fmla="*/ 19901 h 338503"/>
                  <a:gd name="connsiteX11" fmla="*/ 35872 w 1672836"/>
                  <a:gd name="connsiteY11" fmla="*/ 50911 h 338503"/>
                  <a:gd name="connsiteX0" fmla="*/ 50004 w 1659981"/>
                  <a:gd name="connsiteY0" fmla="*/ 87424 h 338503"/>
                  <a:gd name="connsiteX1" fmla="*/ 101864 w 1659981"/>
                  <a:gd name="connsiteY1" fmla="*/ 315854 h 338503"/>
                  <a:gd name="connsiteX2" fmla="*/ 266925 w 1659981"/>
                  <a:gd name="connsiteY2" fmla="*/ 261591 h 338503"/>
                  <a:gd name="connsiteX3" fmla="*/ 717869 w 1659981"/>
                  <a:gd name="connsiteY3" fmla="*/ 325794 h 338503"/>
                  <a:gd name="connsiteX4" fmla="*/ 1276290 w 1659981"/>
                  <a:gd name="connsiteY4" fmla="*/ 263608 h 338503"/>
                  <a:gd name="connsiteX5" fmla="*/ 1489204 w 1659981"/>
                  <a:gd name="connsiteY5" fmla="*/ 335418 h 338503"/>
                  <a:gd name="connsiteX6" fmla="*/ 1642607 w 1659981"/>
                  <a:gd name="connsiteY6" fmla="*/ 308258 h 338503"/>
                  <a:gd name="connsiteX7" fmla="*/ 1565048 w 1659981"/>
                  <a:gd name="connsiteY7" fmla="*/ 68028 h 338503"/>
                  <a:gd name="connsiteX8" fmla="*/ 1180038 w 1659981"/>
                  <a:gd name="connsiteY8" fmla="*/ 651 h 338503"/>
                  <a:gd name="connsiteX9" fmla="*/ 903379 w 1659981"/>
                  <a:gd name="connsiteY9" fmla="*/ 51496 h 338503"/>
                  <a:gd name="connsiteX10" fmla="*/ 525520 w 1659981"/>
                  <a:gd name="connsiteY10" fmla="*/ 19901 h 338503"/>
                  <a:gd name="connsiteX11" fmla="*/ 50004 w 1659981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35566 w 1670027"/>
                  <a:gd name="connsiteY10" fmla="*/ 19901 h 338503"/>
                  <a:gd name="connsiteX11" fmla="*/ 60050 w 1670027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35566 w 1670027"/>
                  <a:gd name="connsiteY10" fmla="*/ 19901 h 338503"/>
                  <a:gd name="connsiteX11" fmla="*/ 60050 w 1670027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00641 w 1670027"/>
                  <a:gd name="connsiteY10" fmla="*/ 27838 h 338503"/>
                  <a:gd name="connsiteX11" fmla="*/ 60050 w 1670027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00641 w 1670027"/>
                  <a:gd name="connsiteY10" fmla="*/ 27838 h 338503"/>
                  <a:gd name="connsiteX11" fmla="*/ 60050 w 1670027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00641 w 1670027"/>
                  <a:gd name="connsiteY10" fmla="*/ 27838 h 338503"/>
                  <a:gd name="connsiteX11" fmla="*/ 60050 w 1670027"/>
                  <a:gd name="connsiteY11" fmla="*/ 87424 h 338503"/>
                  <a:gd name="connsiteX0" fmla="*/ 60050 w 1670027"/>
                  <a:gd name="connsiteY0" fmla="*/ 87424 h 338503"/>
                  <a:gd name="connsiteX1" fmla="*/ 111910 w 1670027"/>
                  <a:gd name="connsiteY1" fmla="*/ 315854 h 338503"/>
                  <a:gd name="connsiteX2" fmla="*/ 276971 w 1670027"/>
                  <a:gd name="connsiteY2" fmla="*/ 261591 h 338503"/>
                  <a:gd name="connsiteX3" fmla="*/ 727915 w 1670027"/>
                  <a:gd name="connsiteY3" fmla="*/ 325794 h 338503"/>
                  <a:gd name="connsiteX4" fmla="*/ 1286336 w 1670027"/>
                  <a:gd name="connsiteY4" fmla="*/ 263608 h 338503"/>
                  <a:gd name="connsiteX5" fmla="*/ 1499250 w 1670027"/>
                  <a:gd name="connsiteY5" fmla="*/ 335418 h 338503"/>
                  <a:gd name="connsiteX6" fmla="*/ 1652653 w 1670027"/>
                  <a:gd name="connsiteY6" fmla="*/ 308258 h 338503"/>
                  <a:gd name="connsiteX7" fmla="*/ 1575094 w 1670027"/>
                  <a:gd name="connsiteY7" fmla="*/ 68028 h 338503"/>
                  <a:gd name="connsiteX8" fmla="*/ 1190084 w 1670027"/>
                  <a:gd name="connsiteY8" fmla="*/ 651 h 338503"/>
                  <a:gd name="connsiteX9" fmla="*/ 913425 w 1670027"/>
                  <a:gd name="connsiteY9" fmla="*/ 51496 h 338503"/>
                  <a:gd name="connsiteX10" fmla="*/ 500641 w 1670027"/>
                  <a:gd name="connsiteY10" fmla="*/ 27838 h 338503"/>
                  <a:gd name="connsiteX11" fmla="*/ 60050 w 1670027"/>
                  <a:gd name="connsiteY11" fmla="*/ 87424 h 338503"/>
                  <a:gd name="connsiteX0" fmla="*/ 60050 w 1670027"/>
                  <a:gd name="connsiteY0" fmla="*/ 59861 h 310940"/>
                  <a:gd name="connsiteX1" fmla="*/ 111910 w 1670027"/>
                  <a:gd name="connsiteY1" fmla="*/ 288291 h 310940"/>
                  <a:gd name="connsiteX2" fmla="*/ 276971 w 1670027"/>
                  <a:gd name="connsiteY2" fmla="*/ 234028 h 310940"/>
                  <a:gd name="connsiteX3" fmla="*/ 727915 w 1670027"/>
                  <a:gd name="connsiteY3" fmla="*/ 298231 h 310940"/>
                  <a:gd name="connsiteX4" fmla="*/ 1286336 w 1670027"/>
                  <a:gd name="connsiteY4" fmla="*/ 236045 h 310940"/>
                  <a:gd name="connsiteX5" fmla="*/ 1499250 w 1670027"/>
                  <a:gd name="connsiteY5" fmla="*/ 307855 h 310940"/>
                  <a:gd name="connsiteX6" fmla="*/ 1652653 w 1670027"/>
                  <a:gd name="connsiteY6" fmla="*/ 280695 h 310940"/>
                  <a:gd name="connsiteX7" fmla="*/ 1575094 w 1670027"/>
                  <a:gd name="connsiteY7" fmla="*/ 40465 h 310940"/>
                  <a:gd name="connsiteX8" fmla="*/ 1312321 w 1670027"/>
                  <a:gd name="connsiteY8" fmla="*/ 3251 h 310940"/>
                  <a:gd name="connsiteX9" fmla="*/ 913425 w 1670027"/>
                  <a:gd name="connsiteY9" fmla="*/ 23933 h 310940"/>
                  <a:gd name="connsiteX10" fmla="*/ 500641 w 1670027"/>
                  <a:gd name="connsiteY10" fmla="*/ 275 h 310940"/>
                  <a:gd name="connsiteX11" fmla="*/ 60050 w 1670027"/>
                  <a:gd name="connsiteY11" fmla="*/ 59861 h 310940"/>
                  <a:gd name="connsiteX0" fmla="*/ 60050 w 1670027"/>
                  <a:gd name="connsiteY0" fmla="*/ 59861 h 310940"/>
                  <a:gd name="connsiteX1" fmla="*/ 111910 w 1670027"/>
                  <a:gd name="connsiteY1" fmla="*/ 288291 h 310940"/>
                  <a:gd name="connsiteX2" fmla="*/ 276971 w 1670027"/>
                  <a:gd name="connsiteY2" fmla="*/ 234028 h 310940"/>
                  <a:gd name="connsiteX3" fmla="*/ 727915 w 1670027"/>
                  <a:gd name="connsiteY3" fmla="*/ 298231 h 310940"/>
                  <a:gd name="connsiteX4" fmla="*/ 1286336 w 1670027"/>
                  <a:gd name="connsiteY4" fmla="*/ 236045 h 310940"/>
                  <a:gd name="connsiteX5" fmla="*/ 1499250 w 1670027"/>
                  <a:gd name="connsiteY5" fmla="*/ 307855 h 310940"/>
                  <a:gd name="connsiteX6" fmla="*/ 1652653 w 1670027"/>
                  <a:gd name="connsiteY6" fmla="*/ 280695 h 310940"/>
                  <a:gd name="connsiteX7" fmla="*/ 1575094 w 1670027"/>
                  <a:gd name="connsiteY7" fmla="*/ 40465 h 310940"/>
                  <a:gd name="connsiteX8" fmla="*/ 1312321 w 1670027"/>
                  <a:gd name="connsiteY8" fmla="*/ 3251 h 310940"/>
                  <a:gd name="connsiteX9" fmla="*/ 848337 w 1670027"/>
                  <a:gd name="connsiteY9" fmla="*/ 58858 h 310940"/>
                  <a:gd name="connsiteX10" fmla="*/ 500641 w 1670027"/>
                  <a:gd name="connsiteY10" fmla="*/ 275 h 310940"/>
                  <a:gd name="connsiteX11" fmla="*/ 60050 w 1670027"/>
                  <a:gd name="connsiteY11" fmla="*/ 59861 h 310940"/>
                  <a:gd name="connsiteX0" fmla="*/ 60050 w 1670027"/>
                  <a:gd name="connsiteY0" fmla="*/ 59861 h 310940"/>
                  <a:gd name="connsiteX1" fmla="*/ 111910 w 1670027"/>
                  <a:gd name="connsiteY1" fmla="*/ 288291 h 310940"/>
                  <a:gd name="connsiteX2" fmla="*/ 276971 w 1670027"/>
                  <a:gd name="connsiteY2" fmla="*/ 234028 h 310940"/>
                  <a:gd name="connsiteX3" fmla="*/ 727915 w 1670027"/>
                  <a:gd name="connsiteY3" fmla="*/ 298231 h 310940"/>
                  <a:gd name="connsiteX4" fmla="*/ 1286336 w 1670027"/>
                  <a:gd name="connsiteY4" fmla="*/ 236045 h 310940"/>
                  <a:gd name="connsiteX5" fmla="*/ 1499250 w 1670027"/>
                  <a:gd name="connsiteY5" fmla="*/ 307855 h 310940"/>
                  <a:gd name="connsiteX6" fmla="*/ 1652653 w 1670027"/>
                  <a:gd name="connsiteY6" fmla="*/ 280695 h 310940"/>
                  <a:gd name="connsiteX7" fmla="*/ 1575094 w 1670027"/>
                  <a:gd name="connsiteY7" fmla="*/ 40465 h 310940"/>
                  <a:gd name="connsiteX8" fmla="*/ 1312321 w 1670027"/>
                  <a:gd name="connsiteY8" fmla="*/ 3251 h 310940"/>
                  <a:gd name="connsiteX9" fmla="*/ 848337 w 1670027"/>
                  <a:gd name="connsiteY9" fmla="*/ 58858 h 310940"/>
                  <a:gd name="connsiteX10" fmla="*/ 480004 w 1670027"/>
                  <a:gd name="connsiteY10" fmla="*/ 275 h 310940"/>
                  <a:gd name="connsiteX11" fmla="*/ 60050 w 1670027"/>
                  <a:gd name="connsiteY11" fmla="*/ 59861 h 310940"/>
                  <a:gd name="connsiteX0" fmla="*/ 60050 w 1670027"/>
                  <a:gd name="connsiteY0" fmla="*/ 59861 h 298922"/>
                  <a:gd name="connsiteX1" fmla="*/ 111910 w 1670027"/>
                  <a:gd name="connsiteY1" fmla="*/ 288291 h 298922"/>
                  <a:gd name="connsiteX2" fmla="*/ 276971 w 1670027"/>
                  <a:gd name="connsiteY2" fmla="*/ 234028 h 298922"/>
                  <a:gd name="connsiteX3" fmla="*/ 727915 w 1670027"/>
                  <a:gd name="connsiteY3" fmla="*/ 298231 h 298922"/>
                  <a:gd name="connsiteX4" fmla="*/ 1286336 w 1670027"/>
                  <a:gd name="connsiteY4" fmla="*/ 236045 h 298922"/>
                  <a:gd name="connsiteX5" fmla="*/ 1532587 w 1670027"/>
                  <a:gd name="connsiteY5" fmla="*/ 280868 h 298922"/>
                  <a:gd name="connsiteX6" fmla="*/ 1652653 w 1670027"/>
                  <a:gd name="connsiteY6" fmla="*/ 280695 h 298922"/>
                  <a:gd name="connsiteX7" fmla="*/ 1575094 w 1670027"/>
                  <a:gd name="connsiteY7" fmla="*/ 40465 h 298922"/>
                  <a:gd name="connsiteX8" fmla="*/ 1312321 w 1670027"/>
                  <a:gd name="connsiteY8" fmla="*/ 3251 h 298922"/>
                  <a:gd name="connsiteX9" fmla="*/ 848337 w 1670027"/>
                  <a:gd name="connsiteY9" fmla="*/ 58858 h 298922"/>
                  <a:gd name="connsiteX10" fmla="*/ 480004 w 1670027"/>
                  <a:gd name="connsiteY10" fmla="*/ 275 h 298922"/>
                  <a:gd name="connsiteX11" fmla="*/ 60050 w 1670027"/>
                  <a:gd name="connsiteY11" fmla="*/ 59861 h 298922"/>
                  <a:gd name="connsiteX0" fmla="*/ 60050 w 1656191"/>
                  <a:gd name="connsiteY0" fmla="*/ 59861 h 298922"/>
                  <a:gd name="connsiteX1" fmla="*/ 111910 w 1656191"/>
                  <a:gd name="connsiteY1" fmla="*/ 288291 h 298922"/>
                  <a:gd name="connsiteX2" fmla="*/ 276971 w 1656191"/>
                  <a:gd name="connsiteY2" fmla="*/ 234028 h 298922"/>
                  <a:gd name="connsiteX3" fmla="*/ 727915 w 1656191"/>
                  <a:gd name="connsiteY3" fmla="*/ 298231 h 298922"/>
                  <a:gd name="connsiteX4" fmla="*/ 1286336 w 1656191"/>
                  <a:gd name="connsiteY4" fmla="*/ 236045 h 298922"/>
                  <a:gd name="connsiteX5" fmla="*/ 1532587 w 1656191"/>
                  <a:gd name="connsiteY5" fmla="*/ 280868 h 298922"/>
                  <a:gd name="connsiteX6" fmla="*/ 1633603 w 1656191"/>
                  <a:gd name="connsiteY6" fmla="*/ 280695 h 298922"/>
                  <a:gd name="connsiteX7" fmla="*/ 1575094 w 1656191"/>
                  <a:gd name="connsiteY7" fmla="*/ 40465 h 298922"/>
                  <a:gd name="connsiteX8" fmla="*/ 1312321 w 1656191"/>
                  <a:gd name="connsiteY8" fmla="*/ 3251 h 298922"/>
                  <a:gd name="connsiteX9" fmla="*/ 848337 w 1656191"/>
                  <a:gd name="connsiteY9" fmla="*/ 58858 h 298922"/>
                  <a:gd name="connsiteX10" fmla="*/ 480004 w 1656191"/>
                  <a:gd name="connsiteY10" fmla="*/ 275 h 298922"/>
                  <a:gd name="connsiteX11" fmla="*/ 60050 w 1656191"/>
                  <a:gd name="connsiteY11" fmla="*/ 59861 h 298922"/>
                  <a:gd name="connsiteX0" fmla="*/ 60050 w 1656191"/>
                  <a:gd name="connsiteY0" fmla="*/ 59861 h 298238"/>
                  <a:gd name="connsiteX1" fmla="*/ 111910 w 1656191"/>
                  <a:gd name="connsiteY1" fmla="*/ 288291 h 298238"/>
                  <a:gd name="connsiteX2" fmla="*/ 276971 w 1656191"/>
                  <a:gd name="connsiteY2" fmla="*/ 234028 h 298238"/>
                  <a:gd name="connsiteX3" fmla="*/ 727915 w 1656191"/>
                  <a:gd name="connsiteY3" fmla="*/ 298231 h 298238"/>
                  <a:gd name="connsiteX4" fmla="*/ 1286336 w 1656191"/>
                  <a:gd name="connsiteY4" fmla="*/ 236045 h 298238"/>
                  <a:gd name="connsiteX5" fmla="*/ 1532587 w 1656191"/>
                  <a:gd name="connsiteY5" fmla="*/ 280868 h 298238"/>
                  <a:gd name="connsiteX6" fmla="*/ 1633603 w 1656191"/>
                  <a:gd name="connsiteY6" fmla="*/ 280695 h 298238"/>
                  <a:gd name="connsiteX7" fmla="*/ 1575094 w 1656191"/>
                  <a:gd name="connsiteY7" fmla="*/ 40465 h 298238"/>
                  <a:gd name="connsiteX8" fmla="*/ 1312321 w 1656191"/>
                  <a:gd name="connsiteY8" fmla="*/ 3251 h 298238"/>
                  <a:gd name="connsiteX9" fmla="*/ 848337 w 1656191"/>
                  <a:gd name="connsiteY9" fmla="*/ 58858 h 298238"/>
                  <a:gd name="connsiteX10" fmla="*/ 480004 w 1656191"/>
                  <a:gd name="connsiteY10" fmla="*/ 275 h 298238"/>
                  <a:gd name="connsiteX11" fmla="*/ 60050 w 1656191"/>
                  <a:gd name="connsiteY11" fmla="*/ 59861 h 298238"/>
                  <a:gd name="connsiteX0" fmla="*/ 60050 w 1632598"/>
                  <a:gd name="connsiteY0" fmla="*/ 59861 h 298271"/>
                  <a:gd name="connsiteX1" fmla="*/ 111910 w 1632598"/>
                  <a:gd name="connsiteY1" fmla="*/ 288291 h 298271"/>
                  <a:gd name="connsiteX2" fmla="*/ 276971 w 1632598"/>
                  <a:gd name="connsiteY2" fmla="*/ 234028 h 298271"/>
                  <a:gd name="connsiteX3" fmla="*/ 727915 w 1632598"/>
                  <a:gd name="connsiteY3" fmla="*/ 298231 h 298271"/>
                  <a:gd name="connsiteX4" fmla="*/ 1286336 w 1632598"/>
                  <a:gd name="connsiteY4" fmla="*/ 236045 h 298271"/>
                  <a:gd name="connsiteX5" fmla="*/ 1532587 w 1632598"/>
                  <a:gd name="connsiteY5" fmla="*/ 280868 h 298271"/>
                  <a:gd name="connsiteX6" fmla="*/ 1590740 w 1632598"/>
                  <a:gd name="connsiteY6" fmla="*/ 296570 h 298271"/>
                  <a:gd name="connsiteX7" fmla="*/ 1575094 w 1632598"/>
                  <a:gd name="connsiteY7" fmla="*/ 40465 h 298271"/>
                  <a:gd name="connsiteX8" fmla="*/ 1312321 w 1632598"/>
                  <a:gd name="connsiteY8" fmla="*/ 3251 h 298271"/>
                  <a:gd name="connsiteX9" fmla="*/ 848337 w 1632598"/>
                  <a:gd name="connsiteY9" fmla="*/ 58858 h 298271"/>
                  <a:gd name="connsiteX10" fmla="*/ 480004 w 1632598"/>
                  <a:gd name="connsiteY10" fmla="*/ 275 h 298271"/>
                  <a:gd name="connsiteX11" fmla="*/ 60050 w 1632598"/>
                  <a:gd name="connsiteY11" fmla="*/ 59861 h 298271"/>
                  <a:gd name="connsiteX0" fmla="*/ 60050 w 1632598"/>
                  <a:gd name="connsiteY0" fmla="*/ 59861 h 298238"/>
                  <a:gd name="connsiteX1" fmla="*/ 111910 w 1632598"/>
                  <a:gd name="connsiteY1" fmla="*/ 288291 h 298238"/>
                  <a:gd name="connsiteX2" fmla="*/ 276971 w 1632598"/>
                  <a:gd name="connsiteY2" fmla="*/ 234028 h 298238"/>
                  <a:gd name="connsiteX3" fmla="*/ 727915 w 1632598"/>
                  <a:gd name="connsiteY3" fmla="*/ 298231 h 298238"/>
                  <a:gd name="connsiteX4" fmla="*/ 1286336 w 1632598"/>
                  <a:gd name="connsiteY4" fmla="*/ 236045 h 298238"/>
                  <a:gd name="connsiteX5" fmla="*/ 1446862 w 1632598"/>
                  <a:gd name="connsiteY5" fmla="*/ 261818 h 298238"/>
                  <a:gd name="connsiteX6" fmla="*/ 1590740 w 1632598"/>
                  <a:gd name="connsiteY6" fmla="*/ 296570 h 298238"/>
                  <a:gd name="connsiteX7" fmla="*/ 1575094 w 1632598"/>
                  <a:gd name="connsiteY7" fmla="*/ 40465 h 298238"/>
                  <a:gd name="connsiteX8" fmla="*/ 1312321 w 1632598"/>
                  <a:gd name="connsiteY8" fmla="*/ 3251 h 298238"/>
                  <a:gd name="connsiteX9" fmla="*/ 848337 w 1632598"/>
                  <a:gd name="connsiteY9" fmla="*/ 58858 h 298238"/>
                  <a:gd name="connsiteX10" fmla="*/ 480004 w 1632598"/>
                  <a:gd name="connsiteY10" fmla="*/ 275 h 298238"/>
                  <a:gd name="connsiteX11" fmla="*/ 60050 w 1632598"/>
                  <a:gd name="connsiteY11" fmla="*/ 59861 h 298238"/>
                  <a:gd name="connsiteX0" fmla="*/ 60050 w 1632598"/>
                  <a:gd name="connsiteY0" fmla="*/ 59861 h 303475"/>
                  <a:gd name="connsiteX1" fmla="*/ 111910 w 1632598"/>
                  <a:gd name="connsiteY1" fmla="*/ 288291 h 303475"/>
                  <a:gd name="connsiteX2" fmla="*/ 276971 w 1632598"/>
                  <a:gd name="connsiteY2" fmla="*/ 234028 h 303475"/>
                  <a:gd name="connsiteX3" fmla="*/ 727915 w 1632598"/>
                  <a:gd name="connsiteY3" fmla="*/ 298231 h 303475"/>
                  <a:gd name="connsiteX4" fmla="*/ 1286336 w 1632598"/>
                  <a:gd name="connsiteY4" fmla="*/ 236045 h 303475"/>
                  <a:gd name="connsiteX5" fmla="*/ 1590740 w 1632598"/>
                  <a:gd name="connsiteY5" fmla="*/ 296570 h 303475"/>
                  <a:gd name="connsiteX6" fmla="*/ 1575094 w 1632598"/>
                  <a:gd name="connsiteY6" fmla="*/ 40465 h 303475"/>
                  <a:gd name="connsiteX7" fmla="*/ 1312321 w 1632598"/>
                  <a:gd name="connsiteY7" fmla="*/ 3251 h 303475"/>
                  <a:gd name="connsiteX8" fmla="*/ 848337 w 1632598"/>
                  <a:gd name="connsiteY8" fmla="*/ 58858 h 303475"/>
                  <a:gd name="connsiteX9" fmla="*/ 480004 w 1632598"/>
                  <a:gd name="connsiteY9" fmla="*/ 275 h 303475"/>
                  <a:gd name="connsiteX10" fmla="*/ 60050 w 1632598"/>
                  <a:gd name="connsiteY10" fmla="*/ 59861 h 303475"/>
                  <a:gd name="connsiteX0" fmla="*/ 60050 w 1623694"/>
                  <a:gd name="connsiteY0" fmla="*/ 59861 h 298238"/>
                  <a:gd name="connsiteX1" fmla="*/ 111910 w 1623694"/>
                  <a:gd name="connsiteY1" fmla="*/ 288291 h 298238"/>
                  <a:gd name="connsiteX2" fmla="*/ 276971 w 1623694"/>
                  <a:gd name="connsiteY2" fmla="*/ 234028 h 298238"/>
                  <a:gd name="connsiteX3" fmla="*/ 727915 w 1623694"/>
                  <a:gd name="connsiteY3" fmla="*/ 298231 h 298238"/>
                  <a:gd name="connsiteX4" fmla="*/ 1286336 w 1623694"/>
                  <a:gd name="connsiteY4" fmla="*/ 236045 h 298238"/>
                  <a:gd name="connsiteX5" fmla="*/ 1566928 w 1623694"/>
                  <a:gd name="connsiteY5" fmla="*/ 252120 h 298238"/>
                  <a:gd name="connsiteX6" fmla="*/ 1575094 w 1623694"/>
                  <a:gd name="connsiteY6" fmla="*/ 40465 h 298238"/>
                  <a:gd name="connsiteX7" fmla="*/ 1312321 w 1623694"/>
                  <a:gd name="connsiteY7" fmla="*/ 3251 h 298238"/>
                  <a:gd name="connsiteX8" fmla="*/ 848337 w 1623694"/>
                  <a:gd name="connsiteY8" fmla="*/ 58858 h 298238"/>
                  <a:gd name="connsiteX9" fmla="*/ 480004 w 1623694"/>
                  <a:gd name="connsiteY9" fmla="*/ 275 h 298238"/>
                  <a:gd name="connsiteX10" fmla="*/ 60050 w 1623694"/>
                  <a:gd name="connsiteY10" fmla="*/ 59861 h 298238"/>
                  <a:gd name="connsiteX0" fmla="*/ 60050 w 1623694"/>
                  <a:gd name="connsiteY0" fmla="*/ 59861 h 298238"/>
                  <a:gd name="connsiteX1" fmla="*/ 111910 w 1623694"/>
                  <a:gd name="connsiteY1" fmla="*/ 288291 h 298238"/>
                  <a:gd name="connsiteX2" fmla="*/ 276971 w 1623694"/>
                  <a:gd name="connsiteY2" fmla="*/ 234028 h 298238"/>
                  <a:gd name="connsiteX3" fmla="*/ 727915 w 1623694"/>
                  <a:gd name="connsiteY3" fmla="*/ 298231 h 298238"/>
                  <a:gd name="connsiteX4" fmla="*/ 1294274 w 1623694"/>
                  <a:gd name="connsiteY4" fmla="*/ 215407 h 298238"/>
                  <a:gd name="connsiteX5" fmla="*/ 1566928 w 1623694"/>
                  <a:gd name="connsiteY5" fmla="*/ 252120 h 298238"/>
                  <a:gd name="connsiteX6" fmla="*/ 1575094 w 1623694"/>
                  <a:gd name="connsiteY6" fmla="*/ 40465 h 298238"/>
                  <a:gd name="connsiteX7" fmla="*/ 1312321 w 1623694"/>
                  <a:gd name="connsiteY7" fmla="*/ 3251 h 298238"/>
                  <a:gd name="connsiteX8" fmla="*/ 848337 w 1623694"/>
                  <a:gd name="connsiteY8" fmla="*/ 58858 h 298238"/>
                  <a:gd name="connsiteX9" fmla="*/ 480004 w 1623694"/>
                  <a:gd name="connsiteY9" fmla="*/ 275 h 298238"/>
                  <a:gd name="connsiteX10" fmla="*/ 60050 w 1623694"/>
                  <a:gd name="connsiteY10" fmla="*/ 59861 h 298238"/>
                  <a:gd name="connsiteX0" fmla="*/ 60050 w 1623694"/>
                  <a:gd name="connsiteY0" fmla="*/ 59861 h 288291"/>
                  <a:gd name="connsiteX1" fmla="*/ 111910 w 1623694"/>
                  <a:gd name="connsiteY1" fmla="*/ 288291 h 288291"/>
                  <a:gd name="connsiteX2" fmla="*/ 276971 w 1623694"/>
                  <a:gd name="connsiteY2" fmla="*/ 234028 h 288291"/>
                  <a:gd name="connsiteX3" fmla="*/ 718390 w 1623694"/>
                  <a:gd name="connsiteY3" fmla="*/ 241081 h 288291"/>
                  <a:gd name="connsiteX4" fmla="*/ 1294274 w 1623694"/>
                  <a:gd name="connsiteY4" fmla="*/ 215407 h 288291"/>
                  <a:gd name="connsiteX5" fmla="*/ 1566928 w 1623694"/>
                  <a:gd name="connsiteY5" fmla="*/ 252120 h 288291"/>
                  <a:gd name="connsiteX6" fmla="*/ 1575094 w 1623694"/>
                  <a:gd name="connsiteY6" fmla="*/ 40465 h 288291"/>
                  <a:gd name="connsiteX7" fmla="*/ 1312321 w 1623694"/>
                  <a:gd name="connsiteY7" fmla="*/ 3251 h 288291"/>
                  <a:gd name="connsiteX8" fmla="*/ 848337 w 1623694"/>
                  <a:gd name="connsiteY8" fmla="*/ 58858 h 288291"/>
                  <a:gd name="connsiteX9" fmla="*/ 480004 w 1623694"/>
                  <a:gd name="connsiteY9" fmla="*/ 275 h 288291"/>
                  <a:gd name="connsiteX10" fmla="*/ 60050 w 1623694"/>
                  <a:gd name="connsiteY10" fmla="*/ 59861 h 288291"/>
                  <a:gd name="connsiteX0" fmla="*/ 60050 w 1623694"/>
                  <a:gd name="connsiteY0" fmla="*/ 59861 h 288291"/>
                  <a:gd name="connsiteX1" fmla="*/ 111910 w 1623694"/>
                  <a:gd name="connsiteY1" fmla="*/ 288291 h 288291"/>
                  <a:gd name="connsiteX2" fmla="*/ 300784 w 1623694"/>
                  <a:gd name="connsiteY2" fmla="*/ 194341 h 288291"/>
                  <a:gd name="connsiteX3" fmla="*/ 718390 w 1623694"/>
                  <a:gd name="connsiteY3" fmla="*/ 241081 h 288291"/>
                  <a:gd name="connsiteX4" fmla="*/ 1294274 w 1623694"/>
                  <a:gd name="connsiteY4" fmla="*/ 215407 h 288291"/>
                  <a:gd name="connsiteX5" fmla="*/ 1566928 w 1623694"/>
                  <a:gd name="connsiteY5" fmla="*/ 252120 h 288291"/>
                  <a:gd name="connsiteX6" fmla="*/ 1575094 w 1623694"/>
                  <a:gd name="connsiteY6" fmla="*/ 40465 h 288291"/>
                  <a:gd name="connsiteX7" fmla="*/ 1312321 w 1623694"/>
                  <a:gd name="connsiteY7" fmla="*/ 3251 h 288291"/>
                  <a:gd name="connsiteX8" fmla="*/ 848337 w 1623694"/>
                  <a:gd name="connsiteY8" fmla="*/ 58858 h 288291"/>
                  <a:gd name="connsiteX9" fmla="*/ 480004 w 1623694"/>
                  <a:gd name="connsiteY9" fmla="*/ 275 h 288291"/>
                  <a:gd name="connsiteX10" fmla="*/ 60050 w 1623694"/>
                  <a:gd name="connsiteY10" fmla="*/ 59861 h 288291"/>
                  <a:gd name="connsiteX0" fmla="*/ 60878 w 1624522"/>
                  <a:gd name="connsiteY0" fmla="*/ 59861 h 260813"/>
                  <a:gd name="connsiteX1" fmla="*/ 111151 w 1624522"/>
                  <a:gd name="connsiteY1" fmla="*/ 251778 h 260813"/>
                  <a:gd name="connsiteX2" fmla="*/ 301612 w 1624522"/>
                  <a:gd name="connsiteY2" fmla="*/ 194341 h 260813"/>
                  <a:gd name="connsiteX3" fmla="*/ 719218 w 1624522"/>
                  <a:gd name="connsiteY3" fmla="*/ 241081 h 260813"/>
                  <a:gd name="connsiteX4" fmla="*/ 1295102 w 1624522"/>
                  <a:gd name="connsiteY4" fmla="*/ 215407 h 260813"/>
                  <a:gd name="connsiteX5" fmla="*/ 1567756 w 1624522"/>
                  <a:gd name="connsiteY5" fmla="*/ 252120 h 260813"/>
                  <a:gd name="connsiteX6" fmla="*/ 1575922 w 1624522"/>
                  <a:gd name="connsiteY6" fmla="*/ 40465 h 260813"/>
                  <a:gd name="connsiteX7" fmla="*/ 1313149 w 1624522"/>
                  <a:gd name="connsiteY7" fmla="*/ 3251 h 260813"/>
                  <a:gd name="connsiteX8" fmla="*/ 849165 w 1624522"/>
                  <a:gd name="connsiteY8" fmla="*/ 58858 h 260813"/>
                  <a:gd name="connsiteX9" fmla="*/ 480832 w 1624522"/>
                  <a:gd name="connsiteY9" fmla="*/ 275 h 260813"/>
                  <a:gd name="connsiteX10" fmla="*/ 60878 w 1624522"/>
                  <a:gd name="connsiteY10" fmla="*/ 59861 h 260813"/>
                  <a:gd name="connsiteX0" fmla="*/ 67784 w 1618728"/>
                  <a:gd name="connsiteY0" fmla="*/ 40811 h 260813"/>
                  <a:gd name="connsiteX1" fmla="*/ 105357 w 1618728"/>
                  <a:gd name="connsiteY1" fmla="*/ 251778 h 260813"/>
                  <a:gd name="connsiteX2" fmla="*/ 295818 w 1618728"/>
                  <a:gd name="connsiteY2" fmla="*/ 194341 h 260813"/>
                  <a:gd name="connsiteX3" fmla="*/ 713424 w 1618728"/>
                  <a:gd name="connsiteY3" fmla="*/ 241081 h 260813"/>
                  <a:gd name="connsiteX4" fmla="*/ 1289308 w 1618728"/>
                  <a:gd name="connsiteY4" fmla="*/ 215407 h 260813"/>
                  <a:gd name="connsiteX5" fmla="*/ 1561962 w 1618728"/>
                  <a:gd name="connsiteY5" fmla="*/ 252120 h 260813"/>
                  <a:gd name="connsiteX6" fmla="*/ 1570128 w 1618728"/>
                  <a:gd name="connsiteY6" fmla="*/ 40465 h 260813"/>
                  <a:gd name="connsiteX7" fmla="*/ 1307355 w 1618728"/>
                  <a:gd name="connsiteY7" fmla="*/ 3251 h 260813"/>
                  <a:gd name="connsiteX8" fmla="*/ 843371 w 1618728"/>
                  <a:gd name="connsiteY8" fmla="*/ 58858 h 260813"/>
                  <a:gd name="connsiteX9" fmla="*/ 475038 w 1618728"/>
                  <a:gd name="connsiteY9" fmla="*/ 275 h 260813"/>
                  <a:gd name="connsiteX10" fmla="*/ 67784 w 1618728"/>
                  <a:gd name="connsiteY10" fmla="*/ 40811 h 260813"/>
                  <a:gd name="connsiteX0" fmla="*/ 67784 w 1618728"/>
                  <a:gd name="connsiteY0" fmla="*/ 40811 h 260813"/>
                  <a:gd name="connsiteX1" fmla="*/ 105357 w 1618728"/>
                  <a:gd name="connsiteY1" fmla="*/ 251778 h 260813"/>
                  <a:gd name="connsiteX2" fmla="*/ 295818 w 1618728"/>
                  <a:gd name="connsiteY2" fmla="*/ 194341 h 260813"/>
                  <a:gd name="connsiteX3" fmla="*/ 713424 w 1618728"/>
                  <a:gd name="connsiteY3" fmla="*/ 241081 h 260813"/>
                  <a:gd name="connsiteX4" fmla="*/ 1289308 w 1618728"/>
                  <a:gd name="connsiteY4" fmla="*/ 215407 h 260813"/>
                  <a:gd name="connsiteX5" fmla="*/ 1561962 w 1618728"/>
                  <a:gd name="connsiteY5" fmla="*/ 252120 h 260813"/>
                  <a:gd name="connsiteX6" fmla="*/ 1570128 w 1618728"/>
                  <a:gd name="connsiteY6" fmla="*/ 40465 h 260813"/>
                  <a:gd name="connsiteX7" fmla="*/ 1307355 w 1618728"/>
                  <a:gd name="connsiteY7" fmla="*/ 3251 h 260813"/>
                  <a:gd name="connsiteX8" fmla="*/ 843371 w 1618728"/>
                  <a:gd name="connsiteY8" fmla="*/ 58858 h 260813"/>
                  <a:gd name="connsiteX9" fmla="*/ 481388 w 1618728"/>
                  <a:gd name="connsiteY9" fmla="*/ 14563 h 260813"/>
                  <a:gd name="connsiteX10" fmla="*/ 67784 w 1618728"/>
                  <a:gd name="connsiteY10" fmla="*/ 40811 h 260813"/>
                  <a:gd name="connsiteX0" fmla="*/ 67784 w 1618728"/>
                  <a:gd name="connsiteY0" fmla="*/ 31670 h 251672"/>
                  <a:gd name="connsiteX1" fmla="*/ 105357 w 1618728"/>
                  <a:gd name="connsiteY1" fmla="*/ 242637 h 251672"/>
                  <a:gd name="connsiteX2" fmla="*/ 295818 w 1618728"/>
                  <a:gd name="connsiteY2" fmla="*/ 185200 h 251672"/>
                  <a:gd name="connsiteX3" fmla="*/ 713424 w 1618728"/>
                  <a:gd name="connsiteY3" fmla="*/ 231940 h 251672"/>
                  <a:gd name="connsiteX4" fmla="*/ 1289308 w 1618728"/>
                  <a:gd name="connsiteY4" fmla="*/ 206266 h 251672"/>
                  <a:gd name="connsiteX5" fmla="*/ 1561962 w 1618728"/>
                  <a:gd name="connsiteY5" fmla="*/ 242979 h 251672"/>
                  <a:gd name="connsiteX6" fmla="*/ 1570128 w 1618728"/>
                  <a:gd name="connsiteY6" fmla="*/ 31324 h 251672"/>
                  <a:gd name="connsiteX7" fmla="*/ 1301005 w 1618728"/>
                  <a:gd name="connsiteY7" fmla="*/ 8398 h 251672"/>
                  <a:gd name="connsiteX8" fmla="*/ 843371 w 1618728"/>
                  <a:gd name="connsiteY8" fmla="*/ 49717 h 251672"/>
                  <a:gd name="connsiteX9" fmla="*/ 481388 w 1618728"/>
                  <a:gd name="connsiteY9" fmla="*/ 5422 h 251672"/>
                  <a:gd name="connsiteX10" fmla="*/ 67784 w 1618728"/>
                  <a:gd name="connsiteY10" fmla="*/ 31670 h 251672"/>
                  <a:gd name="connsiteX0" fmla="*/ 67784 w 1618728"/>
                  <a:gd name="connsiteY0" fmla="*/ 40794 h 260796"/>
                  <a:gd name="connsiteX1" fmla="*/ 105357 w 1618728"/>
                  <a:gd name="connsiteY1" fmla="*/ 251761 h 260796"/>
                  <a:gd name="connsiteX2" fmla="*/ 295818 w 1618728"/>
                  <a:gd name="connsiteY2" fmla="*/ 194324 h 260796"/>
                  <a:gd name="connsiteX3" fmla="*/ 713424 w 1618728"/>
                  <a:gd name="connsiteY3" fmla="*/ 241064 h 260796"/>
                  <a:gd name="connsiteX4" fmla="*/ 1289308 w 1618728"/>
                  <a:gd name="connsiteY4" fmla="*/ 215390 h 260796"/>
                  <a:gd name="connsiteX5" fmla="*/ 1561962 w 1618728"/>
                  <a:gd name="connsiteY5" fmla="*/ 252103 h 260796"/>
                  <a:gd name="connsiteX6" fmla="*/ 1570128 w 1618728"/>
                  <a:gd name="connsiteY6" fmla="*/ 40448 h 260796"/>
                  <a:gd name="connsiteX7" fmla="*/ 1301005 w 1618728"/>
                  <a:gd name="connsiteY7" fmla="*/ 17522 h 260796"/>
                  <a:gd name="connsiteX8" fmla="*/ 843371 w 1618728"/>
                  <a:gd name="connsiteY8" fmla="*/ 58841 h 260796"/>
                  <a:gd name="connsiteX9" fmla="*/ 481388 w 1618728"/>
                  <a:gd name="connsiteY9" fmla="*/ 14546 h 260796"/>
                  <a:gd name="connsiteX10" fmla="*/ 67784 w 1618728"/>
                  <a:gd name="connsiteY10" fmla="*/ 40794 h 260796"/>
                  <a:gd name="connsiteX0" fmla="*/ 67784 w 1618728"/>
                  <a:gd name="connsiteY0" fmla="*/ 37318 h 257320"/>
                  <a:gd name="connsiteX1" fmla="*/ 105357 w 1618728"/>
                  <a:gd name="connsiteY1" fmla="*/ 248285 h 257320"/>
                  <a:gd name="connsiteX2" fmla="*/ 295818 w 1618728"/>
                  <a:gd name="connsiteY2" fmla="*/ 190848 h 257320"/>
                  <a:gd name="connsiteX3" fmla="*/ 713424 w 1618728"/>
                  <a:gd name="connsiteY3" fmla="*/ 237588 h 257320"/>
                  <a:gd name="connsiteX4" fmla="*/ 1289308 w 1618728"/>
                  <a:gd name="connsiteY4" fmla="*/ 211914 h 257320"/>
                  <a:gd name="connsiteX5" fmla="*/ 1561962 w 1618728"/>
                  <a:gd name="connsiteY5" fmla="*/ 248627 h 257320"/>
                  <a:gd name="connsiteX6" fmla="*/ 1570128 w 1618728"/>
                  <a:gd name="connsiteY6" fmla="*/ 36972 h 257320"/>
                  <a:gd name="connsiteX7" fmla="*/ 1301005 w 1618728"/>
                  <a:gd name="connsiteY7" fmla="*/ 14046 h 257320"/>
                  <a:gd name="connsiteX8" fmla="*/ 843371 w 1618728"/>
                  <a:gd name="connsiteY8" fmla="*/ 55365 h 257320"/>
                  <a:gd name="connsiteX9" fmla="*/ 481388 w 1618728"/>
                  <a:gd name="connsiteY9" fmla="*/ 11070 h 257320"/>
                  <a:gd name="connsiteX10" fmla="*/ 67784 w 1618728"/>
                  <a:gd name="connsiteY10" fmla="*/ 37318 h 257320"/>
                  <a:gd name="connsiteX0" fmla="*/ 67784 w 1622287"/>
                  <a:gd name="connsiteY0" fmla="*/ 37318 h 257320"/>
                  <a:gd name="connsiteX1" fmla="*/ 105357 w 1622287"/>
                  <a:gd name="connsiteY1" fmla="*/ 248285 h 257320"/>
                  <a:gd name="connsiteX2" fmla="*/ 295818 w 1622287"/>
                  <a:gd name="connsiteY2" fmla="*/ 190848 h 257320"/>
                  <a:gd name="connsiteX3" fmla="*/ 713424 w 1622287"/>
                  <a:gd name="connsiteY3" fmla="*/ 237588 h 257320"/>
                  <a:gd name="connsiteX4" fmla="*/ 1289308 w 1622287"/>
                  <a:gd name="connsiteY4" fmla="*/ 211914 h 257320"/>
                  <a:gd name="connsiteX5" fmla="*/ 1561962 w 1622287"/>
                  <a:gd name="connsiteY5" fmla="*/ 248627 h 257320"/>
                  <a:gd name="connsiteX6" fmla="*/ 1570128 w 1622287"/>
                  <a:gd name="connsiteY6" fmla="*/ 36972 h 257320"/>
                  <a:gd name="connsiteX7" fmla="*/ 1301005 w 1622287"/>
                  <a:gd name="connsiteY7" fmla="*/ 14046 h 257320"/>
                  <a:gd name="connsiteX8" fmla="*/ 843371 w 1622287"/>
                  <a:gd name="connsiteY8" fmla="*/ 55365 h 257320"/>
                  <a:gd name="connsiteX9" fmla="*/ 481388 w 1622287"/>
                  <a:gd name="connsiteY9" fmla="*/ 11070 h 257320"/>
                  <a:gd name="connsiteX10" fmla="*/ 67784 w 1622287"/>
                  <a:gd name="connsiteY10" fmla="*/ 37318 h 257320"/>
                  <a:gd name="connsiteX0" fmla="*/ 67784 w 1622287"/>
                  <a:gd name="connsiteY0" fmla="*/ 37318 h 257320"/>
                  <a:gd name="connsiteX1" fmla="*/ 105357 w 1622287"/>
                  <a:gd name="connsiteY1" fmla="*/ 248285 h 257320"/>
                  <a:gd name="connsiteX2" fmla="*/ 295818 w 1622287"/>
                  <a:gd name="connsiteY2" fmla="*/ 190848 h 257320"/>
                  <a:gd name="connsiteX3" fmla="*/ 713424 w 1622287"/>
                  <a:gd name="connsiteY3" fmla="*/ 237588 h 257320"/>
                  <a:gd name="connsiteX4" fmla="*/ 1289308 w 1622287"/>
                  <a:gd name="connsiteY4" fmla="*/ 211914 h 257320"/>
                  <a:gd name="connsiteX5" fmla="*/ 1561962 w 1622287"/>
                  <a:gd name="connsiteY5" fmla="*/ 248627 h 257320"/>
                  <a:gd name="connsiteX6" fmla="*/ 1570128 w 1622287"/>
                  <a:gd name="connsiteY6" fmla="*/ 36972 h 257320"/>
                  <a:gd name="connsiteX7" fmla="*/ 1301005 w 1622287"/>
                  <a:gd name="connsiteY7" fmla="*/ 14046 h 257320"/>
                  <a:gd name="connsiteX8" fmla="*/ 843371 w 1622287"/>
                  <a:gd name="connsiteY8" fmla="*/ 55365 h 257320"/>
                  <a:gd name="connsiteX9" fmla="*/ 481388 w 1622287"/>
                  <a:gd name="connsiteY9" fmla="*/ 11070 h 257320"/>
                  <a:gd name="connsiteX10" fmla="*/ 67784 w 1622287"/>
                  <a:gd name="connsiteY10" fmla="*/ 37318 h 257320"/>
                  <a:gd name="connsiteX0" fmla="*/ 65108 w 1619611"/>
                  <a:gd name="connsiteY0" fmla="*/ 37318 h 257320"/>
                  <a:gd name="connsiteX1" fmla="*/ 102681 w 1619611"/>
                  <a:gd name="connsiteY1" fmla="*/ 248285 h 257320"/>
                  <a:gd name="connsiteX2" fmla="*/ 293142 w 1619611"/>
                  <a:gd name="connsiteY2" fmla="*/ 190848 h 257320"/>
                  <a:gd name="connsiteX3" fmla="*/ 710748 w 1619611"/>
                  <a:gd name="connsiteY3" fmla="*/ 237588 h 257320"/>
                  <a:gd name="connsiteX4" fmla="*/ 1286632 w 1619611"/>
                  <a:gd name="connsiteY4" fmla="*/ 211914 h 257320"/>
                  <a:gd name="connsiteX5" fmla="*/ 1559286 w 1619611"/>
                  <a:gd name="connsiteY5" fmla="*/ 248627 h 257320"/>
                  <a:gd name="connsiteX6" fmla="*/ 1567452 w 1619611"/>
                  <a:gd name="connsiteY6" fmla="*/ 36972 h 257320"/>
                  <a:gd name="connsiteX7" fmla="*/ 1298329 w 1619611"/>
                  <a:gd name="connsiteY7" fmla="*/ 14046 h 257320"/>
                  <a:gd name="connsiteX8" fmla="*/ 840695 w 1619611"/>
                  <a:gd name="connsiteY8" fmla="*/ 55365 h 257320"/>
                  <a:gd name="connsiteX9" fmla="*/ 478712 w 1619611"/>
                  <a:gd name="connsiteY9" fmla="*/ 11070 h 257320"/>
                  <a:gd name="connsiteX10" fmla="*/ 65108 w 1619611"/>
                  <a:gd name="connsiteY10" fmla="*/ 37318 h 257320"/>
                  <a:gd name="connsiteX0" fmla="*/ 65108 w 1619611"/>
                  <a:gd name="connsiteY0" fmla="*/ 37318 h 257320"/>
                  <a:gd name="connsiteX1" fmla="*/ 102681 w 1619611"/>
                  <a:gd name="connsiteY1" fmla="*/ 248285 h 257320"/>
                  <a:gd name="connsiteX2" fmla="*/ 293142 w 1619611"/>
                  <a:gd name="connsiteY2" fmla="*/ 190848 h 257320"/>
                  <a:gd name="connsiteX3" fmla="*/ 710748 w 1619611"/>
                  <a:gd name="connsiteY3" fmla="*/ 237588 h 257320"/>
                  <a:gd name="connsiteX4" fmla="*/ 1286632 w 1619611"/>
                  <a:gd name="connsiteY4" fmla="*/ 211914 h 257320"/>
                  <a:gd name="connsiteX5" fmla="*/ 1559286 w 1619611"/>
                  <a:gd name="connsiteY5" fmla="*/ 248627 h 257320"/>
                  <a:gd name="connsiteX6" fmla="*/ 1567452 w 1619611"/>
                  <a:gd name="connsiteY6" fmla="*/ 36972 h 257320"/>
                  <a:gd name="connsiteX7" fmla="*/ 1298329 w 1619611"/>
                  <a:gd name="connsiteY7" fmla="*/ 14046 h 257320"/>
                  <a:gd name="connsiteX8" fmla="*/ 840695 w 1619611"/>
                  <a:gd name="connsiteY8" fmla="*/ 55365 h 257320"/>
                  <a:gd name="connsiteX9" fmla="*/ 478712 w 1619611"/>
                  <a:gd name="connsiteY9" fmla="*/ 11070 h 257320"/>
                  <a:gd name="connsiteX10" fmla="*/ 65108 w 1619611"/>
                  <a:gd name="connsiteY10" fmla="*/ 37318 h 257320"/>
                  <a:gd name="connsiteX0" fmla="*/ 65108 w 1619611"/>
                  <a:gd name="connsiteY0" fmla="*/ 37318 h 257320"/>
                  <a:gd name="connsiteX1" fmla="*/ 102681 w 1619611"/>
                  <a:gd name="connsiteY1" fmla="*/ 248285 h 257320"/>
                  <a:gd name="connsiteX2" fmla="*/ 293142 w 1619611"/>
                  <a:gd name="connsiteY2" fmla="*/ 190848 h 257320"/>
                  <a:gd name="connsiteX3" fmla="*/ 710748 w 1619611"/>
                  <a:gd name="connsiteY3" fmla="*/ 237588 h 257320"/>
                  <a:gd name="connsiteX4" fmla="*/ 1286632 w 1619611"/>
                  <a:gd name="connsiteY4" fmla="*/ 211914 h 257320"/>
                  <a:gd name="connsiteX5" fmla="*/ 1559286 w 1619611"/>
                  <a:gd name="connsiteY5" fmla="*/ 248627 h 257320"/>
                  <a:gd name="connsiteX6" fmla="*/ 1567452 w 1619611"/>
                  <a:gd name="connsiteY6" fmla="*/ 36972 h 257320"/>
                  <a:gd name="connsiteX7" fmla="*/ 1298329 w 1619611"/>
                  <a:gd name="connsiteY7" fmla="*/ 14046 h 257320"/>
                  <a:gd name="connsiteX8" fmla="*/ 840695 w 1619611"/>
                  <a:gd name="connsiteY8" fmla="*/ 55365 h 257320"/>
                  <a:gd name="connsiteX9" fmla="*/ 478712 w 1619611"/>
                  <a:gd name="connsiteY9" fmla="*/ 11070 h 257320"/>
                  <a:gd name="connsiteX10" fmla="*/ 65108 w 1619611"/>
                  <a:gd name="connsiteY10" fmla="*/ 37318 h 257320"/>
                  <a:gd name="connsiteX0" fmla="*/ 45115 w 1599618"/>
                  <a:gd name="connsiteY0" fmla="*/ 37318 h 257320"/>
                  <a:gd name="connsiteX1" fmla="*/ 82688 w 1599618"/>
                  <a:gd name="connsiteY1" fmla="*/ 248285 h 257320"/>
                  <a:gd name="connsiteX2" fmla="*/ 273149 w 1599618"/>
                  <a:gd name="connsiteY2" fmla="*/ 190848 h 257320"/>
                  <a:gd name="connsiteX3" fmla="*/ 690755 w 1599618"/>
                  <a:gd name="connsiteY3" fmla="*/ 237588 h 257320"/>
                  <a:gd name="connsiteX4" fmla="*/ 1266639 w 1599618"/>
                  <a:gd name="connsiteY4" fmla="*/ 211914 h 257320"/>
                  <a:gd name="connsiteX5" fmla="*/ 1539293 w 1599618"/>
                  <a:gd name="connsiteY5" fmla="*/ 248627 h 257320"/>
                  <a:gd name="connsiteX6" fmla="*/ 1547459 w 1599618"/>
                  <a:gd name="connsiteY6" fmla="*/ 36972 h 257320"/>
                  <a:gd name="connsiteX7" fmla="*/ 1278336 w 1599618"/>
                  <a:gd name="connsiteY7" fmla="*/ 14046 h 257320"/>
                  <a:gd name="connsiteX8" fmla="*/ 820702 w 1599618"/>
                  <a:gd name="connsiteY8" fmla="*/ 55365 h 257320"/>
                  <a:gd name="connsiteX9" fmla="*/ 458719 w 1599618"/>
                  <a:gd name="connsiteY9" fmla="*/ 11070 h 257320"/>
                  <a:gd name="connsiteX10" fmla="*/ 45115 w 1599618"/>
                  <a:gd name="connsiteY10" fmla="*/ 37318 h 257320"/>
                  <a:gd name="connsiteX0" fmla="*/ 45115 w 1599618"/>
                  <a:gd name="connsiteY0" fmla="*/ 59585 h 279587"/>
                  <a:gd name="connsiteX1" fmla="*/ 82688 w 1599618"/>
                  <a:gd name="connsiteY1" fmla="*/ 270552 h 279587"/>
                  <a:gd name="connsiteX2" fmla="*/ 273149 w 1599618"/>
                  <a:gd name="connsiteY2" fmla="*/ 213115 h 279587"/>
                  <a:gd name="connsiteX3" fmla="*/ 690755 w 1599618"/>
                  <a:gd name="connsiteY3" fmla="*/ 259855 h 279587"/>
                  <a:gd name="connsiteX4" fmla="*/ 1266639 w 1599618"/>
                  <a:gd name="connsiteY4" fmla="*/ 234181 h 279587"/>
                  <a:gd name="connsiteX5" fmla="*/ 1539293 w 1599618"/>
                  <a:gd name="connsiteY5" fmla="*/ 270894 h 279587"/>
                  <a:gd name="connsiteX6" fmla="*/ 1547459 w 1599618"/>
                  <a:gd name="connsiteY6" fmla="*/ 59239 h 279587"/>
                  <a:gd name="connsiteX7" fmla="*/ 1278336 w 1599618"/>
                  <a:gd name="connsiteY7" fmla="*/ 36313 h 279587"/>
                  <a:gd name="connsiteX8" fmla="*/ 820702 w 1599618"/>
                  <a:gd name="connsiteY8" fmla="*/ 77632 h 279587"/>
                  <a:gd name="connsiteX9" fmla="*/ 415856 w 1599618"/>
                  <a:gd name="connsiteY9" fmla="*/ 0 h 279587"/>
                  <a:gd name="connsiteX10" fmla="*/ 45115 w 1599618"/>
                  <a:gd name="connsiteY10" fmla="*/ 59585 h 279587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278336 w 1599618"/>
                  <a:gd name="connsiteY7" fmla="*/ 3933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278336 w 1599618"/>
                  <a:gd name="connsiteY7" fmla="*/ 3933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4568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4568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4568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45681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2345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2345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2345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4036 w 1599618"/>
                  <a:gd name="connsiteY7" fmla="*/ 2345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65623 w 1599618"/>
                  <a:gd name="connsiteY7" fmla="*/ 440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183086 w 1599618"/>
                  <a:gd name="connsiteY7" fmla="*/ 4406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206899 w 1599618"/>
                  <a:gd name="connsiteY7" fmla="*/ 5994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  <a:gd name="connsiteX0" fmla="*/ 45115 w 1599618"/>
                  <a:gd name="connsiteY0" fmla="*/ 62603 h 282605"/>
                  <a:gd name="connsiteX1" fmla="*/ 82688 w 1599618"/>
                  <a:gd name="connsiteY1" fmla="*/ 273570 h 282605"/>
                  <a:gd name="connsiteX2" fmla="*/ 273149 w 1599618"/>
                  <a:gd name="connsiteY2" fmla="*/ 216133 h 282605"/>
                  <a:gd name="connsiteX3" fmla="*/ 690755 w 1599618"/>
                  <a:gd name="connsiteY3" fmla="*/ 262873 h 282605"/>
                  <a:gd name="connsiteX4" fmla="*/ 1266639 w 1599618"/>
                  <a:gd name="connsiteY4" fmla="*/ 237199 h 282605"/>
                  <a:gd name="connsiteX5" fmla="*/ 1539293 w 1599618"/>
                  <a:gd name="connsiteY5" fmla="*/ 273912 h 282605"/>
                  <a:gd name="connsiteX6" fmla="*/ 1547459 w 1599618"/>
                  <a:gd name="connsiteY6" fmla="*/ 62257 h 282605"/>
                  <a:gd name="connsiteX7" fmla="*/ 1206899 w 1599618"/>
                  <a:gd name="connsiteY7" fmla="*/ 5994 h 282605"/>
                  <a:gd name="connsiteX8" fmla="*/ 820702 w 1599618"/>
                  <a:gd name="connsiteY8" fmla="*/ 80650 h 282605"/>
                  <a:gd name="connsiteX9" fmla="*/ 415856 w 1599618"/>
                  <a:gd name="connsiteY9" fmla="*/ 3018 h 282605"/>
                  <a:gd name="connsiteX10" fmla="*/ 45115 w 1599618"/>
                  <a:gd name="connsiteY10" fmla="*/ 62603 h 282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9618" h="282605">
                    <a:moveTo>
                      <a:pt x="45115" y="62603"/>
                    </a:moveTo>
                    <a:cubicBezTo>
                      <a:pt x="-3745" y="89711"/>
                      <a:pt x="-38845" y="224237"/>
                      <a:pt x="82688" y="273570"/>
                    </a:cubicBezTo>
                    <a:cubicBezTo>
                      <a:pt x="176338" y="258835"/>
                      <a:pt x="154630" y="228225"/>
                      <a:pt x="273149" y="216133"/>
                    </a:cubicBezTo>
                    <a:cubicBezTo>
                      <a:pt x="389421" y="210546"/>
                      <a:pt x="501458" y="263697"/>
                      <a:pt x="690755" y="262873"/>
                    </a:cubicBezTo>
                    <a:cubicBezTo>
                      <a:pt x="854318" y="252023"/>
                      <a:pt x="1075559" y="220534"/>
                      <a:pt x="1266639" y="237199"/>
                    </a:cubicBezTo>
                    <a:cubicBezTo>
                      <a:pt x="1410443" y="236922"/>
                      <a:pt x="1476879" y="306509"/>
                      <a:pt x="1539293" y="273912"/>
                    </a:cubicBezTo>
                    <a:cubicBezTo>
                      <a:pt x="1588934" y="237756"/>
                      <a:pt x="1641751" y="129634"/>
                      <a:pt x="1547459" y="62257"/>
                    </a:cubicBezTo>
                    <a:cubicBezTo>
                      <a:pt x="1511726" y="27098"/>
                      <a:pt x="1400323" y="4111"/>
                      <a:pt x="1206899" y="5994"/>
                    </a:cubicBezTo>
                    <a:cubicBezTo>
                      <a:pt x="1059647" y="26471"/>
                      <a:pt x="963721" y="60174"/>
                      <a:pt x="820702" y="80650"/>
                    </a:cubicBezTo>
                    <a:cubicBezTo>
                      <a:pt x="684167" y="87757"/>
                      <a:pt x="565091" y="24486"/>
                      <a:pt x="415856" y="3018"/>
                    </a:cubicBezTo>
                    <a:cubicBezTo>
                      <a:pt x="269129" y="-9779"/>
                      <a:pt x="126837" y="19628"/>
                      <a:pt x="45115" y="6260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6" name="Freeform 335"/>
              <p:cNvSpPr/>
              <p:nvPr/>
            </p:nvSpPr>
            <p:spPr>
              <a:xfrm>
                <a:off x="4364139" y="5966785"/>
                <a:ext cx="3241624" cy="2410925"/>
              </a:xfrm>
              <a:custGeom>
                <a:avLst/>
                <a:gdLst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03082 w 5929162"/>
                  <a:gd name="connsiteY3" fmla="*/ 115503 h 1790299"/>
                  <a:gd name="connsiteX4" fmla="*/ 3089709 w 5929162"/>
                  <a:gd name="connsiteY4" fmla="*/ 202131 h 1790299"/>
                  <a:gd name="connsiteX5" fmla="*/ 3840480 w 5929162"/>
                  <a:gd name="connsiteY5" fmla="*/ 577516 h 1790299"/>
                  <a:gd name="connsiteX6" fmla="*/ 4831882 w 5929162"/>
                  <a:gd name="connsiteY6" fmla="*/ 827773 h 1790299"/>
                  <a:gd name="connsiteX7" fmla="*/ 5929162 w 5929162"/>
                  <a:gd name="connsiteY7" fmla="*/ 1328286 h 1790299"/>
                  <a:gd name="connsiteX8" fmla="*/ 452387 w 5929162"/>
                  <a:gd name="connsiteY8" fmla="*/ 1790299 h 1790299"/>
                  <a:gd name="connsiteX9" fmla="*/ 0 w 5929162"/>
                  <a:gd name="connsiteY9" fmla="*/ 1511166 h 1790299"/>
                  <a:gd name="connsiteX10" fmla="*/ 48126 w 5929162"/>
                  <a:gd name="connsiteY10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03082 w 5929162"/>
                  <a:gd name="connsiteY3" fmla="*/ 115503 h 1790299"/>
                  <a:gd name="connsiteX4" fmla="*/ 3089709 w 5929162"/>
                  <a:gd name="connsiteY4" fmla="*/ 202131 h 1790299"/>
                  <a:gd name="connsiteX5" fmla="*/ 3840480 w 5929162"/>
                  <a:gd name="connsiteY5" fmla="*/ 577516 h 1790299"/>
                  <a:gd name="connsiteX6" fmla="*/ 4831882 w 5929162"/>
                  <a:gd name="connsiteY6" fmla="*/ 827773 h 1790299"/>
                  <a:gd name="connsiteX7" fmla="*/ 5929162 w 5929162"/>
                  <a:gd name="connsiteY7" fmla="*/ 1328286 h 1790299"/>
                  <a:gd name="connsiteX8" fmla="*/ 452387 w 5929162"/>
                  <a:gd name="connsiteY8" fmla="*/ 1790299 h 1790299"/>
                  <a:gd name="connsiteX9" fmla="*/ 0 w 5929162"/>
                  <a:gd name="connsiteY9" fmla="*/ 1511166 h 1790299"/>
                  <a:gd name="connsiteX10" fmla="*/ 48126 w 5929162"/>
                  <a:gd name="connsiteY10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03082 w 5929162"/>
                  <a:gd name="connsiteY3" fmla="*/ 115503 h 1790299"/>
                  <a:gd name="connsiteX4" fmla="*/ 3089709 w 5929162"/>
                  <a:gd name="connsiteY4" fmla="*/ 202131 h 1790299"/>
                  <a:gd name="connsiteX5" fmla="*/ 3840480 w 5929162"/>
                  <a:gd name="connsiteY5" fmla="*/ 577516 h 1790299"/>
                  <a:gd name="connsiteX6" fmla="*/ 4831882 w 5929162"/>
                  <a:gd name="connsiteY6" fmla="*/ 827773 h 1790299"/>
                  <a:gd name="connsiteX7" fmla="*/ 5929162 w 5929162"/>
                  <a:gd name="connsiteY7" fmla="*/ 1328286 h 1790299"/>
                  <a:gd name="connsiteX8" fmla="*/ 452387 w 5929162"/>
                  <a:gd name="connsiteY8" fmla="*/ 1790299 h 1790299"/>
                  <a:gd name="connsiteX9" fmla="*/ 0 w 5929162"/>
                  <a:gd name="connsiteY9" fmla="*/ 1511166 h 1790299"/>
                  <a:gd name="connsiteX10" fmla="*/ 48126 w 5929162"/>
                  <a:gd name="connsiteY10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89709 w 5929162"/>
                  <a:gd name="connsiteY3" fmla="*/ 202131 h 1790299"/>
                  <a:gd name="connsiteX4" fmla="*/ 3840480 w 5929162"/>
                  <a:gd name="connsiteY4" fmla="*/ 577516 h 1790299"/>
                  <a:gd name="connsiteX5" fmla="*/ 4831882 w 5929162"/>
                  <a:gd name="connsiteY5" fmla="*/ 827773 h 1790299"/>
                  <a:gd name="connsiteX6" fmla="*/ 5929162 w 5929162"/>
                  <a:gd name="connsiteY6" fmla="*/ 1328286 h 1790299"/>
                  <a:gd name="connsiteX7" fmla="*/ 452387 w 5929162"/>
                  <a:gd name="connsiteY7" fmla="*/ 1790299 h 1790299"/>
                  <a:gd name="connsiteX8" fmla="*/ 0 w 5929162"/>
                  <a:gd name="connsiteY8" fmla="*/ 1511166 h 1790299"/>
                  <a:gd name="connsiteX9" fmla="*/ 48126 w 5929162"/>
                  <a:gd name="connsiteY9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89709 w 5929162"/>
                  <a:gd name="connsiteY3" fmla="*/ 202131 h 1790299"/>
                  <a:gd name="connsiteX4" fmla="*/ 3840480 w 5929162"/>
                  <a:gd name="connsiteY4" fmla="*/ 577516 h 1790299"/>
                  <a:gd name="connsiteX5" fmla="*/ 4831882 w 5929162"/>
                  <a:gd name="connsiteY5" fmla="*/ 827773 h 1790299"/>
                  <a:gd name="connsiteX6" fmla="*/ 5929162 w 5929162"/>
                  <a:gd name="connsiteY6" fmla="*/ 1328286 h 1790299"/>
                  <a:gd name="connsiteX7" fmla="*/ 452387 w 5929162"/>
                  <a:gd name="connsiteY7" fmla="*/ 1790299 h 1790299"/>
                  <a:gd name="connsiteX8" fmla="*/ 0 w 5929162"/>
                  <a:gd name="connsiteY8" fmla="*/ 1511166 h 1790299"/>
                  <a:gd name="connsiteX9" fmla="*/ 48126 w 5929162"/>
                  <a:gd name="connsiteY9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89709 w 5929162"/>
                  <a:gd name="connsiteY3" fmla="*/ 202131 h 1790299"/>
                  <a:gd name="connsiteX4" fmla="*/ 3840480 w 5929162"/>
                  <a:gd name="connsiteY4" fmla="*/ 577516 h 1790299"/>
                  <a:gd name="connsiteX5" fmla="*/ 4831882 w 5929162"/>
                  <a:gd name="connsiteY5" fmla="*/ 827773 h 1790299"/>
                  <a:gd name="connsiteX6" fmla="*/ 5929162 w 5929162"/>
                  <a:gd name="connsiteY6" fmla="*/ 1328286 h 1790299"/>
                  <a:gd name="connsiteX7" fmla="*/ 452387 w 5929162"/>
                  <a:gd name="connsiteY7" fmla="*/ 1790299 h 1790299"/>
                  <a:gd name="connsiteX8" fmla="*/ 0 w 5929162"/>
                  <a:gd name="connsiteY8" fmla="*/ 1511166 h 1790299"/>
                  <a:gd name="connsiteX9" fmla="*/ 48126 w 5929162"/>
                  <a:gd name="connsiteY9" fmla="*/ 1039528 h 1790299"/>
                  <a:gd name="connsiteX0" fmla="*/ 48126 w 5929162"/>
                  <a:gd name="connsiteY0" fmla="*/ 1039528 h 1790299"/>
                  <a:gd name="connsiteX1" fmla="*/ 981776 w 5929162"/>
                  <a:gd name="connsiteY1" fmla="*/ 385011 h 1790299"/>
                  <a:gd name="connsiteX2" fmla="*/ 1925052 w 5929162"/>
                  <a:gd name="connsiteY2" fmla="*/ 0 h 1790299"/>
                  <a:gd name="connsiteX3" fmla="*/ 3022332 w 5929162"/>
                  <a:gd name="connsiteY3" fmla="*/ 202131 h 1790299"/>
                  <a:gd name="connsiteX4" fmla="*/ 3840480 w 5929162"/>
                  <a:gd name="connsiteY4" fmla="*/ 577516 h 1790299"/>
                  <a:gd name="connsiteX5" fmla="*/ 4831882 w 5929162"/>
                  <a:gd name="connsiteY5" fmla="*/ 827773 h 1790299"/>
                  <a:gd name="connsiteX6" fmla="*/ 5929162 w 5929162"/>
                  <a:gd name="connsiteY6" fmla="*/ 1328286 h 1790299"/>
                  <a:gd name="connsiteX7" fmla="*/ 452387 w 5929162"/>
                  <a:gd name="connsiteY7" fmla="*/ 1790299 h 1790299"/>
                  <a:gd name="connsiteX8" fmla="*/ 0 w 5929162"/>
                  <a:gd name="connsiteY8" fmla="*/ 1511166 h 1790299"/>
                  <a:gd name="connsiteX9" fmla="*/ 48126 w 5929162"/>
                  <a:gd name="connsiteY9" fmla="*/ 1039528 h 1790299"/>
                  <a:gd name="connsiteX0" fmla="*/ 48126 w 5929162"/>
                  <a:gd name="connsiteY0" fmla="*/ 1050856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40480 w 5929162"/>
                  <a:gd name="connsiteY4" fmla="*/ 588844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48126 w 5929162"/>
                  <a:gd name="connsiteY9" fmla="*/ 1050856 h 1801627"/>
                  <a:gd name="connsiteX0" fmla="*/ 48126 w 5929162"/>
                  <a:gd name="connsiteY0" fmla="*/ 1050856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40480 w 5929162"/>
                  <a:gd name="connsiteY4" fmla="*/ 588844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48126 w 5929162"/>
                  <a:gd name="connsiteY9" fmla="*/ 1050856 h 1801627"/>
                  <a:gd name="connsiteX0" fmla="*/ 48126 w 5929162"/>
                  <a:gd name="connsiteY0" fmla="*/ 1050856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40480 w 5929162"/>
                  <a:gd name="connsiteY4" fmla="*/ 588844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48126 w 5929162"/>
                  <a:gd name="connsiteY9" fmla="*/ 1050856 h 1801627"/>
                  <a:gd name="connsiteX0" fmla="*/ 125129 w 5929162"/>
                  <a:gd name="connsiteY0" fmla="*/ 1118233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40480 w 5929162"/>
                  <a:gd name="connsiteY4" fmla="*/ 588844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125129 w 5929162"/>
                  <a:gd name="connsiteY9" fmla="*/ 1118233 h 1801627"/>
                  <a:gd name="connsiteX0" fmla="*/ 125129 w 5929162"/>
                  <a:gd name="connsiteY0" fmla="*/ 1118233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40480 w 5929162"/>
                  <a:gd name="connsiteY4" fmla="*/ 588844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125129 w 5929162"/>
                  <a:gd name="connsiteY9" fmla="*/ 1118233 h 1801627"/>
                  <a:gd name="connsiteX0" fmla="*/ 125129 w 5929162"/>
                  <a:gd name="connsiteY0" fmla="*/ 1118233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21230 w 5929162"/>
                  <a:gd name="connsiteY4" fmla="*/ 713972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125129 w 5929162"/>
                  <a:gd name="connsiteY9" fmla="*/ 1118233 h 1801627"/>
                  <a:gd name="connsiteX0" fmla="*/ 125129 w 5929162"/>
                  <a:gd name="connsiteY0" fmla="*/ 1118233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21230 w 5929162"/>
                  <a:gd name="connsiteY4" fmla="*/ 713972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125129 w 5929162"/>
                  <a:gd name="connsiteY9" fmla="*/ 1118233 h 1801627"/>
                  <a:gd name="connsiteX0" fmla="*/ 125129 w 5929162"/>
                  <a:gd name="connsiteY0" fmla="*/ 1118233 h 1801627"/>
                  <a:gd name="connsiteX1" fmla="*/ 981776 w 5929162"/>
                  <a:gd name="connsiteY1" fmla="*/ 396339 h 1801627"/>
                  <a:gd name="connsiteX2" fmla="*/ 1925052 w 5929162"/>
                  <a:gd name="connsiteY2" fmla="*/ 11328 h 1801627"/>
                  <a:gd name="connsiteX3" fmla="*/ 3022332 w 5929162"/>
                  <a:gd name="connsiteY3" fmla="*/ 213459 h 1801627"/>
                  <a:gd name="connsiteX4" fmla="*/ 3821230 w 5929162"/>
                  <a:gd name="connsiteY4" fmla="*/ 713972 h 1801627"/>
                  <a:gd name="connsiteX5" fmla="*/ 4831882 w 5929162"/>
                  <a:gd name="connsiteY5" fmla="*/ 839101 h 1801627"/>
                  <a:gd name="connsiteX6" fmla="*/ 5929162 w 5929162"/>
                  <a:gd name="connsiteY6" fmla="*/ 1339614 h 1801627"/>
                  <a:gd name="connsiteX7" fmla="*/ 452387 w 5929162"/>
                  <a:gd name="connsiteY7" fmla="*/ 1801627 h 1801627"/>
                  <a:gd name="connsiteX8" fmla="*/ 0 w 5929162"/>
                  <a:gd name="connsiteY8" fmla="*/ 1522494 h 1801627"/>
                  <a:gd name="connsiteX9" fmla="*/ 125129 w 5929162"/>
                  <a:gd name="connsiteY9" fmla="*/ 1118233 h 1801627"/>
                  <a:gd name="connsiteX0" fmla="*/ 125129 w 5929162"/>
                  <a:gd name="connsiteY0" fmla="*/ 1118233 h 1820878"/>
                  <a:gd name="connsiteX1" fmla="*/ 981776 w 5929162"/>
                  <a:gd name="connsiteY1" fmla="*/ 396339 h 1820878"/>
                  <a:gd name="connsiteX2" fmla="*/ 1925052 w 5929162"/>
                  <a:gd name="connsiteY2" fmla="*/ 11328 h 1820878"/>
                  <a:gd name="connsiteX3" fmla="*/ 3022332 w 5929162"/>
                  <a:gd name="connsiteY3" fmla="*/ 213459 h 1820878"/>
                  <a:gd name="connsiteX4" fmla="*/ 3821230 w 5929162"/>
                  <a:gd name="connsiteY4" fmla="*/ 713972 h 1820878"/>
                  <a:gd name="connsiteX5" fmla="*/ 4571999 w 5929162"/>
                  <a:gd name="connsiteY5" fmla="*/ 1820878 h 1820878"/>
                  <a:gd name="connsiteX6" fmla="*/ 5929162 w 5929162"/>
                  <a:gd name="connsiteY6" fmla="*/ 1339614 h 1820878"/>
                  <a:gd name="connsiteX7" fmla="*/ 452387 w 5929162"/>
                  <a:gd name="connsiteY7" fmla="*/ 1801627 h 1820878"/>
                  <a:gd name="connsiteX8" fmla="*/ 0 w 5929162"/>
                  <a:gd name="connsiteY8" fmla="*/ 1522494 h 1820878"/>
                  <a:gd name="connsiteX9" fmla="*/ 125129 w 5929162"/>
                  <a:gd name="connsiteY9" fmla="*/ 1118233 h 1820878"/>
                  <a:gd name="connsiteX0" fmla="*/ 125129 w 4571999"/>
                  <a:gd name="connsiteY0" fmla="*/ 1118233 h 1820878"/>
                  <a:gd name="connsiteX1" fmla="*/ 981776 w 4571999"/>
                  <a:gd name="connsiteY1" fmla="*/ 396339 h 1820878"/>
                  <a:gd name="connsiteX2" fmla="*/ 1925052 w 4571999"/>
                  <a:gd name="connsiteY2" fmla="*/ 11328 h 1820878"/>
                  <a:gd name="connsiteX3" fmla="*/ 3022332 w 4571999"/>
                  <a:gd name="connsiteY3" fmla="*/ 213459 h 1820878"/>
                  <a:gd name="connsiteX4" fmla="*/ 3821230 w 4571999"/>
                  <a:gd name="connsiteY4" fmla="*/ 713972 h 1820878"/>
                  <a:gd name="connsiteX5" fmla="*/ 4571999 w 4571999"/>
                  <a:gd name="connsiteY5" fmla="*/ 1820878 h 1820878"/>
                  <a:gd name="connsiteX6" fmla="*/ 452387 w 4571999"/>
                  <a:gd name="connsiteY6" fmla="*/ 1801627 h 1820878"/>
                  <a:gd name="connsiteX7" fmla="*/ 0 w 4571999"/>
                  <a:gd name="connsiteY7" fmla="*/ 1522494 h 1820878"/>
                  <a:gd name="connsiteX8" fmla="*/ 125129 w 4571999"/>
                  <a:gd name="connsiteY8" fmla="*/ 1118233 h 1820878"/>
                  <a:gd name="connsiteX0" fmla="*/ 125129 w 4571999"/>
                  <a:gd name="connsiteY0" fmla="*/ 998377 h 1701022"/>
                  <a:gd name="connsiteX1" fmla="*/ 981776 w 4571999"/>
                  <a:gd name="connsiteY1" fmla="*/ 276483 h 1701022"/>
                  <a:gd name="connsiteX2" fmla="*/ 2261937 w 4571999"/>
                  <a:gd name="connsiteY2" fmla="*/ 83977 h 1701022"/>
                  <a:gd name="connsiteX3" fmla="*/ 3022332 w 4571999"/>
                  <a:gd name="connsiteY3" fmla="*/ 93603 h 1701022"/>
                  <a:gd name="connsiteX4" fmla="*/ 3821230 w 4571999"/>
                  <a:gd name="connsiteY4" fmla="*/ 594116 h 1701022"/>
                  <a:gd name="connsiteX5" fmla="*/ 4571999 w 4571999"/>
                  <a:gd name="connsiteY5" fmla="*/ 1701022 h 1701022"/>
                  <a:gd name="connsiteX6" fmla="*/ 452387 w 4571999"/>
                  <a:gd name="connsiteY6" fmla="*/ 1681771 h 1701022"/>
                  <a:gd name="connsiteX7" fmla="*/ 0 w 4571999"/>
                  <a:gd name="connsiteY7" fmla="*/ 1402638 h 1701022"/>
                  <a:gd name="connsiteX8" fmla="*/ 125129 w 4571999"/>
                  <a:gd name="connsiteY8" fmla="*/ 998377 h 1701022"/>
                  <a:gd name="connsiteX0" fmla="*/ 125129 w 4571999"/>
                  <a:gd name="connsiteY0" fmla="*/ 998377 h 1701022"/>
                  <a:gd name="connsiteX1" fmla="*/ 981776 w 4571999"/>
                  <a:gd name="connsiteY1" fmla="*/ 276483 h 1701022"/>
                  <a:gd name="connsiteX2" fmla="*/ 2261937 w 4571999"/>
                  <a:gd name="connsiteY2" fmla="*/ 83977 h 1701022"/>
                  <a:gd name="connsiteX3" fmla="*/ 3022332 w 4571999"/>
                  <a:gd name="connsiteY3" fmla="*/ 93603 h 1701022"/>
                  <a:gd name="connsiteX4" fmla="*/ 2849079 w 4571999"/>
                  <a:gd name="connsiteY4" fmla="*/ 1133131 h 1701022"/>
                  <a:gd name="connsiteX5" fmla="*/ 4571999 w 4571999"/>
                  <a:gd name="connsiteY5" fmla="*/ 1701022 h 1701022"/>
                  <a:gd name="connsiteX6" fmla="*/ 452387 w 4571999"/>
                  <a:gd name="connsiteY6" fmla="*/ 1681771 h 1701022"/>
                  <a:gd name="connsiteX7" fmla="*/ 0 w 4571999"/>
                  <a:gd name="connsiteY7" fmla="*/ 1402638 h 1701022"/>
                  <a:gd name="connsiteX8" fmla="*/ 125129 w 4571999"/>
                  <a:gd name="connsiteY8" fmla="*/ 998377 h 1701022"/>
                  <a:gd name="connsiteX0" fmla="*/ 125129 w 4571999"/>
                  <a:gd name="connsiteY0" fmla="*/ 998377 h 1701022"/>
                  <a:gd name="connsiteX1" fmla="*/ 981776 w 4571999"/>
                  <a:gd name="connsiteY1" fmla="*/ 276483 h 1701022"/>
                  <a:gd name="connsiteX2" fmla="*/ 2261937 w 4571999"/>
                  <a:gd name="connsiteY2" fmla="*/ 83977 h 1701022"/>
                  <a:gd name="connsiteX3" fmla="*/ 3022332 w 4571999"/>
                  <a:gd name="connsiteY3" fmla="*/ 93603 h 1701022"/>
                  <a:gd name="connsiteX4" fmla="*/ 2425567 w 4571999"/>
                  <a:gd name="connsiteY4" fmla="*/ 1373763 h 1701022"/>
                  <a:gd name="connsiteX5" fmla="*/ 4571999 w 4571999"/>
                  <a:gd name="connsiteY5" fmla="*/ 1701022 h 1701022"/>
                  <a:gd name="connsiteX6" fmla="*/ 452387 w 4571999"/>
                  <a:gd name="connsiteY6" fmla="*/ 1681771 h 1701022"/>
                  <a:gd name="connsiteX7" fmla="*/ 0 w 4571999"/>
                  <a:gd name="connsiteY7" fmla="*/ 1402638 h 1701022"/>
                  <a:gd name="connsiteX8" fmla="*/ 125129 w 4571999"/>
                  <a:gd name="connsiteY8" fmla="*/ 998377 h 1701022"/>
                  <a:gd name="connsiteX0" fmla="*/ 125129 w 4571999"/>
                  <a:gd name="connsiteY0" fmla="*/ 998377 h 1701022"/>
                  <a:gd name="connsiteX1" fmla="*/ 1270534 w 4571999"/>
                  <a:gd name="connsiteY1" fmla="*/ 295734 h 1701022"/>
                  <a:gd name="connsiteX2" fmla="*/ 2261937 w 4571999"/>
                  <a:gd name="connsiteY2" fmla="*/ 83977 h 1701022"/>
                  <a:gd name="connsiteX3" fmla="*/ 3022332 w 4571999"/>
                  <a:gd name="connsiteY3" fmla="*/ 93603 h 1701022"/>
                  <a:gd name="connsiteX4" fmla="*/ 2425567 w 4571999"/>
                  <a:gd name="connsiteY4" fmla="*/ 1373763 h 1701022"/>
                  <a:gd name="connsiteX5" fmla="*/ 4571999 w 4571999"/>
                  <a:gd name="connsiteY5" fmla="*/ 1701022 h 1701022"/>
                  <a:gd name="connsiteX6" fmla="*/ 452387 w 4571999"/>
                  <a:gd name="connsiteY6" fmla="*/ 1681771 h 1701022"/>
                  <a:gd name="connsiteX7" fmla="*/ 0 w 4571999"/>
                  <a:gd name="connsiteY7" fmla="*/ 1402638 h 1701022"/>
                  <a:gd name="connsiteX8" fmla="*/ 125129 w 4571999"/>
                  <a:gd name="connsiteY8" fmla="*/ 998377 h 1701022"/>
                  <a:gd name="connsiteX0" fmla="*/ 105879 w 4571999"/>
                  <a:gd name="connsiteY0" fmla="*/ 1229384 h 1701022"/>
                  <a:gd name="connsiteX1" fmla="*/ 1270534 w 4571999"/>
                  <a:gd name="connsiteY1" fmla="*/ 295734 h 1701022"/>
                  <a:gd name="connsiteX2" fmla="*/ 2261937 w 4571999"/>
                  <a:gd name="connsiteY2" fmla="*/ 83977 h 1701022"/>
                  <a:gd name="connsiteX3" fmla="*/ 3022332 w 4571999"/>
                  <a:gd name="connsiteY3" fmla="*/ 93603 h 1701022"/>
                  <a:gd name="connsiteX4" fmla="*/ 2425567 w 4571999"/>
                  <a:gd name="connsiteY4" fmla="*/ 1373763 h 1701022"/>
                  <a:gd name="connsiteX5" fmla="*/ 4571999 w 4571999"/>
                  <a:gd name="connsiteY5" fmla="*/ 1701022 h 1701022"/>
                  <a:gd name="connsiteX6" fmla="*/ 452387 w 4571999"/>
                  <a:gd name="connsiteY6" fmla="*/ 1681771 h 1701022"/>
                  <a:gd name="connsiteX7" fmla="*/ 0 w 4571999"/>
                  <a:gd name="connsiteY7" fmla="*/ 1402638 h 1701022"/>
                  <a:gd name="connsiteX8" fmla="*/ 105879 w 4571999"/>
                  <a:gd name="connsiteY8" fmla="*/ 1229384 h 1701022"/>
                  <a:gd name="connsiteX0" fmla="*/ 105879 w 3084332"/>
                  <a:gd name="connsiteY0" fmla="*/ 1229384 h 1681771"/>
                  <a:gd name="connsiteX1" fmla="*/ 1270534 w 3084332"/>
                  <a:gd name="connsiteY1" fmla="*/ 295734 h 1681771"/>
                  <a:gd name="connsiteX2" fmla="*/ 2261937 w 3084332"/>
                  <a:gd name="connsiteY2" fmla="*/ 83977 h 1681771"/>
                  <a:gd name="connsiteX3" fmla="*/ 3022332 w 3084332"/>
                  <a:gd name="connsiteY3" fmla="*/ 93603 h 1681771"/>
                  <a:gd name="connsiteX4" fmla="*/ 2425567 w 3084332"/>
                  <a:gd name="connsiteY4" fmla="*/ 1373763 h 1681771"/>
                  <a:gd name="connsiteX5" fmla="*/ 452387 w 3084332"/>
                  <a:gd name="connsiteY5" fmla="*/ 1681771 h 1681771"/>
                  <a:gd name="connsiteX6" fmla="*/ 0 w 3084332"/>
                  <a:gd name="connsiteY6" fmla="*/ 1402638 h 1681771"/>
                  <a:gd name="connsiteX7" fmla="*/ 105879 w 3084332"/>
                  <a:gd name="connsiteY7" fmla="*/ 1229384 h 1681771"/>
                  <a:gd name="connsiteX0" fmla="*/ 105879 w 3084332"/>
                  <a:gd name="connsiteY0" fmla="*/ 1229384 h 1485198"/>
                  <a:gd name="connsiteX1" fmla="*/ 1270534 w 3084332"/>
                  <a:gd name="connsiteY1" fmla="*/ 295734 h 1485198"/>
                  <a:gd name="connsiteX2" fmla="*/ 2261937 w 3084332"/>
                  <a:gd name="connsiteY2" fmla="*/ 83977 h 1485198"/>
                  <a:gd name="connsiteX3" fmla="*/ 3022332 w 3084332"/>
                  <a:gd name="connsiteY3" fmla="*/ 93603 h 1485198"/>
                  <a:gd name="connsiteX4" fmla="*/ 2425567 w 3084332"/>
                  <a:gd name="connsiteY4" fmla="*/ 1373763 h 1485198"/>
                  <a:gd name="connsiteX5" fmla="*/ 0 w 3084332"/>
                  <a:gd name="connsiteY5" fmla="*/ 1402638 h 1485198"/>
                  <a:gd name="connsiteX6" fmla="*/ 105879 w 3084332"/>
                  <a:gd name="connsiteY6" fmla="*/ 1229384 h 1485198"/>
                  <a:gd name="connsiteX0" fmla="*/ 105879 w 3111989"/>
                  <a:gd name="connsiteY0" fmla="*/ 1194775 h 1450589"/>
                  <a:gd name="connsiteX1" fmla="*/ 1270534 w 3111989"/>
                  <a:gd name="connsiteY1" fmla="*/ 261125 h 1450589"/>
                  <a:gd name="connsiteX2" fmla="*/ 2261937 w 3111989"/>
                  <a:gd name="connsiteY2" fmla="*/ 49368 h 1450589"/>
                  <a:gd name="connsiteX3" fmla="*/ 3051207 w 3111989"/>
                  <a:gd name="connsiteY3" fmla="*/ 116745 h 1450589"/>
                  <a:gd name="connsiteX4" fmla="*/ 2425567 w 3111989"/>
                  <a:gd name="connsiteY4" fmla="*/ 1339154 h 1450589"/>
                  <a:gd name="connsiteX5" fmla="*/ 0 w 3111989"/>
                  <a:gd name="connsiteY5" fmla="*/ 1368029 h 1450589"/>
                  <a:gd name="connsiteX6" fmla="*/ 105879 w 3111989"/>
                  <a:gd name="connsiteY6" fmla="*/ 1194775 h 1450589"/>
                  <a:gd name="connsiteX0" fmla="*/ 105879 w 3051207"/>
                  <a:gd name="connsiteY0" fmla="*/ 1194775 h 1450589"/>
                  <a:gd name="connsiteX1" fmla="*/ 1270534 w 3051207"/>
                  <a:gd name="connsiteY1" fmla="*/ 261125 h 1450589"/>
                  <a:gd name="connsiteX2" fmla="*/ 2261937 w 3051207"/>
                  <a:gd name="connsiteY2" fmla="*/ 49368 h 1450589"/>
                  <a:gd name="connsiteX3" fmla="*/ 3051207 w 3051207"/>
                  <a:gd name="connsiteY3" fmla="*/ 116745 h 1450589"/>
                  <a:gd name="connsiteX4" fmla="*/ 2425567 w 3051207"/>
                  <a:gd name="connsiteY4" fmla="*/ 1339154 h 1450589"/>
                  <a:gd name="connsiteX5" fmla="*/ 0 w 3051207"/>
                  <a:gd name="connsiteY5" fmla="*/ 1368029 h 1450589"/>
                  <a:gd name="connsiteX6" fmla="*/ 105879 w 3051207"/>
                  <a:gd name="connsiteY6" fmla="*/ 1194775 h 1450589"/>
                  <a:gd name="connsiteX0" fmla="*/ 105879 w 3089708"/>
                  <a:gd name="connsiteY0" fmla="*/ 1185474 h 1441288"/>
                  <a:gd name="connsiteX1" fmla="*/ 1270534 w 3089708"/>
                  <a:gd name="connsiteY1" fmla="*/ 251824 h 1441288"/>
                  <a:gd name="connsiteX2" fmla="*/ 2261937 w 3089708"/>
                  <a:gd name="connsiteY2" fmla="*/ 40067 h 1441288"/>
                  <a:gd name="connsiteX3" fmla="*/ 3089708 w 3089708"/>
                  <a:gd name="connsiteY3" fmla="*/ 126694 h 1441288"/>
                  <a:gd name="connsiteX4" fmla="*/ 2425567 w 3089708"/>
                  <a:gd name="connsiteY4" fmla="*/ 1329853 h 1441288"/>
                  <a:gd name="connsiteX5" fmla="*/ 0 w 3089708"/>
                  <a:gd name="connsiteY5" fmla="*/ 1358728 h 1441288"/>
                  <a:gd name="connsiteX6" fmla="*/ 105879 w 3089708"/>
                  <a:gd name="connsiteY6" fmla="*/ 1185474 h 1441288"/>
                  <a:gd name="connsiteX0" fmla="*/ 105879 w 3089708"/>
                  <a:gd name="connsiteY0" fmla="*/ 1185474 h 1600906"/>
                  <a:gd name="connsiteX1" fmla="*/ 1270534 w 3089708"/>
                  <a:gd name="connsiteY1" fmla="*/ 251824 h 1600906"/>
                  <a:gd name="connsiteX2" fmla="*/ 2261937 w 3089708"/>
                  <a:gd name="connsiteY2" fmla="*/ 40067 h 1600906"/>
                  <a:gd name="connsiteX3" fmla="*/ 3089708 w 3089708"/>
                  <a:gd name="connsiteY3" fmla="*/ 126694 h 1600906"/>
                  <a:gd name="connsiteX4" fmla="*/ 1982804 w 3089708"/>
                  <a:gd name="connsiteY4" fmla="*/ 1531983 h 1600906"/>
                  <a:gd name="connsiteX5" fmla="*/ 0 w 3089708"/>
                  <a:gd name="connsiteY5" fmla="*/ 1358728 h 1600906"/>
                  <a:gd name="connsiteX6" fmla="*/ 105879 w 3089708"/>
                  <a:gd name="connsiteY6" fmla="*/ 1185474 h 1600906"/>
                  <a:gd name="connsiteX0" fmla="*/ 105879 w 3089708"/>
                  <a:gd name="connsiteY0" fmla="*/ 1185474 h 1600906"/>
                  <a:gd name="connsiteX1" fmla="*/ 1270534 w 3089708"/>
                  <a:gd name="connsiteY1" fmla="*/ 251824 h 1600906"/>
                  <a:gd name="connsiteX2" fmla="*/ 2261937 w 3089708"/>
                  <a:gd name="connsiteY2" fmla="*/ 40067 h 1600906"/>
                  <a:gd name="connsiteX3" fmla="*/ 3089708 w 3089708"/>
                  <a:gd name="connsiteY3" fmla="*/ 126694 h 1600906"/>
                  <a:gd name="connsiteX4" fmla="*/ 1982804 w 3089708"/>
                  <a:gd name="connsiteY4" fmla="*/ 1531983 h 1600906"/>
                  <a:gd name="connsiteX5" fmla="*/ 0 w 3089708"/>
                  <a:gd name="connsiteY5" fmla="*/ 1358728 h 1600906"/>
                  <a:gd name="connsiteX6" fmla="*/ 105879 w 3089708"/>
                  <a:gd name="connsiteY6" fmla="*/ 1185474 h 1600906"/>
                  <a:gd name="connsiteX0" fmla="*/ 105879 w 3089708"/>
                  <a:gd name="connsiteY0" fmla="*/ 1185474 h 1489823"/>
                  <a:gd name="connsiteX1" fmla="*/ 1270534 w 3089708"/>
                  <a:gd name="connsiteY1" fmla="*/ 251824 h 1489823"/>
                  <a:gd name="connsiteX2" fmla="*/ 2261937 w 3089708"/>
                  <a:gd name="connsiteY2" fmla="*/ 40067 h 1489823"/>
                  <a:gd name="connsiteX3" fmla="*/ 3089708 w 3089708"/>
                  <a:gd name="connsiteY3" fmla="*/ 126694 h 1489823"/>
                  <a:gd name="connsiteX4" fmla="*/ 2752825 w 3089708"/>
                  <a:gd name="connsiteY4" fmla="*/ 1397229 h 1489823"/>
                  <a:gd name="connsiteX5" fmla="*/ 0 w 3089708"/>
                  <a:gd name="connsiteY5" fmla="*/ 1358728 h 1489823"/>
                  <a:gd name="connsiteX6" fmla="*/ 105879 w 3089708"/>
                  <a:gd name="connsiteY6" fmla="*/ 1185474 h 1489823"/>
                  <a:gd name="connsiteX0" fmla="*/ 105879 w 3089708"/>
                  <a:gd name="connsiteY0" fmla="*/ 1185474 h 1489823"/>
                  <a:gd name="connsiteX1" fmla="*/ 1270534 w 3089708"/>
                  <a:gd name="connsiteY1" fmla="*/ 251824 h 1489823"/>
                  <a:gd name="connsiteX2" fmla="*/ 2261937 w 3089708"/>
                  <a:gd name="connsiteY2" fmla="*/ 40067 h 1489823"/>
                  <a:gd name="connsiteX3" fmla="*/ 3089708 w 3089708"/>
                  <a:gd name="connsiteY3" fmla="*/ 126694 h 1489823"/>
                  <a:gd name="connsiteX4" fmla="*/ 2752825 w 3089708"/>
                  <a:gd name="connsiteY4" fmla="*/ 1397229 h 1489823"/>
                  <a:gd name="connsiteX5" fmla="*/ 0 w 3089708"/>
                  <a:gd name="connsiteY5" fmla="*/ 1358728 h 1489823"/>
                  <a:gd name="connsiteX6" fmla="*/ 105879 w 3089708"/>
                  <a:gd name="connsiteY6" fmla="*/ 1185474 h 1489823"/>
                  <a:gd name="connsiteX0" fmla="*/ 105879 w 3090884"/>
                  <a:gd name="connsiteY0" fmla="*/ 1185474 h 1489823"/>
                  <a:gd name="connsiteX1" fmla="*/ 1270534 w 3090884"/>
                  <a:gd name="connsiteY1" fmla="*/ 251824 h 1489823"/>
                  <a:gd name="connsiteX2" fmla="*/ 2261937 w 3090884"/>
                  <a:gd name="connsiteY2" fmla="*/ 40067 h 1489823"/>
                  <a:gd name="connsiteX3" fmla="*/ 3089708 w 3090884"/>
                  <a:gd name="connsiteY3" fmla="*/ 126694 h 1489823"/>
                  <a:gd name="connsiteX4" fmla="*/ 2752825 w 3090884"/>
                  <a:gd name="connsiteY4" fmla="*/ 1397229 h 1489823"/>
                  <a:gd name="connsiteX5" fmla="*/ 0 w 3090884"/>
                  <a:gd name="connsiteY5" fmla="*/ 1358728 h 1489823"/>
                  <a:gd name="connsiteX6" fmla="*/ 105879 w 3090884"/>
                  <a:gd name="connsiteY6" fmla="*/ 1185474 h 1489823"/>
                  <a:gd name="connsiteX0" fmla="*/ 105879 w 3544122"/>
                  <a:gd name="connsiteY0" fmla="*/ 1185474 h 1600906"/>
                  <a:gd name="connsiteX1" fmla="*/ 1270534 w 3544122"/>
                  <a:gd name="connsiteY1" fmla="*/ 251824 h 1600906"/>
                  <a:gd name="connsiteX2" fmla="*/ 2261937 w 3544122"/>
                  <a:gd name="connsiteY2" fmla="*/ 40067 h 1600906"/>
                  <a:gd name="connsiteX3" fmla="*/ 3089708 w 3544122"/>
                  <a:gd name="connsiteY3" fmla="*/ 126694 h 1600906"/>
                  <a:gd name="connsiteX4" fmla="*/ 3522846 w 3544122"/>
                  <a:gd name="connsiteY4" fmla="*/ 1531983 h 1600906"/>
                  <a:gd name="connsiteX5" fmla="*/ 0 w 3544122"/>
                  <a:gd name="connsiteY5" fmla="*/ 1358728 h 1600906"/>
                  <a:gd name="connsiteX6" fmla="*/ 105879 w 3544122"/>
                  <a:gd name="connsiteY6" fmla="*/ 1185474 h 1600906"/>
                  <a:gd name="connsiteX0" fmla="*/ 105879 w 3522846"/>
                  <a:gd name="connsiteY0" fmla="*/ 1185474 h 1600906"/>
                  <a:gd name="connsiteX1" fmla="*/ 1270534 w 3522846"/>
                  <a:gd name="connsiteY1" fmla="*/ 251824 h 1600906"/>
                  <a:gd name="connsiteX2" fmla="*/ 2261937 w 3522846"/>
                  <a:gd name="connsiteY2" fmla="*/ 40067 h 1600906"/>
                  <a:gd name="connsiteX3" fmla="*/ 3089708 w 3522846"/>
                  <a:gd name="connsiteY3" fmla="*/ 126694 h 1600906"/>
                  <a:gd name="connsiteX4" fmla="*/ 3522846 w 3522846"/>
                  <a:gd name="connsiteY4" fmla="*/ 1531983 h 1600906"/>
                  <a:gd name="connsiteX5" fmla="*/ 0 w 3522846"/>
                  <a:gd name="connsiteY5" fmla="*/ 1358728 h 1600906"/>
                  <a:gd name="connsiteX6" fmla="*/ 105879 w 3522846"/>
                  <a:gd name="connsiteY6" fmla="*/ 1185474 h 1600906"/>
                  <a:gd name="connsiteX0" fmla="*/ 105879 w 3522846"/>
                  <a:gd name="connsiteY0" fmla="*/ 1185474 h 1600906"/>
                  <a:gd name="connsiteX1" fmla="*/ 1270534 w 3522846"/>
                  <a:gd name="connsiteY1" fmla="*/ 251824 h 1600906"/>
                  <a:gd name="connsiteX2" fmla="*/ 2261937 w 3522846"/>
                  <a:gd name="connsiteY2" fmla="*/ 40067 h 1600906"/>
                  <a:gd name="connsiteX3" fmla="*/ 3089708 w 3522846"/>
                  <a:gd name="connsiteY3" fmla="*/ 126694 h 1600906"/>
                  <a:gd name="connsiteX4" fmla="*/ 3522846 w 3522846"/>
                  <a:gd name="connsiteY4" fmla="*/ 1531983 h 1600906"/>
                  <a:gd name="connsiteX5" fmla="*/ 0 w 3522846"/>
                  <a:gd name="connsiteY5" fmla="*/ 1358728 h 1600906"/>
                  <a:gd name="connsiteX6" fmla="*/ 105879 w 3522846"/>
                  <a:gd name="connsiteY6" fmla="*/ 1185474 h 1600906"/>
                  <a:gd name="connsiteX0" fmla="*/ 105879 w 3522846"/>
                  <a:gd name="connsiteY0" fmla="*/ 1185474 h 1600906"/>
                  <a:gd name="connsiteX1" fmla="*/ 1838424 w 3522846"/>
                  <a:gd name="connsiteY1" fmla="*/ 117070 h 1600906"/>
                  <a:gd name="connsiteX2" fmla="*/ 2261937 w 3522846"/>
                  <a:gd name="connsiteY2" fmla="*/ 40067 h 1600906"/>
                  <a:gd name="connsiteX3" fmla="*/ 3089708 w 3522846"/>
                  <a:gd name="connsiteY3" fmla="*/ 126694 h 1600906"/>
                  <a:gd name="connsiteX4" fmla="*/ 3522846 w 3522846"/>
                  <a:gd name="connsiteY4" fmla="*/ 1531983 h 1600906"/>
                  <a:gd name="connsiteX5" fmla="*/ 0 w 3522846"/>
                  <a:gd name="connsiteY5" fmla="*/ 1358728 h 1600906"/>
                  <a:gd name="connsiteX6" fmla="*/ 105879 w 3522846"/>
                  <a:gd name="connsiteY6" fmla="*/ 1185474 h 1600906"/>
                  <a:gd name="connsiteX0" fmla="*/ 105879 w 3522846"/>
                  <a:gd name="connsiteY0" fmla="*/ 1132179 h 1547611"/>
                  <a:gd name="connsiteX1" fmla="*/ 1838424 w 3522846"/>
                  <a:gd name="connsiteY1" fmla="*/ 63775 h 1547611"/>
                  <a:gd name="connsiteX2" fmla="*/ 2483318 w 3522846"/>
                  <a:gd name="connsiteY2" fmla="*/ 140777 h 1547611"/>
                  <a:gd name="connsiteX3" fmla="*/ 3089708 w 3522846"/>
                  <a:gd name="connsiteY3" fmla="*/ 73399 h 1547611"/>
                  <a:gd name="connsiteX4" fmla="*/ 3522846 w 3522846"/>
                  <a:gd name="connsiteY4" fmla="*/ 1478688 h 1547611"/>
                  <a:gd name="connsiteX5" fmla="*/ 0 w 3522846"/>
                  <a:gd name="connsiteY5" fmla="*/ 1305433 h 1547611"/>
                  <a:gd name="connsiteX6" fmla="*/ 105879 w 3522846"/>
                  <a:gd name="connsiteY6" fmla="*/ 1132179 h 1547611"/>
                  <a:gd name="connsiteX0" fmla="*/ 105879 w 3522846"/>
                  <a:gd name="connsiteY0" fmla="*/ 1196768 h 1612200"/>
                  <a:gd name="connsiteX1" fmla="*/ 1838424 w 3522846"/>
                  <a:gd name="connsiteY1" fmla="*/ 128364 h 1612200"/>
                  <a:gd name="connsiteX2" fmla="*/ 2454442 w 3522846"/>
                  <a:gd name="connsiteY2" fmla="*/ 32111 h 1612200"/>
                  <a:gd name="connsiteX3" fmla="*/ 3089708 w 3522846"/>
                  <a:gd name="connsiteY3" fmla="*/ 137988 h 1612200"/>
                  <a:gd name="connsiteX4" fmla="*/ 3522846 w 3522846"/>
                  <a:gd name="connsiteY4" fmla="*/ 1543277 h 1612200"/>
                  <a:gd name="connsiteX5" fmla="*/ 0 w 3522846"/>
                  <a:gd name="connsiteY5" fmla="*/ 1370022 h 1612200"/>
                  <a:gd name="connsiteX6" fmla="*/ 105879 w 3522846"/>
                  <a:gd name="connsiteY6" fmla="*/ 1196768 h 1612200"/>
                  <a:gd name="connsiteX0" fmla="*/ 0 w 3416967"/>
                  <a:gd name="connsiteY0" fmla="*/ 1196768 h 1597923"/>
                  <a:gd name="connsiteX1" fmla="*/ 1732545 w 3416967"/>
                  <a:gd name="connsiteY1" fmla="*/ 128364 h 1597923"/>
                  <a:gd name="connsiteX2" fmla="*/ 2348563 w 3416967"/>
                  <a:gd name="connsiteY2" fmla="*/ 32111 h 1597923"/>
                  <a:gd name="connsiteX3" fmla="*/ 2983829 w 3416967"/>
                  <a:gd name="connsiteY3" fmla="*/ 137988 h 1597923"/>
                  <a:gd name="connsiteX4" fmla="*/ 3416967 w 3416967"/>
                  <a:gd name="connsiteY4" fmla="*/ 1543277 h 1597923"/>
                  <a:gd name="connsiteX5" fmla="*/ 0 w 3416967"/>
                  <a:gd name="connsiteY5" fmla="*/ 1196768 h 1597923"/>
                  <a:gd name="connsiteX0" fmla="*/ 0 w 2242685"/>
                  <a:gd name="connsiteY0" fmla="*/ 1437399 h 1650198"/>
                  <a:gd name="connsiteX1" fmla="*/ 558263 w 2242685"/>
                  <a:gd name="connsiteY1" fmla="*/ 128364 h 1650198"/>
                  <a:gd name="connsiteX2" fmla="*/ 1174281 w 2242685"/>
                  <a:gd name="connsiteY2" fmla="*/ 32111 h 1650198"/>
                  <a:gd name="connsiteX3" fmla="*/ 1809547 w 2242685"/>
                  <a:gd name="connsiteY3" fmla="*/ 137988 h 1650198"/>
                  <a:gd name="connsiteX4" fmla="*/ 2242685 w 2242685"/>
                  <a:gd name="connsiteY4" fmla="*/ 1543277 h 1650198"/>
                  <a:gd name="connsiteX5" fmla="*/ 0 w 2242685"/>
                  <a:gd name="connsiteY5" fmla="*/ 1437399 h 1650198"/>
                  <a:gd name="connsiteX0" fmla="*/ 0 w 2242685"/>
                  <a:gd name="connsiteY0" fmla="*/ 1514401 h 1683445"/>
                  <a:gd name="connsiteX1" fmla="*/ 558263 w 2242685"/>
                  <a:gd name="connsiteY1" fmla="*/ 128364 h 1683445"/>
                  <a:gd name="connsiteX2" fmla="*/ 1174281 w 2242685"/>
                  <a:gd name="connsiteY2" fmla="*/ 32111 h 1683445"/>
                  <a:gd name="connsiteX3" fmla="*/ 1809547 w 2242685"/>
                  <a:gd name="connsiteY3" fmla="*/ 137988 h 1683445"/>
                  <a:gd name="connsiteX4" fmla="*/ 2242685 w 2242685"/>
                  <a:gd name="connsiteY4" fmla="*/ 1543277 h 1683445"/>
                  <a:gd name="connsiteX5" fmla="*/ 0 w 2242685"/>
                  <a:gd name="connsiteY5" fmla="*/ 1514401 h 1683445"/>
                  <a:gd name="connsiteX0" fmla="*/ 0 w 2242685"/>
                  <a:gd name="connsiteY0" fmla="*/ 1514401 h 1683445"/>
                  <a:gd name="connsiteX1" fmla="*/ 558263 w 2242685"/>
                  <a:gd name="connsiteY1" fmla="*/ 128364 h 1683445"/>
                  <a:gd name="connsiteX2" fmla="*/ 1174281 w 2242685"/>
                  <a:gd name="connsiteY2" fmla="*/ 32111 h 1683445"/>
                  <a:gd name="connsiteX3" fmla="*/ 1809547 w 2242685"/>
                  <a:gd name="connsiteY3" fmla="*/ 137988 h 1683445"/>
                  <a:gd name="connsiteX4" fmla="*/ 2242685 w 2242685"/>
                  <a:gd name="connsiteY4" fmla="*/ 1543277 h 1683445"/>
                  <a:gd name="connsiteX5" fmla="*/ 0 w 2242685"/>
                  <a:gd name="connsiteY5" fmla="*/ 1514401 h 1683445"/>
                  <a:gd name="connsiteX0" fmla="*/ 0 w 2242685"/>
                  <a:gd name="connsiteY0" fmla="*/ 1514401 h 1683445"/>
                  <a:gd name="connsiteX1" fmla="*/ 558263 w 2242685"/>
                  <a:gd name="connsiteY1" fmla="*/ 128364 h 1683445"/>
                  <a:gd name="connsiteX2" fmla="*/ 1174281 w 2242685"/>
                  <a:gd name="connsiteY2" fmla="*/ 32111 h 1683445"/>
                  <a:gd name="connsiteX3" fmla="*/ 1809547 w 2242685"/>
                  <a:gd name="connsiteY3" fmla="*/ 137988 h 1683445"/>
                  <a:gd name="connsiteX4" fmla="*/ 2242685 w 2242685"/>
                  <a:gd name="connsiteY4" fmla="*/ 1543277 h 1683445"/>
                  <a:gd name="connsiteX5" fmla="*/ 0 w 2242685"/>
                  <a:gd name="connsiteY5" fmla="*/ 1514401 h 1683445"/>
                  <a:gd name="connsiteX0" fmla="*/ 0 w 2242685"/>
                  <a:gd name="connsiteY0" fmla="*/ 1553763 h 1722807"/>
                  <a:gd name="connsiteX1" fmla="*/ 558263 w 2242685"/>
                  <a:gd name="connsiteY1" fmla="*/ 167726 h 1722807"/>
                  <a:gd name="connsiteX2" fmla="*/ 1174281 w 2242685"/>
                  <a:gd name="connsiteY2" fmla="*/ 71473 h 1722807"/>
                  <a:gd name="connsiteX3" fmla="*/ 1819173 w 2242685"/>
                  <a:gd name="connsiteY3" fmla="*/ 100348 h 1722807"/>
                  <a:gd name="connsiteX4" fmla="*/ 2242685 w 2242685"/>
                  <a:gd name="connsiteY4" fmla="*/ 1582639 h 1722807"/>
                  <a:gd name="connsiteX5" fmla="*/ 0 w 2242685"/>
                  <a:gd name="connsiteY5" fmla="*/ 1553763 h 1722807"/>
                  <a:gd name="connsiteX0" fmla="*/ 0 w 2242685"/>
                  <a:gd name="connsiteY0" fmla="*/ 1602192 h 1771236"/>
                  <a:gd name="connsiteX1" fmla="*/ 558263 w 2242685"/>
                  <a:gd name="connsiteY1" fmla="*/ 216155 h 1771236"/>
                  <a:gd name="connsiteX2" fmla="*/ 1819173 w 2242685"/>
                  <a:gd name="connsiteY2" fmla="*/ 148777 h 1771236"/>
                  <a:gd name="connsiteX3" fmla="*/ 2242685 w 2242685"/>
                  <a:gd name="connsiteY3" fmla="*/ 1631068 h 1771236"/>
                  <a:gd name="connsiteX4" fmla="*/ 0 w 2242685"/>
                  <a:gd name="connsiteY4" fmla="*/ 1602192 h 1771236"/>
                  <a:gd name="connsiteX0" fmla="*/ 0 w 2242685"/>
                  <a:gd name="connsiteY0" fmla="*/ 1541434 h 1710478"/>
                  <a:gd name="connsiteX1" fmla="*/ 558263 w 2242685"/>
                  <a:gd name="connsiteY1" fmla="*/ 155397 h 1710478"/>
                  <a:gd name="connsiteX2" fmla="*/ 1819173 w 2242685"/>
                  <a:gd name="connsiteY2" fmla="*/ 88019 h 1710478"/>
                  <a:gd name="connsiteX3" fmla="*/ 2242685 w 2242685"/>
                  <a:gd name="connsiteY3" fmla="*/ 1570310 h 1710478"/>
                  <a:gd name="connsiteX4" fmla="*/ 0 w 2242685"/>
                  <a:gd name="connsiteY4" fmla="*/ 1541434 h 1710478"/>
                  <a:gd name="connsiteX0" fmla="*/ 0 w 2242685"/>
                  <a:gd name="connsiteY0" fmla="*/ 1498930 h 1667974"/>
                  <a:gd name="connsiteX1" fmla="*/ 558263 w 2242685"/>
                  <a:gd name="connsiteY1" fmla="*/ 112893 h 1667974"/>
                  <a:gd name="connsiteX2" fmla="*/ 1819173 w 2242685"/>
                  <a:gd name="connsiteY2" fmla="*/ 45515 h 1667974"/>
                  <a:gd name="connsiteX3" fmla="*/ 2242685 w 2242685"/>
                  <a:gd name="connsiteY3" fmla="*/ 1527806 h 1667974"/>
                  <a:gd name="connsiteX4" fmla="*/ 0 w 2242685"/>
                  <a:gd name="connsiteY4" fmla="*/ 1498930 h 1667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2685" h="1667974">
                    <a:moveTo>
                      <a:pt x="0" y="1498930"/>
                    </a:moveTo>
                    <a:cubicBezTo>
                      <a:pt x="214964" y="1107503"/>
                      <a:pt x="410675" y="485069"/>
                      <a:pt x="558263" y="112893"/>
                    </a:cubicBezTo>
                    <a:cubicBezTo>
                      <a:pt x="976961" y="-4215"/>
                      <a:pt x="1317055" y="-36300"/>
                      <a:pt x="1819173" y="45515"/>
                    </a:cubicBezTo>
                    <a:cubicBezTo>
                      <a:pt x="1963553" y="728909"/>
                      <a:pt x="2030929" y="882912"/>
                      <a:pt x="2242685" y="1527806"/>
                    </a:cubicBezTo>
                    <a:cubicBezTo>
                      <a:pt x="1745380" y="1704269"/>
                      <a:pt x="280737" y="1734749"/>
                      <a:pt x="0" y="14989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498AA"/>
                  </a:gs>
                  <a:gs pos="37000">
                    <a:srgbClr val="B4B2BF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7" name="Freeform 336"/>
              <p:cNvSpPr/>
              <p:nvPr/>
            </p:nvSpPr>
            <p:spPr>
              <a:xfrm>
                <a:off x="5044544" y="3716843"/>
                <a:ext cx="2071690" cy="414890"/>
              </a:xfrm>
              <a:custGeom>
                <a:avLst/>
                <a:gdLst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26720 w 670560"/>
                  <a:gd name="connsiteY4" fmla="*/ 26416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10160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10160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5080 w 670560"/>
                  <a:gd name="connsiteY0" fmla="*/ 86360 h 579120"/>
                  <a:gd name="connsiteX1" fmla="*/ 0 w 670560"/>
                  <a:gd name="connsiteY1" fmla="*/ 396240 h 579120"/>
                  <a:gd name="connsiteX2" fmla="*/ 15240 w 670560"/>
                  <a:gd name="connsiteY2" fmla="*/ 579120 h 579120"/>
                  <a:gd name="connsiteX3" fmla="*/ 548640 w 670560"/>
                  <a:gd name="connsiteY3" fmla="*/ 502920 h 579120"/>
                  <a:gd name="connsiteX4" fmla="*/ 487680 w 670560"/>
                  <a:gd name="connsiteY4" fmla="*/ 269240 h 579120"/>
                  <a:gd name="connsiteX5" fmla="*/ 670560 w 670560"/>
                  <a:gd name="connsiteY5" fmla="*/ 0 h 579120"/>
                  <a:gd name="connsiteX6" fmla="*/ 335280 w 670560"/>
                  <a:gd name="connsiteY6" fmla="*/ 15240 h 579120"/>
                  <a:gd name="connsiteX7" fmla="*/ 5080 w 670560"/>
                  <a:gd name="connsiteY7" fmla="*/ 86360 h 579120"/>
                  <a:gd name="connsiteX0" fmla="*/ 10294 w 675774"/>
                  <a:gd name="connsiteY0" fmla="*/ 86360 h 579120"/>
                  <a:gd name="connsiteX1" fmla="*/ 5214 w 675774"/>
                  <a:gd name="connsiteY1" fmla="*/ 396240 h 579120"/>
                  <a:gd name="connsiteX2" fmla="*/ 20454 w 675774"/>
                  <a:gd name="connsiteY2" fmla="*/ 579120 h 579120"/>
                  <a:gd name="connsiteX3" fmla="*/ 553854 w 675774"/>
                  <a:gd name="connsiteY3" fmla="*/ 502920 h 579120"/>
                  <a:gd name="connsiteX4" fmla="*/ 492894 w 675774"/>
                  <a:gd name="connsiteY4" fmla="*/ 269240 h 579120"/>
                  <a:gd name="connsiteX5" fmla="*/ 675774 w 675774"/>
                  <a:gd name="connsiteY5" fmla="*/ 0 h 579120"/>
                  <a:gd name="connsiteX6" fmla="*/ 340494 w 675774"/>
                  <a:gd name="connsiteY6" fmla="*/ 15240 h 579120"/>
                  <a:gd name="connsiteX7" fmla="*/ 10294 w 675774"/>
                  <a:gd name="connsiteY7" fmla="*/ 86360 h 579120"/>
                  <a:gd name="connsiteX0" fmla="*/ 23640 w 689120"/>
                  <a:gd name="connsiteY0" fmla="*/ 86360 h 579120"/>
                  <a:gd name="connsiteX1" fmla="*/ 3320 w 689120"/>
                  <a:gd name="connsiteY1" fmla="*/ 396240 h 579120"/>
                  <a:gd name="connsiteX2" fmla="*/ 33800 w 689120"/>
                  <a:gd name="connsiteY2" fmla="*/ 579120 h 579120"/>
                  <a:gd name="connsiteX3" fmla="*/ 567200 w 689120"/>
                  <a:gd name="connsiteY3" fmla="*/ 502920 h 579120"/>
                  <a:gd name="connsiteX4" fmla="*/ 506240 w 689120"/>
                  <a:gd name="connsiteY4" fmla="*/ 269240 h 579120"/>
                  <a:gd name="connsiteX5" fmla="*/ 689120 w 689120"/>
                  <a:gd name="connsiteY5" fmla="*/ 0 h 579120"/>
                  <a:gd name="connsiteX6" fmla="*/ 353840 w 689120"/>
                  <a:gd name="connsiteY6" fmla="*/ 15240 h 579120"/>
                  <a:gd name="connsiteX7" fmla="*/ 23640 w 689120"/>
                  <a:gd name="connsiteY7" fmla="*/ 86360 h 579120"/>
                  <a:gd name="connsiteX0" fmla="*/ 29938 w 695418"/>
                  <a:gd name="connsiteY0" fmla="*/ 86360 h 579120"/>
                  <a:gd name="connsiteX1" fmla="*/ 9618 w 695418"/>
                  <a:gd name="connsiteY1" fmla="*/ 396240 h 579120"/>
                  <a:gd name="connsiteX2" fmla="*/ 40098 w 695418"/>
                  <a:gd name="connsiteY2" fmla="*/ 579120 h 579120"/>
                  <a:gd name="connsiteX3" fmla="*/ 573498 w 695418"/>
                  <a:gd name="connsiteY3" fmla="*/ 502920 h 579120"/>
                  <a:gd name="connsiteX4" fmla="*/ 512538 w 695418"/>
                  <a:gd name="connsiteY4" fmla="*/ 269240 h 579120"/>
                  <a:gd name="connsiteX5" fmla="*/ 695418 w 695418"/>
                  <a:gd name="connsiteY5" fmla="*/ 0 h 579120"/>
                  <a:gd name="connsiteX6" fmla="*/ 360138 w 695418"/>
                  <a:gd name="connsiteY6" fmla="*/ 15240 h 579120"/>
                  <a:gd name="connsiteX7" fmla="*/ 29938 w 695418"/>
                  <a:gd name="connsiteY7" fmla="*/ 86360 h 579120"/>
                  <a:gd name="connsiteX0" fmla="*/ 25932 w 691412"/>
                  <a:gd name="connsiteY0" fmla="*/ 86360 h 579120"/>
                  <a:gd name="connsiteX1" fmla="*/ 5612 w 691412"/>
                  <a:gd name="connsiteY1" fmla="*/ 396240 h 579120"/>
                  <a:gd name="connsiteX2" fmla="*/ 36092 w 691412"/>
                  <a:gd name="connsiteY2" fmla="*/ 579120 h 579120"/>
                  <a:gd name="connsiteX3" fmla="*/ 569492 w 691412"/>
                  <a:gd name="connsiteY3" fmla="*/ 502920 h 579120"/>
                  <a:gd name="connsiteX4" fmla="*/ 508532 w 691412"/>
                  <a:gd name="connsiteY4" fmla="*/ 269240 h 579120"/>
                  <a:gd name="connsiteX5" fmla="*/ 691412 w 691412"/>
                  <a:gd name="connsiteY5" fmla="*/ 0 h 579120"/>
                  <a:gd name="connsiteX6" fmla="*/ 356132 w 691412"/>
                  <a:gd name="connsiteY6" fmla="*/ 15240 h 579120"/>
                  <a:gd name="connsiteX7" fmla="*/ 25932 w 691412"/>
                  <a:gd name="connsiteY7" fmla="*/ 86360 h 579120"/>
                  <a:gd name="connsiteX0" fmla="*/ 44757 w 710237"/>
                  <a:gd name="connsiteY0" fmla="*/ 86360 h 579120"/>
                  <a:gd name="connsiteX1" fmla="*/ 4117 w 710237"/>
                  <a:gd name="connsiteY1" fmla="*/ 320040 h 579120"/>
                  <a:gd name="connsiteX2" fmla="*/ 54917 w 710237"/>
                  <a:gd name="connsiteY2" fmla="*/ 579120 h 579120"/>
                  <a:gd name="connsiteX3" fmla="*/ 588317 w 710237"/>
                  <a:gd name="connsiteY3" fmla="*/ 502920 h 579120"/>
                  <a:gd name="connsiteX4" fmla="*/ 527357 w 710237"/>
                  <a:gd name="connsiteY4" fmla="*/ 269240 h 579120"/>
                  <a:gd name="connsiteX5" fmla="*/ 710237 w 710237"/>
                  <a:gd name="connsiteY5" fmla="*/ 0 h 579120"/>
                  <a:gd name="connsiteX6" fmla="*/ 374957 w 710237"/>
                  <a:gd name="connsiteY6" fmla="*/ 15240 h 579120"/>
                  <a:gd name="connsiteX7" fmla="*/ 44757 w 710237"/>
                  <a:gd name="connsiteY7" fmla="*/ 86360 h 57912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87285 w 709205"/>
                  <a:gd name="connsiteY3" fmla="*/ 50292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09205"/>
                  <a:gd name="connsiteY0" fmla="*/ 86360 h 594360"/>
                  <a:gd name="connsiteX1" fmla="*/ 3085 w 709205"/>
                  <a:gd name="connsiteY1" fmla="*/ 320040 h 594360"/>
                  <a:gd name="connsiteX2" fmla="*/ 79285 w 709205"/>
                  <a:gd name="connsiteY2" fmla="*/ 594360 h 594360"/>
                  <a:gd name="connsiteX3" fmla="*/ 597445 w 709205"/>
                  <a:gd name="connsiteY3" fmla="*/ 523240 h 594360"/>
                  <a:gd name="connsiteX4" fmla="*/ 526325 w 709205"/>
                  <a:gd name="connsiteY4" fmla="*/ 269240 h 594360"/>
                  <a:gd name="connsiteX5" fmla="*/ 709205 w 709205"/>
                  <a:gd name="connsiteY5" fmla="*/ 0 h 594360"/>
                  <a:gd name="connsiteX6" fmla="*/ 373925 w 709205"/>
                  <a:gd name="connsiteY6" fmla="*/ 15240 h 594360"/>
                  <a:gd name="connsiteX7" fmla="*/ 43725 w 709205"/>
                  <a:gd name="connsiteY7" fmla="*/ 86360 h 59436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2632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597445 w 770165"/>
                  <a:gd name="connsiteY3" fmla="*/ 51498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58728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43725 w 770165"/>
                  <a:gd name="connsiteY0" fmla="*/ 78100 h 586100"/>
                  <a:gd name="connsiteX1" fmla="*/ 3085 w 770165"/>
                  <a:gd name="connsiteY1" fmla="*/ 311780 h 586100"/>
                  <a:gd name="connsiteX2" fmla="*/ 79285 w 770165"/>
                  <a:gd name="connsiteY2" fmla="*/ 586100 h 586100"/>
                  <a:gd name="connsiteX3" fmla="*/ 668565 w 770165"/>
                  <a:gd name="connsiteY3" fmla="*/ 499740 h 586100"/>
                  <a:gd name="connsiteX4" fmla="*/ 607605 w 770165"/>
                  <a:gd name="connsiteY4" fmla="*/ 260980 h 586100"/>
                  <a:gd name="connsiteX5" fmla="*/ 770165 w 770165"/>
                  <a:gd name="connsiteY5" fmla="*/ 1900 h 586100"/>
                  <a:gd name="connsiteX6" fmla="*/ 373925 w 770165"/>
                  <a:gd name="connsiteY6" fmla="*/ 6980 h 586100"/>
                  <a:gd name="connsiteX7" fmla="*/ 43725 w 770165"/>
                  <a:gd name="connsiteY7" fmla="*/ 78100 h 586100"/>
                  <a:gd name="connsiteX0" fmla="*/ 73488 w 799928"/>
                  <a:gd name="connsiteY0" fmla="*/ 78100 h 586100"/>
                  <a:gd name="connsiteX1" fmla="*/ 2368 w 799928"/>
                  <a:gd name="connsiteY1" fmla="*/ 352420 h 586100"/>
                  <a:gd name="connsiteX2" fmla="*/ 109048 w 799928"/>
                  <a:gd name="connsiteY2" fmla="*/ 586100 h 586100"/>
                  <a:gd name="connsiteX3" fmla="*/ 698328 w 799928"/>
                  <a:gd name="connsiteY3" fmla="*/ 499740 h 586100"/>
                  <a:gd name="connsiteX4" fmla="*/ 637368 w 799928"/>
                  <a:gd name="connsiteY4" fmla="*/ 260980 h 586100"/>
                  <a:gd name="connsiteX5" fmla="*/ 799928 w 799928"/>
                  <a:gd name="connsiteY5" fmla="*/ 1900 h 586100"/>
                  <a:gd name="connsiteX6" fmla="*/ 403688 w 799928"/>
                  <a:gd name="connsiteY6" fmla="*/ 6980 h 586100"/>
                  <a:gd name="connsiteX7" fmla="*/ 73488 w 799928"/>
                  <a:gd name="connsiteY7" fmla="*/ 78100 h 586100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37368 w 804691"/>
                  <a:gd name="connsiteY4" fmla="*/ 267017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3488 w 804691"/>
                  <a:gd name="connsiteY0" fmla="*/ 84137 h 592137"/>
                  <a:gd name="connsiteX1" fmla="*/ 2368 w 804691"/>
                  <a:gd name="connsiteY1" fmla="*/ 358457 h 592137"/>
                  <a:gd name="connsiteX2" fmla="*/ 109048 w 804691"/>
                  <a:gd name="connsiteY2" fmla="*/ 592137 h 592137"/>
                  <a:gd name="connsiteX3" fmla="*/ 698328 w 804691"/>
                  <a:gd name="connsiteY3" fmla="*/ 505777 h 592137"/>
                  <a:gd name="connsiteX4" fmla="*/ 650068 w 804691"/>
                  <a:gd name="connsiteY4" fmla="*/ 257492 h 592137"/>
                  <a:gd name="connsiteX5" fmla="*/ 804691 w 804691"/>
                  <a:gd name="connsiteY5" fmla="*/ 0 h 592137"/>
                  <a:gd name="connsiteX6" fmla="*/ 403688 w 804691"/>
                  <a:gd name="connsiteY6" fmla="*/ 13017 h 592137"/>
                  <a:gd name="connsiteX7" fmla="*/ 73488 w 80469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9728 w 810931"/>
                  <a:gd name="connsiteY0" fmla="*/ 84137 h 592137"/>
                  <a:gd name="connsiteX1" fmla="*/ 2258 w 810931"/>
                  <a:gd name="connsiteY1" fmla="*/ 355282 h 592137"/>
                  <a:gd name="connsiteX2" fmla="*/ 115288 w 810931"/>
                  <a:gd name="connsiteY2" fmla="*/ 592137 h 592137"/>
                  <a:gd name="connsiteX3" fmla="*/ 704568 w 810931"/>
                  <a:gd name="connsiteY3" fmla="*/ 505777 h 592137"/>
                  <a:gd name="connsiteX4" fmla="*/ 656308 w 810931"/>
                  <a:gd name="connsiteY4" fmla="*/ 257492 h 592137"/>
                  <a:gd name="connsiteX5" fmla="*/ 810931 w 810931"/>
                  <a:gd name="connsiteY5" fmla="*/ 0 h 592137"/>
                  <a:gd name="connsiteX6" fmla="*/ 409928 w 810931"/>
                  <a:gd name="connsiteY6" fmla="*/ 13017 h 592137"/>
                  <a:gd name="connsiteX7" fmla="*/ 79728 w 810931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92137"/>
                  <a:gd name="connsiteX1" fmla="*/ 0 w 808673"/>
                  <a:gd name="connsiteY1" fmla="*/ 355282 h 592137"/>
                  <a:gd name="connsiteX2" fmla="*/ 113030 w 808673"/>
                  <a:gd name="connsiteY2" fmla="*/ 592137 h 592137"/>
                  <a:gd name="connsiteX3" fmla="*/ 702310 w 808673"/>
                  <a:gd name="connsiteY3" fmla="*/ 505777 h 592137"/>
                  <a:gd name="connsiteX4" fmla="*/ 654050 w 808673"/>
                  <a:gd name="connsiteY4" fmla="*/ 257492 h 592137"/>
                  <a:gd name="connsiteX5" fmla="*/ 808673 w 808673"/>
                  <a:gd name="connsiteY5" fmla="*/ 0 h 592137"/>
                  <a:gd name="connsiteX6" fmla="*/ 407670 w 808673"/>
                  <a:gd name="connsiteY6" fmla="*/ 13017 h 592137"/>
                  <a:gd name="connsiteX7" fmla="*/ 77470 w 808673"/>
                  <a:gd name="connsiteY7" fmla="*/ 84137 h 592137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77470 w 808673"/>
                  <a:gd name="connsiteY0" fmla="*/ 84137 h 581025"/>
                  <a:gd name="connsiteX1" fmla="*/ 0 w 808673"/>
                  <a:gd name="connsiteY1" fmla="*/ 355282 h 581025"/>
                  <a:gd name="connsiteX2" fmla="*/ 113030 w 808673"/>
                  <a:gd name="connsiteY2" fmla="*/ 581025 h 581025"/>
                  <a:gd name="connsiteX3" fmla="*/ 702310 w 808673"/>
                  <a:gd name="connsiteY3" fmla="*/ 505777 h 581025"/>
                  <a:gd name="connsiteX4" fmla="*/ 654050 w 808673"/>
                  <a:gd name="connsiteY4" fmla="*/ 257492 h 581025"/>
                  <a:gd name="connsiteX5" fmla="*/ 808673 w 808673"/>
                  <a:gd name="connsiteY5" fmla="*/ 0 h 581025"/>
                  <a:gd name="connsiteX6" fmla="*/ 407670 w 808673"/>
                  <a:gd name="connsiteY6" fmla="*/ 13017 h 581025"/>
                  <a:gd name="connsiteX7" fmla="*/ 77470 w 808673"/>
                  <a:gd name="connsiteY7" fmla="*/ 84137 h 581025"/>
                  <a:gd name="connsiteX0" fmla="*/ 14178 w 837456"/>
                  <a:gd name="connsiteY0" fmla="*/ 3839 h 662652"/>
                  <a:gd name="connsiteX1" fmla="*/ 28783 w 837456"/>
                  <a:gd name="connsiteY1" fmla="*/ 436909 h 662652"/>
                  <a:gd name="connsiteX2" fmla="*/ 141813 w 837456"/>
                  <a:gd name="connsiteY2" fmla="*/ 662652 h 662652"/>
                  <a:gd name="connsiteX3" fmla="*/ 731093 w 837456"/>
                  <a:gd name="connsiteY3" fmla="*/ 587404 h 662652"/>
                  <a:gd name="connsiteX4" fmla="*/ 682833 w 837456"/>
                  <a:gd name="connsiteY4" fmla="*/ 339119 h 662652"/>
                  <a:gd name="connsiteX5" fmla="*/ 837456 w 837456"/>
                  <a:gd name="connsiteY5" fmla="*/ 81627 h 662652"/>
                  <a:gd name="connsiteX6" fmla="*/ 436453 w 837456"/>
                  <a:gd name="connsiteY6" fmla="*/ 94644 h 662652"/>
                  <a:gd name="connsiteX7" fmla="*/ 14178 w 837456"/>
                  <a:gd name="connsiteY7" fmla="*/ 3839 h 662652"/>
                  <a:gd name="connsiteX0" fmla="*/ 14178 w 783481"/>
                  <a:gd name="connsiteY0" fmla="*/ 3839 h 662652"/>
                  <a:gd name="connsiteX1" fmla="*/ 28783 w 783481"/>
                  <a:gd name="connsiteY1" fmla="*/ 436909 h 662652"/>
                  <a:gd name="connsiteX2" fmla="*/ 141813 w 783481"/>
                  <a:gd name="connsiteY2" fmla="*/ 662652 h 662652"/>
                  <a:gd name="connsiteX3" fmla="*/ 731093 w 783481"/>
                  <a:gd name="connsiteY3" fmla="*/ 587404 h 662652"/>
                  <a:gd name="connsiteX4" fmla="*/ 682833 w 783481"/>
                  <a:gd name="connsiteY4" fmla="*/ 339119 h 662652"/>
                  <a:gd name="connsiteX5" fmla="*/ 783481 w 783481"/>
                  <a:gd name="connsiteY5" fmla="*/ 170527 h 662652"/>
                  <a:gd name="connsiteX6" fmla="*/ 436453 w 783481"/>
                  <a:gd name="connsiteY6" fmla="*/ 94644 h 662652"/>
                  <a:gd name="connsiteX7" fmla="*/ 14178 w 783481"/>
                  <a:gd name="connsiteY7" fmla="*/ 3839 h 662652"/>
                  <a:gd name="connsiteX0" fmla="*/ 14178 w 783481"/>
                  <a:gd name="connsiteY0" fmla="*/ 4454 h 663267"/>
                  <a:gd name="connsiteX1" fmla="*/ 28783 w 783481"/>
                  <a:gd name="connsiteY1" fmla="*/ 437524 h 663267"/>
                  <a:gd name="connsiteX2" fmla="*/ 141813 w 783481"/>
                  <a:gd name="connsiteY2" fmla="*/ 663267 h 663267"/>
                  <a:gd name="connsiteX3" fmla="*/ 731093 w 783481"/>
                  <a:gd name="connsiteY3" fmla="*/ 588019 h 663267"/>
                  <a:gd name="connsiteX4" fmla="*/ 682833 w 783481"/>
                  <a:gd name="connsiteY4" fmla="*/ 339734 h 663267"/>
                  <a:gd name="connsiteX5" fmla="*/ 783481 w 783481"/>
                  <a:gd name="connsiteY5" fmla="*/ 171142 h 663267"/>
                  <a:gd name="connsiteX6" fmla="*/ 379303 w 783481"/>
                  <a:gd name="connsiteY6" fmla="*/ 73034 h 663267"/>
                  <a:gd name="connsiteX7" fmla="*/ 14178 w 783481"/>
                  <a:gd name="connsiteY7" fmla="*/ 4454 h 663267"/>
                  <a:gd name="connsiteX0" fmla="*/ 14178 w 783481"/>
                  <a:gd name="connsiteY0" fmla="*/ 9009 h 667822"/>
                  <a:gd name="connsiteX1" fmla="*/ 28783 w 783481"/>
                  <a:gd name="connsiteY1" fmla="*/ 442079 h 667822"/>
                  <a:gd name="connsiteX2" fmla="*/ 141813 w 783481"/>
                  <a:gd name="connsiteY2" fmla="*/ 667822 h 667822"/>
                  <a:gd name="connsiteX3" fmla="*/ 731093 w 783481"/>
                  <a:gd name="connsiteY3" fmla="*/ 592574 h 667822"/>
                  <a:gd name="connsiteX4" fmla="*/ 682833 w 783481"/>
                  <a:gd name="connsiteY4" fmla="*/ 344289 h 667822"/>
                  <a:gd name="connsiteX5" fmla="*/ 783481 w 783481"/>
                  <a:gd name="connsiteY5" fmla="*/ 175697 h 667822"/>
                  <a:gd name="connsiteX6" fmla="*/ 379303 w 783481"/>
                  <a:gd name="connsiteY6" fmla="*/ 77589 h 667822"/>
                  <a:gd name="connsiteX7" fmla="*/ 14178 w 783481"/>
                  <a:gd name="connsiteY7" fmla="*/ 9009 h 667822"/>
                  <a:gd name="connsiteX0" fmla="*/ 14178 w 783481"/>
                  <a:gd name="connsiteY0" fmla="*/ 9009 h 667822"/>
                  <a:gd name="connsiteX1" fmla="*/ 28783 w 783481"/>
                  <a:gd name="connsiteY1" fmla="*/ 442079 h 667822"/>
                  <a:gd name="connsiteX2" fmla="*/ 141813 w 783481"/>
                  <a:gd name="connsiteY2" fmla="*/ 667822 h 667822"/>
                  <a:gd name="connsiteX3" fmla="*/ 731093 w 783481"/>
                  <a:gd name="connsiteY3" fmla="*/ 592574 h 667822"/>
                  <a:gd name="connsiteX4" fmla="*/ 682833 w 783481"/>
                  <a:gd name="connsiteY4" fmla="*/ 344289 h 667822"/>
                  <a:gd name="connsiteX5" fmla="*/ 783481 w 783481"/>
                  <a:gd name="connsiteY5" fmla="*/ 175697 h 667822"/>
                  <a:gd name="connsiteX6" fmla="*/ 379303 w 783481"/>
                  <a:gd name="connsiteY6" fmla="*/ 77589 h 667822"/>
                  <a:gd name="connsiteX7" fmla="*/ 14178 w 783481"/>
                  <a:gd name="connsiteY7" fmla="*/ 9009 h 667822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9835 h 668648"/>
                  <a:gd name="connsiteX1" fmla="*/ 28783 w 783481"/>
                  <a:gd name="connsiteY1" fmla="*/ 442905 h 668648"/>
                  <a:gd name="connsiteX2" fmla="*/ 141813 w 783481"/>
                  <a:gd name="connsiteY2" fmla="*/ 668648 h 668648"/>
                  <a:gd name="connsiteX3" fmla="*/ 731093 w 783481"/>
                  <a:gd name="connsiteY3" fmla="*/ 593400 h 668648"/>
                  <a:gd name="connsiteX4" fmla="*/ 682833 w 783481"/>
                  <a:gd name="connsiteY4" fmla="*/ 345115 h 668648"/>
                  <a:gd name="connsiteX5" fmla="*/ 783481 w 783481"/>
                  <a:gd name="connsiteY5" fmla="*/ 176523 h 668648"/>
                  <a:gd name="connsiteX6" fmla="*/ 398353 w 783481"/>
                  <a:gd name="connsiteY6" fmla="*/ 72065 h 668648"/>
                  <a:gd name="connsiteX7" fmla="*/ 14178 w 783481"/>
                  <a:gd name="connsiteY7" fmla="*/ 9835 h 668648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14178 w 783481"/>
                  <a:gd name="connsiteY0" fmla="*/ 0 h 658813"/>
                  <a:gd name="connsiteX1" fmla="*/ 28783 w 783481"/>
                  <a:gd name="connsiteY1" fmla="*/ 433070 h 658813"/>
                  <a:gd name="connsiteX2" fmla="*/ 141813 w 783481"/>
                  <a:gd name="connsiteY2" fmla="*/ 658813 h 658813"/>
                  <a:gd name="connsiteX3" fmla="*/ 731093 w 783481"/>
                  <a:gd name="connsiteY3" fmla="*/ 583565 h 658813"/>
                  <a:gd name="connsiteX4" fmla="*/ 682833 w 783481"/>
                  <a:gd name="connsiteY4" fmla="*/ 335280 h 658813"/>
                  <a:gd name="connsiteX5" fmla="*/ 783481 w 783481"/>
                  <a:gd name="connsiteY5" fmla="*/ 166688 h 658813"/>
                  <a:gd name="connsiteX6" fmla="*/ 398353 w 783481"/>
                  <a:gd name="connsiteY6" fmla="*/ 62230 h 658813"/>
                  <a:gd name="connsiteX7" fmla="*/ 14178 w 783481"/>
                  <a:gd name="connsiteY7" fmla="*/ 0 h 658813"/>
                  <a:gd name="connsiteX0" fmla="*/ 55245 w 824548"/>
                  <a:gd name="connsiteY0" fmla="*/ 0 h 658813"/>
                  <a:gd name="connsiteX1" fmla="*/ 0 w 824548"/>
                  <a:gd name="connsiteY1" fmla="*/ 226695 h 658813"/>
                  <a:gd name="connsiteX2" fmla="*/ 182880 w 824548"/>
                  <a:gd name="connsiteY2" fmla="*/ 658813 h 658813"/>
                  <a:gd name="connsiteX3" fmla="*/ 772160 w 824548"/>
                  <a:gd name="connsiteY3" fmla="*/ 583565 h 658813"/>
                  <a:gd name="connsiteX4" fmla="*/ 723900 w 824548"/>
                  <a:gd name="connsiteY4" fmla="*/ 335280 h 658813"/>
                  <a:gd name="connsiteX5" fmla="*/ 824548 w 824548"/>
                  <a:gd name="connsiteY5" fmla="*/ 166688 h 658813"/>
                  <a:gd name="connsiteX6" fmla="*/ 439420 w 824548"/>
                  <a:gd name="connsiteY6" fmla="*/ 62230 h 658813"/>
                  <a:gd name="connsiteX7" fmla="*/ 55245 w 824548"/>
                  <a:gd name="connsiteY7" fmla="*/ 0 h 658813"/>
                  <a:gd name="connsiteX0" fmla="*/ 55245 w 824548"/>
                  <a:gd name="connsiteY0" fmla="*/ 0 h 583565"/>
                  <a:gd name="connsiteX1" fmla="*/ 0 w 824548"/>
                  <a:gd name="connsiteY1" fmla="*/ 226695 h 583565"/>
                  <a:gd name="connsiteX2" fmla="*/ 46355 w 824548"/>
                  <a:gd name="connsiteY2" fmla="*/ 481013 h 583565"/>
                  <a:gd name="connsiteX3" fmla="*/ 772160 w 824548"/>
                  <a:gd name="connsiteY3" fmla="*/ 583565 h 583565"/>
                  <a:gd name="connsiteX4" fmla="*/ 723900 w 824548"/>
                  <a:gd name="connsiteY4" fmla="*/ 335280 h 583565"/>
                  <a:gd name="connsiteX5" fmla="*/ 824548 w 824548"/>
                  <a:gd name="connsiteY5" fmla="*/ 166688 h 583565"/>
                  <a:gd name="connsiteX6" fmla="*/ 439420 w 824548"/>
                  <a:gd name="connsiteY6" fmla="*/ 62230 h 583565"/>
                  <a:gd name="connsiteX7" fmla="*/ 55245 w 824548"/>
                  <a:gd name="connsiteY7" fmla="*/ 0 h 5835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723900 w 824548"/>
                  <a:gd name="connsiteY4" fmla="*/ 335280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55245 w 824548"/>
                  <a:gd name="connsiteY0" fmla="*/ 0 h 621665"/>
                  <a:gd name="connsiteX1" fmla="*/ 0 w 824548"/>
                  <a:gd name="connsiteY1" fmla="*/ 226695 h 621665"/>
                  <a:gd name="connsiteX2" fmla="*/ 46355 w 824548"/>
                  <a:gd name="connsiteY2" fmla="*/ 481013 h 621665"/>
                  <a:gd name="connsiteX3" fmla="*/ 603885 w 824548"/>
                  <a:gd name="connsiteY3" fmla="*/ 621665 h 621665"/>
                  <a:gd name="connsiteX4" fmla="*/ 663575 w 824548"/>
                  <a:gd name="connsiteY4" fmla="*/ 376555 h 621665"/>
                  <a:gd name="connsiteX5" fmla="*/ 824548 w 824548"/>
                  <a:gd name="connsiteY5" fmla="*/ 166688 h 621665"/>
                  <a:gd name="connsiteX6" fmla="*/ 439420 w 824548"/>
                  <a:gd name="connsiteY6" fmla="*/ 62230 h 621665"/>
                  <a:gd name="connsiteX7" fmla="*/ 55245 w 824548"/>
                  <a:gd name="connsiteY7" fmla="*/ 0 h 621665"/>
                  <a:gd name="connsiteX0" fmla="*/ 80645 w 849948"/>
                  <a:gd name="connsiteY0" fmla="*/ 0 h 621665"/>
                  <a:gd name="connsiteX1" fmla="*/ 0 w 849948"/>
                  <a:gd name="connsiteY1" fmla="*/ 229870 h 621665"/>
                  <a:gd name="connsiteX2" fmla="*/ 71755 w 849948"/>
                  <a:gd name="connsiteY2" fmla="*/ 481013 h 621665"/>
                  <a:gd name="connsiteX3" fmla="*/ 629285 w 849948"/>
                  <a:gd name="connsiteY3" fmla="*/ 621665 h 621665"/>
                  <a:gd name="connsiteX4" fmla="*/ 688975 w 849948"/>
                  <a:gd name="connsiteY4" fmla="*/ 376555 h 621665"/>
                  <a:gd name="connsiteX5" fmla="*/ 849948 w 849948"/>
                  <a:gd name="connsiteY5" fmla="*/ 166688 h 621665"/>
                  <a:gd name="connsiteX6" fmla="*/ 464820 w 849948"/>
                  <a:gd name="connsiteY6" fmla="*/ 62230 h 621665"/>
                  <a:gd name="connsiteX7" fmla="*/ 80645 w 849948"/>
                  <a:gd name="connsiteY7" fmla="*/ 0 h 621665"/>
                  <a:gd name="connsiteX0" fmla="*/ 80746 w 850049"/>
                  <a:gd name="connsiteY0" fmla="*/ 0 h 621665"/>
                  <a:gd name="connsiteX1" fmla="*/ 101 w 850049"/>
                  <a:gd name="connsiteY1" fmla="*/ 229870 h 621665"/>
                  <a:gd name="connsiteX2" fmla="*/ 71856 w 850049"/>
                  <a:gd name="connsiteY2" fmla="*/ 481013 h 621665"/>
                  <a:gd name="connsiteX3" fmla="*/ 629386 w 850049"/>
                  <a:gd name="connsiteY3" fmla="*/ 621665 h 621665"/>
                  <a:gd name="connsiteX4" fmla="*/ 689076 w 850049"/>
                  <a:gd name="connsiteY4" fmla="*/ 376555 h 621665"/>
                  <a:gd name="connsiteX5" fmla="*/ 850049 w 850049"/>
                  <a:gd name="connsiteY5" fmla="*/ 166688 h 621665"/>
                  <a:gd name="connsiteX6" fmla="*/ 464921 w 850049"/>
                  <a:gd name="connsiteY6" fmla="*/ 62230 h 621665"/>
                  <a:gd name="connsiteX7" fmla="*/ 80746 w 850049"/>
                  <a:gd name="connsiteY7" fmla="*/ 0 h 621665"/>
                  <a:gd name="connsiteX0" fmla="*/ 82269 w 851572"/>
                  <a:gd name="connsiteY0" fmla="*/ 0 h 621665"/>
                  <a:gd name="connsiteX1" fmla="*/ 1624 w 851572"/>
                  <a:gd name="connsiteY1" fmla="*/ 229870 h 621665"/>
                  <a:gd name="connsiteX2" fmla="*/ 73379 w 851572"/>
                  <a:gd name="connsiteY2" fmla="*/ 481013 h 621665"/>
                  <a:gd name="connsiteX3" fmla="*/ 630909 w 851572"/>
                  <a:gd name="connsiteY3" fmla="*/ 621665 h 621665"/>
                  <a:gd name="connsiteX4" fmla="*/ 690599 w 851572"/>
                  <a:gd name="connsiteY4" fmla="*/ 376555 h 621665"/>
                  <a:gd name="connsiteX5" fmla="*/ 851572 w 851572"/>
                  <a:gd name="connsiteY5" fmla="*/ 166688 h 621665"/>
                  <a:gd name="connsiteX6" fmla="*/ 466444 w 851572"/>
                  <a:gd name="connsiteY6" fmla="*/ 62230 h 621665"/>
                  <a:gd name="connsiteX7" fmla="*/ 82269 w 851572"/>
                  <a:gd name="connsiteY7" fmla="*/ 0 h 621665"/>
                  <a:gd name="connsiteX0" fmla="*/ 82269 w 851572"/>
                  <a:gd name="connsiteY0" fmla="*/ 0 h 621665"/>
                  <a:gd name="connsiteX1" fmla="*/ 1624 w 851572"/>
                  <a:gd name="connsiteY1" fmla="*/ 229870 h 621665"/>
                  <a:gd name="connsiteX2" fmla="*/ 73379 w 851572"/>
                  <a:gd name="connsiteY2" fmla="*/ 481013 h 621665"/>
                  <a:gd name="connsiteX3" fmla="*/ 630909 w 851572"/>
                  <a:gd name="connsiteY3" fmla="*/ 621665 h 621665"/>
                  <a:gd name="connsiteX4" fmla="*/ 690599 w 851572"/>
                  <a:gd name="connsiteY4" fmla="*/ 376555 h 621665"/>
                  <a:gd name="connsiteX5" fmla="*/ 851572 w 851572"/>
                  <a:gd name="connsiteY5" fmla="*/ 166688 h 621665"/>
                  <a:gd name="connsiteX6" fmla="*/ 466444 w 851572"/>
                  <a:gd name="connsiteY6" fmla="*/ 62230 h 621665"/>
                  <a:gd name="connsiteX7" fmla="*/ 82269 w 851572"/>
                  <a:gd name="connsiteY7" fmla="*/ 0 h 621665"/>
                  <a:gd name="connsiteX0" fmla="*/ 81364 w 850667"/>
                  <a:gd name="connsiteY0" fmla="*/ 0 h 621665"/>
                  <a:gd name="connsiteX1" fmla="*/ 719 w 850667"/>
                  <a:gd name="connsiteY1" fmla="*/ 229870 h 621665"/>
                  <a:gd name="connsiteX2" fmla="*/ 72474 w 850667"/>
                  <a:gd name="connsiteY2" fmla="*/ 481013 h 621665"/>
                  <a:gd name="connsiteX3" fmla="*/ 630004 w 850667"/>
                  <a:gd name="connsiteY3" fmla="*/ 621665 h 621665"/>
                  <a:gd name="connsiteX4" fmla="*/ 689694 w 850667"/>
                  <a:gd name="connsiteY4" fmla="*/ 376555 h 621665"/>
                  <a:gd name="connsiteX5" fmla="*/ 850667 w 850667"/>
                  <a:gd name="connsiteY5" fmla="*/ 166688 h 621665"/>
                  <a:gd name="connsiteX6" fmla="*/ 465539 w 850667"/>
                  <a:gd name="connsiteY6" fmla="*/ 62230 h 621665"/>
                  <a:gd name="connsiteX7" fmla="*/ 81364 w 850667"/>
                  <a:gd name="connsiteY7" fmla="*/ 0 h 621665"/>
                  <a:gd name="connsiteX0" fmla="*/ 81364 w 879242"/>
                  <a:gd name="connsiteY0" fmla="*/ 0 h 621665"/>
                  <a:gd name="connsiteX1" fmla="*/ 719 w 879242"/>
                  <a:gd name="connsiteY1" fmla="*/ 229870 h 621665"/>
                  <a:gd name="connsiteX2" fmla="*/ 72474 w 879242"/>
                  <a:gd name="connsiteY2" fmla="*/ 481013 h 621665"/>
                  <a:gd name="connsiteX3" fmla="*/ 630004 w 879242"/>
                  <a:gd name="connsiteY3" fmla="*/ 621665 h 621665"/>
                  <a:gd name="connsiteX4" fmla="*/ 689694 w 879242"/>
                  <a:gd name="connsiteY4" fmla="*/ 376555 h 621665"/>
                  <a:gd name="connsiteX5" fmla="*/ 879242 w 879242"/>
                  <a:gd name="connsiteY5" fmla="*/ 179388 h 621665"/>
                  <a:gd name="connsiteX6" fmla="*/ 465539 w 879242"/>
                  <a:gd name="connsiteY6" fmla="*/ 62230 h 621665"/>
                  <a:gd name="connsiteX7" fmla="*/ 81364 w 879242"/>
                  <a:gd name="connsiteY7" fmla="*/ 0 h 621665"/>
                  <a:gd name="connsiteX0" fmla="*/ 81364 w 888767"/>
                  <a:gd name="connsiteY0" fmla="*/ 0 h 621665"/>
                  <a:gd name="connsiteX1" fmla="*/ 719 w 888767"/>
                  <a:gd name="connsiteY1" fmla="*/ 229870 h 621665"/>
                  <a:gd name="connsiteX2" fmla="*/ 72474 w 888767"/>
                  <a:gd name="connsiteY2" fmla="*/ 481013 h 621665"/>
                  <a:gd name="connsiteX3" fmla="*/ 630004 w 888767"/>
                  <a:gd name="connsiteY3" fmla="*/ 621665 h 621665"/>
                  <a:gd name="connsiteX4" fmla="*/ 689694 w 888767"/>
                  <a:gd name="connsiteY4" fmla="*/ 376555 h 621665"/>
                  <a:gd name="connsiteX5" fmla="*/ 888767 w 888767"/>
                  <a:gd name="connsiteY5" fmla="*/ 192088 h 621665"/>
                  <a:gd name="connsiteX6" fmla="*/ 465539 w 888767"/>
                  <a:gd name="connsiteY6" fmla="*/ 62230 h 621665"/>
                  <a:gd name="connsiteX7" fmla="*/ 81364 w 888767"/>
                  <a:gd name="connsiteY7" fmla="*/ 0 h 621665"/>
                  <a:gd name="connsiteX0" fmla="*/ 81364 w 904642"/>
                  <a:gd name="connsiteY0" fmla="*/ 0 h 621665"/>
                  <a:gd name="connsiteX1" fmla="*/ 719 w 904642"/>
                  <a:gd name="connsiteY1" fmla="*/ 229870 h 621665"/>
                  <a:gd name="connsiteX2" fmla="*/ 72474 w 904642"/>
                  <a:gd name="connsiteY2" fmla="*/ 481013 h 621665"/>
                  <a:gd name="connsiteX3" fmla="*/ 630004 w 904642"/>
                  <a:gd name="connsiteY3" fmla="*/ 621665 h 621665"/>
                  <a:gd name="connsiteX4" fmla="*/ 689694 w 904642"/>
                  <a:gd name="connsiteY4" fmla="*/ 376555 h 621665"/>
                  <a:gd name="connsiteX5" fmla="*/ 904642 w 904642"/>
                  <a:gd name="connsiteY5" fmla="*/ 185738 h 621665"/>
                  <a:gd name="connsiteX6" fmla="*/ 465539 w 904642"/>
                  <a:gd name="connsiteY6" fmla="*/ 62230 h 621665"/>
                  <a:gd name="connsiteX7" fmla="*/ 81364 w 904642"/>
                  <a:gd name="connsiteY7" fmla="*/ 0 h 621665"/>
                  <a:gd name="connsiteX0" fmla="*/ 81364 w 904642"/>
                  <a:gd name="connsiteY0" fmla="*/ 0 h 621665"/>
                  <a:gd name="connsiteX1" fmla="*/ 719 w 904642"/>
                  <a:gd name="connsiteY1" fmla="*/ 229870 h 621665"/>
                  <a:gd name="connsiteX2" fmla="*/ 72474 w 904642"/>
                  <a:gd name="connsiteY2" fmla="*/ 481013 h 621665"/>
                  <a:gd name="connsiteX3" fmla="*/ 630004 w 904642"/>
                  <a:gd name="connsiteY3" fmla="*/ 621665 h 621665"/>
                  <a:gd name="connsiteX4" fmla="*/ 689694 w 904642"/>
                  <a:gd name="connsiteY4" fmla="*/ 376555 h 621665"/>
                  <a:gd name="connsiteX5" fmla="*/ 904642 w 904642"/>
                  <a:gd name="connsiteY5" fmla="*/ 185738 h 621665"/>
                  <a:gd name="connsiteX6" fmla="*/ 465539 w 904642"/>
                  <a:gd name="connsiteY6" fmla="*/ 62230 h 621665"/>
                  <a:gd name="connsiteX7" fmla="*/ 81364 w 904642"/>
                  <a:gd name="connsiteY7" fmla="*/ 0 h 621665"/>
                  <a:gd name="connsiteX0" fmla="*/ 81364 w 1670876"/>
                  <a:gd name="connsiteY0" fmla="*/ 0 h 621665"/>
                  <a:gd name="connsiteX1" fmla="*/ 719 w 1670876"/>
                  <a:gd name="connsiteY1" fmla="*/ 229870 h 621665"/>
                  <a:gd name="connsiteX2" fmla="*/ 72474 w 1670876"/>
                  <a:gd name="connsiteY2" fmla="*/ 481013 h 621665"/>
                  <a:gd name="connsiteX3" fmla="*/ 630004 w 1670876"/>
                  <a:gd name="connsiteY3" fmla="*/ 621665 h 621665"/>
                  <a:gd name="connsiteX4" fmla="*/ 689694 w 1670876"/>
                  <a:gd name="connsiteY4" fmla="*/ 376555 h 621665"/>
                  <a:gd name="connsiteX5" fmla="*/ 1670876 w 1670876"/>
                  <a:gd name="connsiteY5" fmla="*/ 29105 h 621665"/>
                  <a:gd name="connsiteX6" fmla="*/ 465539 w 1670876"/>
                  <a:gd name="connsiteY6" fmla="*/ 62230 h 621665"/>
                  <a:gd name="connsiteX7" fmla="*/ 81364 w 1670876"/>
                  <a:gd name="connsiteY7" fmla="*/ 0 h 621665"/>
                  <a:gd name="connsiteX0" fmla="*/ 81364 w 1670876"/>
                  <a:gd name="connsiteY0" fmla="*/ 0 h 621665"/>
                  <a:gd name="connsiteX1" fmla="*/ 719 w 1670876"/>
                  <a:gd name="connsiteY1" fmla="*/ 229870 h 621665"/>
                  <a:gd name="connsiteX2" fmla="*/ 72474 w 1670876"/>
                  <a:gd name="connsiteY2" fmla="*/ 481013 h 621665"/>
                  <a:gd name="connsiteX3" fmla="*/ 630004 w 1670876"/>
                  <a:gd name="connsiteY3" fmla="*/ 621665 h 621665"/>
                  <a:gd name="connsiteX4" fmla="*/ 1578694 w 1670876"/>
                  <a:gd name="connsiteY4" fmla="*/ 156422 h 621665"/>
                  <a:gd name="connsiteX5" fmla="*/ 1670876 w 1670876"/>
                  <a:gd name="connsiteY5" fmla="*/ 29105 h 621665"/>
                  <a:gd name="connsiteX6" fmla="*/ 465539 w 1670876"/>
                  <a:gd name="connsiteY6" fmla="*/ 62230 h 621665"/>
                  <a:gd name="connsiteX7" fmla="*/ 81364 w 1670876"/>
                  <a:gd name="connsiteY7" fmla="*/ 0 h 621665"/>
                  <a:gd name="connsiteX0" fmla="*/ 81364 w 1584908"/>
                  <a:gd name="connsiteY0" fmla="*/ 29039 h 650704"/>
                  <a:gd name="connsiteX1" fmla="*/ 719 w 1584908"/>
                  <a:gd name="connsiteY1" fmla="*/ 258909 h 650704"/>
                  <a:gd name="connsiteX2" fmla="*/ 72474 w 1584908"/>
                  <a:gd name="connsiteY2" fmla="*/ 510052 h 650704"/>
                  <a:gd name="connsiteX3" fmla="*/ 630004 w 1584908"/>
                  <a:gd name="connsiteY3" fmla="*/ 650704 h 650704"/>
                  <a:gd name="connsiteX4" fmla="*/ 1578694 w 1584908"/>
                  <a:gd name="connsiteY4" fmla="*/ 185461 h 650704"/>
                  <a:gd name="connsiteX5" fmla="*/ 1272943 w 1584908"/>
                  <a:gd name="connsiteY5" fmla="*/ 20044 h 650704"/>
                  <a:gd name="connsiteX6" fmla="*/ 465539 w 1584908"/>
                  <a:gd name="connsiteY6" fmla="*/ 91269 h 650704"/>
                  <a:gd name="connsiteX7" fmla="*/ 81364 w 1584908"/>
                  <a:gd name="connsiteY7" fmla="*/ 29039 h 650704"/>
                  <a:gd name="connsiteX0" fmla="*/ 81364 w 1702268"/>
                  <a:gd name="connsiteY0" fmla="*/ 29039 h 650704"/>
                  <a:gd name="connsiteX1" fmla="*/ 719 w 1702268"/>
                  <a:gd name="connsiteY1" fmla="*/ 258909 h 650704"/>
                  <a:gd name="connsiteX2" fmla="*/ 72474 w 1702268"/>
                  <a:gd name="connsiteY2" fmla="*/ 510052 h 650704"/>
                  <a:gd name="connsiteX3" fmla="*/ 630004 w 1702268"/>
                  <a:gd name="connsiteY3" fmla="*/ 650704 h 650704"/>
                  <a:gd name="connsiteX4" fmla="*/ 1697227 w 1702268"/>
                  <a:gd name="connsiteY4" fmla="*/ 71161 h 650704"/>
                  <a:gd name="connsiteX5" fmla="*/ 1272943 w 1702268"/>
                  <a:gd name="connsiteY5" fmla="*/ 20044 h 650704"/>
                  <a:gd name="connsiteX6" fmla="*/ 465539 w 1702268"/>
                  <a:gd name="connsiteY6" fmla="*/ 91269 h 650704"/>
                  <a:gd name="connsiteX7" fmla="*/ 81364 w 1702268"/>
                  <a:gd name="connsiteY7" fmla="*/ 29039 h 650704"/>
                  <a:gd name="connsiteX0" fmla="*/ 81364 w 1697227"/>
                  <a:gd name="connsiteY0" fmla="*/ 29039 h 650704"/>
                  <a:gd name="connsiteX1" fmla="*/ 719 w 1697227"/>
                  <a:gd name="connsiteY1" fmla="*/ 258909 h 650704"/>
                  <a:gd name="connsiteX2" fmla="*/ 72474 w 1697227"/>
                  <a:gd name="connsiteY2" fmla="*/ 510052 h 650704"/>
                  <a:gd name="connsiteX3" fmla="*/ 630004 w 1697227"/>
                  <a:gd name="connsiteY3" fmla="*/ 650704 h 650704"/>
                  <a:gd name="connsiteX4" fmla="*/ 1697227 w 1697227"/>
                  <a:gd name="connsiteY4" fmla="*/ 71161 h 650704"/>
                  <a:gd name="connsiteX5" fmla="*/ 1272943 w 1697227"/>
                  <a:gd name="connsiteY5" fmla="*/ 20044 h 650704"/>
                  <a:gd name="connsiteX6" fmla="*/ 465539 w 1697227"/>
                  <a:gd name="connsiteY6" fmla="*/ 91269 h 650704"/>
                  <a:gd name="connsiteX7" fmla="*/ 81364 w 1697227"/>
                  <a:gd name="connsiteY7" fmla="*/ 29039 h 650704"/>
                  <a:gd name="connsiteX0" fmla="*/ 81364 w 1697227"/>
                  <a:gd name="connsiteY0" fmla="*/ 29039 h 650704"/>
                  <a:gd name="connsiteX1" fmla="*/ 719 w 1697227"/>
                  <a:gd name="connsiteY1" fmla="*/ 258909 h 650704"/>
                  <a:gd name="connsiteX2" fmla="*/ 72474 w 1697227"/>
                  <a:gd name="connsiteY2" fmla="*/ 510052 h 650704"/>
                  <a:gd name="connsiteX3" fmla="*/ 630004 w 1697227"/>
                  <a:gd name="connsiteY3" fmla="*/ 650704 h 650704"/>
                  <a:gd name="connsiteX4" fmla="*/ 1697227 w 1697227"/>
                  <a:gd name="connsiteY4" fmla="*/ 71161 h 650704"/>
                  <a:gd name="connsiteX5" fmla="*/ 1272943 w 1697227"/>
                  <a:gd name="connsiteY5" fmla="*/ 20044 h 650704"/>
                  <a:gd name="connsiteX6" fmla="*/ 465539 w 1697227"/>
                  <a:gd name="connsiteY6" fmla="*/ 91269 h 650704"/>
                  <a:gd name="connsiteX7" fmla="*/ 81364 w 1697227"/>
                  <a:gd name="connsiteY7" fmla="*/ 29039 h 650704"/>
                  <a:gd name="connsiteX0" fmla="*/ 81364 w 1697227"/>
                  <a:gd name="connsiteY0" fmla="*/ 8995 h 630660"/>
                  <a:gd name="connsiteX1" fmla="*/ 719 w 1697227"/>
                  <a:gd name="connsiteY1" fmla="*/ 238865 h 630660"/>
                  <a:gd name="connsiteX2" fmla="*/ 72474 w 1697227"/>
                  <a:gd name="connsiteY2" fmla="*/ 490008 h 630660"/>
                  <a:gd name="connsiteX3" fmla="*/ 630004 w 1697227"/>
                  <a:gd name="connsiteY3" fmla="*/ 630660 h 630660"/>
                  <a:gd name="connsiteX4" fmla="*/ 1697227 w 1697227"/>
                  <a:gd name="connsiteY4" fmla="*/ 51117 h 630660"/>
                  <a:gd name="connsiteX5" fmla="*/ 1272943 w 1697227"/>
                  <a:gd name="connsiteY5" fmla="*/ 0 h 630660"/>
                  <a:gd name="connsiteX6" fmla="*/ 465539 w 1697227"/>
                  <a:gd name="connsiteY6" fmla="*/ 71225 h 630660"/>
                  <a:gd name="connsiteX7" fmla="*/ 81364 w 1697227"/>
                  <a:gd name="connsiteY7" fmla="*/ 8995 h 630660"/>
                  <a:gd name="connsiteX0" fmla="*/ 81364 w 1697227"/>
                  <a:gd name="connsiteY0" fmla="*/ 8995 h 494046"/>
                  <a:gd name="connsiteX1" fmla="*/ 719 w 1697227"/>
                  <a:gd name="connsiteY1" fmla="*/ 238865 h 494046"/>
                  <a:gd name="connsiteX2" fmla="*/ 72474 w 1697227"/>
                  <a:gd name="connsiteY2" fmla="*/ 490008 h 494046"/>
                  <a:gd name="connsiteX3" fmla="*/ 1510537 w 1697227"/>
                  <a:gd name="connsiteY3" fmla="*/ 351260 h 494046"/>
                  <a:gd name="connsiteX4" fmla="*/ 1697227 w 1697227"/>
                  <a:gd name="connsiteY4" fmla="*/ 51117 h 494046"/>
                  <a:gd name="connsiteX5" fmla="*/ 1272943 w 1697227"/>
                  <a:gd name="connsiteY5" fmla="*/ 0 h 494046"/>
                  <a:gd name="connsiteX6" fmla="*/ 465539 w 1697227"/>
                  <a:gd name="connsiteY6" fmla="*/ 71225 h 494046"/>
                  <a:gd name="connsiteX7" fmla="*/ 81364 w 1697227"/>
                  <a:gd name="connsiteY7" fmla="*/ 8995 h 494046"/>
                  <a:gd name="connsiteX0" fmla="*/ 80667 w 1696530"/>
                  <a:gd name="connsiteY0" fmla="*/ 8995 h 351260"/>
                  <a:gd name="connsiteX1" fmla="*/ 22 w 1696530"/>
                  <a:gd name="connsiteY1" fmla="*/ 238865 h 351260"/>
                  <a:gd name="connsiteX2" fmla="*/ 736410 w 1696530"/>
                  <a:gd name="connsiteY2" fmla="*/ 324908 h 351260"/>
                  <a:gd name="connsiteX3" fmla="*/ 1509840 w 1696530"/>
                  <a:gd name="connsiteY3" fmla="*/ 351260 h 351260"/>
                  <a:gd name="connsiteX4" fmla="*/ 1696530 w 1696530"/>
                  <a:gd name="connsiteY4" fmla="*/ 51117 h 351260"/>
                  <a:gd name="connsiteX5" fmla="*/ 1272246 w 1696530"/>
                  <a:gd name="connsiteY5" fmla="*/ 0 h 351260"/>
                  <a:gd name="connsiteX6" fmla="*/ 464842 w 1696530"/>
                  <a:gd name="connsiteY6" fmla="*/ 71225 h 351260"/>
                  <a:gd name="connsiteX7" fmla="*/ 80667 w 1696530"/>
                  <a:gd name="connsiteY7" fmla="*/ 8995 h 351260"/>
                  <a:gd name="connsiteX0" fmla="*/ 80669 w 1696532"/>
                  <a:gd name="connsiteY0" fmla="*/ 8995 h 351260"/>
                  <a:gd name="connsiteX1" fmla="*/ 24 w 1696532"/>
                  <a:gd name="connsiteY1" fmla="*/ 238865 h 351260"/>
                  <a:gd name="connsiteX2" fmla="*/ 736412 w 1696532"/>
                  <a:gd name="connsiteY2" fmla="*/ 324908 h 351260"/>
                  <a:gd name="connsiteX3" fmla="*/ 1509842 w 1696532"/>
                  <a:gd name="connsiteY3" fmla="*/ 351260 h 351260"/>
                  <a:gd name="connsiteX4" fmla="*/ 1696532 w 1696532"/>
                  <a:gd name="connsiteY4" fmla="*/ 51117 h 351260"/>
                  <a:gd name="connsiteX5" fmla="*/ 1272248 w 1696532"/>
                  <a:gd name="connsiteY5" fmla="*/ 0 h 351260"/>
                  <a:gd name="connsiteX6" fmla="*/ 464844 w 1696532"/>
                  <a:gd name="connsiteY6" fmla="*/ 71225 h 351260"/>
                  <a:gd name="connsiteX7" fmla="*/ 80669 w 1696532"/>
                  <a:gd name="connsiteY7" fmla="*/ 8995 h 351260"/>
                  <a:gd name="connsiteX0" fmla="*/ 80686 w 1696549"/>
                  <a:gd name="connsiteY0" fmla="*/ 8995 h 382997"/>
                  <a:gd name="connsiteX1" fmla="*/ 41 w 1696549"/>
                  <a:gd name="connsiteY1" fmla="*/ 238865 h 382997"/>
                  <a:gd name="connsiteX2" fmla="*/ 495129 w 1696549"/>
                  <a:gd name="connsiteY2" fmla="*/ 375708 h 382997"/>
                  <a:gd name="connsiteX3" fmla="*/ 1509859 w 1696549"/>
                  <a:gd name="connsiteY3" fmla="*/ 351260 h 382997"/>
                  <a:gd name="connsiteX4" fmla="*/ 1696549 w 1696549"/>
                  <a:gd name="connsiteY4" fmla="*/ 51117 h 382997"/>
                  <a:gd name="connsiteX5" fmla="*/ 1272265 w 1696549"/>
                  <a:gd name="connsiteY5" fmla="*/ 0 h 382997"/>
                  <a:gd name="connsiteX6" fmla="*/ 464861 w 1696549"/>
                  <a:gd name="connsiteY6" fmla="*/ 71225 h 382997"/>
                  <a:gd name="connsiteX7" fmla="*/ 80686 w 1696549"/>
                  <a:gd name="connsiteY7" fmla="*/ 8995 h 382997"/>
                  <a:gd name="connsiteX0" fmla="*/ 80686 w 1696549"/>
                  <a:gd name="connsiteY0" fmla="*/ 8995 h 376585"/>
                  <a:gd name="connsiteX1" fmla="*/ 41 w 1696549"/>
                  <a:gd name="connsiteY1" fmla="*/ 238865 h 376585"/>
                  <a:gd name="connsiteX2" fmla="*/ 495129 w 1696549"/>
                  <a:gd name="connsiteY2" fmla="*/ 375708 h 376585"/>
                  <a:gd name="connsiteX3" fmla="*/ 1509859 w 1696549"/>
                  <a:gd name="connsiteY3" fmla="*/ 351260 h 376585"/>
                  <a:gd name="connsiteX4" fmla="*/ 1696549 w 1696549"/>
                  <a:gd name="connsiteY4" fmla="*/ 51117 h 376585"/>
                  <a:gd name="connsiteX5" fmla="*/ 1272265 w 1696549"/>
                  <a:gd name="connsiteY5" fmla="*/ 0 h 376585"/>
                  <a:gd name="connsiteX6" fmla="*/ 464861 w 1696549"/>
                  <a:gd name="connsiteY6" fmla="*/ 71225 h 376585"/>
                  <a:gd name="connsiteX7" fmla="*/ 80686 w 1696549"/>
                  <a:gd name="connsiteY7" fmla="*/ 8995 h 376585"/>
                  <a:gd name="connsiteX0" fmla="*/ 80686 w 1696549"/>
                  <a:gd name="connsiteY0" fmla="*/ 8995 h 376585"/>
                  <a:gd name="connsiteX1" fmla="*/ 41 w 1696549"/>
                  <a:gd name="connsiteY1" fmla="*/ 238865 h 376585"/>
                  <a:gd name="connsiteX2" fmla="*/ 495129 w 1696549"/>
                  <a:gd name="connsiteY2" fmla="*/ 375708 h 376585"/>
                  <a:gd name="connsiteX3" fmla="*/ 1509859 w 1696549"/>
                  <a:gd name="connsiteY3" fmla="*/ 351260 h 376585"/>
                  <a:gd name="connsiteX4" fmla="*/ 1696549 w 1696549"/>
                  <a:gd name="connsiteY4" fmla="*/ 51117 h 376585"/>
                  <a:gd name="connsiteX5" fmla="*/ 1272265 w 1696549"/>
                  <a:gd name="connsiteY5" fmla="*/ 0 h 376585"/>
                  <a:gd name="connsiteX6" fmla="*/ 464861 w 1696549"/>
                  <a:gd name="connsiteY6" fmla="*/ 71225 h 376585"/>
                  <a:gd name="connsiteX7" fmla="*/ 80686 w 1696549"/>
                  <a:gd name="connsiteY7" fmla="*/ 8995 h 376585"/>
                  <a:gd name="connsiteX0" fmla="*/ 190744 w 1806607"/>
                  <a:gd name="connsiteY0" fmla="*/ 8995 h 382511"/>
                  <a:gd name="connsiteX1" fmla="*/ 32 w 1806607"/>
                  <a:gd name="connsiteY1" fmla="*/ 293898 h 382511"/>
                  <a:gd name="connsiteX2" fmla="*/ 605187 w 1806607"/>
                  <a:gd name="connsiteY2" fmla="*/ 375708 h 382511"/>
                  <a:gd name="connsiteX3" fmla="*/ 1619917 w 1806607"/>
                  <a:gd name="connsiteY3" fmla="*/ 351260 h 382511"/>
                  <a:gd name="connsiteX4" fmla="*/ 1806607 w 1806607"/>
                  <a:gd name="connsiteY4" fmla="*/ 51117 h 382511"/>
                  <a:gd name="connsiteX5" fmla="*/ 1382323 w 1806607"/>
                  <a:gd name="connsiteY5" fmla="*/ 0 h 382511"/>
                  <a:gd name="connsiteX6" fmla="*/ 574919 w 1806607"/>
                  <a:gd name="connsiteY6" fmla="*/ 71225 h 382511"/>
                  <a:gd name="connsiteX7" fmla="*/ 190744 w 1806607"/>
                  <a:gd name="connsiteY7" fmla="*/ 8995 h 382511"/>
                  <a:gd name="connsiteX0" fmla="*/ 190712 w 1806575"/>
                  <a:gd name="connsiteY0" fmla="*/ 8995 h 376125"/>
                  <a:gd name="connsiteX1" fmla="*/ 0 w 1806575"/>
                  <a:gd name="connsiteY1" fmla="*/ 293898 h 376125"/>
                  <a:gd name="connsiteX2" fmla="*/ 605155 w 1806575"/>
                  <a:gd name="connsiteY2" fmla="*/ 375708 h 376125"/>
                  <a:gd name="connsiteX3" fmla="*/ 1619885 w 1806575"/>
                  <a:gd name="connsiteY3" fmla="*/ 351260 h 376125"/>
                  <a:gd name="connsiteX4" fmla="*/ 1806575 w 1806575"/>
                  <a:gd name="connsiteY4" fmla="*/ 51117 h 376125"/>
                  <a:gd name="connsiteX5" fmla="*/ 1382291 w 1806575"/>
                  <a:gd name="connsiteY5" fmla="*/ 0 h 376125"/>
                  <a:gd name="connsiteX6" fmla="*/ 574887 w 1806575"/>
                  <a:gd name="connsiteY6" fmla="*/ 71225 h 376125"/>
                  <a:gd name="connsiteX7" fmla="*/ 190712 w 1806575"/>
                  <a:gd name="connsiteY7" fmla="*/ 8995 h 376125"/>
                  <a:gd name="connsiteX0" fmla="*/ 218571 w 1834434"/>
                  <a:gd name="connsiteY0" fmla="*/ 8995 h 376125"/>
                  <a:gd name="connsiteX1" fmla="*/ 27859 w 1834434"/>
                  <a:gd name="connsiteY1" fmla="*/ 293898 h 376125"/>
                  <a:gd name="connsiteX2" fmla="*/ 633014 w 1834434"/>
                  <a:gd name="connsiteY2" fmla="*/ 375708 h 376125"/>
                  <a:gd name="connsiteX3" fmla="*/ 1647744 w 1834434"/>
                  <a:gd name="connsiteY3" fmla="*/ 351260 h 376125"/>
                  <a:gd name="connsiteX4" fmla="*/ 1834434 w 1834434"/>
                  <a:gd name="connsiteY4" fmla="*/ 51117 h 376125"/>
                  <a:gd name="connsiteX5" fmla="*/ 1410150 w 1834434"/>
                  <a:gd name="connsiteY5" fmla="*/ 0 h 376125"/>
                  <a:gd name="connsiteX6" fmla="*/ 602746 w 1834434"/>
                  <a:gd name="connsiteY6" fmla="*/ 71225 h 376125"/>
                  <a:gd name="connsiteX7" fmla="*/ 218571 w 1834434"/>
                  <a:gd name="connsiteY7" fmla="*/ 8995 h 376125"/>
                  <a:gd name="connsiteX0" fmla="*/ 218571 w 1834434"/>
                  <a:gd name="connsiteY0" fmla="*/ 8995 h 376125"/>
                  <a:gd name="connsiteX1" fmla="*/ 27859 w 1834434"/>
                  <a:gd name="connsiteY1" fmla="*/ 293898 h 376125"/>
                  <a:gd name="connsiteX2" fmla="*/ 633014 w 1834434"/>
                  <a:gd name="connsiteY2" fmla="*/ 375708 h 376125"/>
                  <a:gd name="connsiteX3" fmla="*/ 1647744 w 1834434"/>
                  <a:gd name="connsiteY3" fmla="*/ 351260 h 376125"/>
                  <a:gd name="connsiteX4" fmla="*/ 1834434 w 1834434"/>
                  <a:gd name="connsiteY4" fmla="*/ 51117 h 376125"/>
                  <a:gd name="connsiteX5" fmla="*/ 1410150 w 1834434"/>
                  <a:gd name="connsiteY5" fmla="*/ 0 h 376125"/>
                  <a:gd name="connsiteX6" fmla="*/ 602746 w 1834434"/>
                  <a:gd name="connsiteY6" fmla="*/ 71225 h 376125"/>
                  <a:gd name="connsiteX7" fmla="*/ 218571 w 1834434"/>
                  <a:gd name="connsiteY7" fmla="*/ 8995 h 376125"/>
                  <a:gd name="connsiteX0" fmla="*/ 222467 w 1838330"/>
                  <a:gd name="connsiteY0" fmla="*/ 8995 h 376200"/>
                  <a:gd name="connsiteX1" fmla="*/ 27521 w 1838330"/>
                  <a:gd name="connsiteY1" fmla="*/ 306598 h 376200"/>
                  <a:gd name="connsiteX2" fmla="*/ 636910 w 1838330"/>
                  <a:gd name="connsiteY2" fmla="*/ 375708 h 376200"/>
                  <a:gd name="connsiteX3" fmla="*/ 1651640 w 1838330"/>
                  <a:gd name="connsiteY3" fmla="*/ 351260 h 376200"/>
                  <a:gd name="connsiteX4" fmla="*/ 1838330 w 1838330"/>
                  <a:gd name="connsiteY4" fmla="*/ 51117 h 376200"/>
                  <a:gd name="connsiteX5" fmla="*/ 1414046 w 1838330"/>
                  <a:gd name="connsiteY5" fmla="*/ 0 h 376200"/>
                  <a:gd name="connsiteX6" fmla="*/ 606642 w 1838330"/>
                  <a:gd name="connsiteY6" fmla="*/ 71225 h 376200"/>
                  <a:gd name="connsiteX7" fmla="*/ 222467 w 1838330"/>
                  <a:gd name="connsiteY7" fmla="*/ 8995 h 376200"/>
                  <a:gd name="connsiteX0" fmla="*/ 255633 w 1871496"/>
                  <a:gd name="connsiteY0" fmla="*/ 8995 h 375708"/>
                  <a:gd name="connsiteX1" fmla="*/ 60687 w 1871496"/>
                  <a:gd name="connsiteY1" fmla="*/ 306598 h 375708"/>
                  <a:gd name="connsiteX2" fmla="*/ 50420 w 1871496"/>
                  <a:gd name="connsiteY2" fmla="*/ 307997 h 375708"/>
                  <a:gd name="connsiteX3" fmla="*/ 670076 w 1871496"/>
                  <a:gd name="connsiteY3" fmla="*/ 375708 h 375708"/>
                  <a:gd name="connsiteX4" fmla="*/ 1684806 w 1871496"/>
                  <a:gd name="connsiteY4" fmla="*/ 351260 h 375708"/>
                  <a:gd name="connsiteX5" fmla="*/ 1871496 w 1871496"/>
                  <a:gd name="connsiteY5" fmla="*/ 51117 h 375708"/>
                  <a:gd name="connsiteX6" fmla="*/ 1447212 w 1871496"/>
                  <a:gd name="connsiteY6" fmla="*/ 0 h 375708"/>
                  <a:gd name="connsiteX7" fmla="*/ 639808 w 1871496"/>
                  <a:gd name="connsiteY7" fmla="*/ 71225 h 375708"/>
                  <a:gd name="connsiteX8" fmla="*/ 255633 w 1871496"/>
                  <a:gd name="connsiteY8" fmla="*/ 8995 h 375708"/>
                  <a:gd name="connsiteX0" fmla="*/ 375571 w 1991434"/>
                  <a:gd name="connsiteY0" fmla="*/ 8995 h 375708"/>
                  <a:gd name="connsiteX1" fmla="*/ 180625 w 1991434"/>
                  <a:gd name="connsiteY1" fmla="*/ 306598 h 375708"/>
                  <a:gd name="connsiteX2" fmla="*/ 26424 w 1991434"/>
                  <a:gd name="connsiteY2" fmla="*/ 236030 h 375708"/>
                  <a:gd name="connsiteX3" fmla="*/ 790014 w 1991434"/>
                  <a:gd name="connsiteY3" fmla="*/ 375708 h 375708"/>
                  <a:gd name="connsiteX4" fmla="*/ 1804744 w 1991434"/>
                  <a:gd name="connsiteY4" fmla="*/ 351260 h 375708"/>
                  <a:gd name="connsiteX5" fmla="*/ 1991434 w 1991434"/>
                  <a:gd name="connsiteY5" fmla="*/ 51117 h 375708"/>
                  <a:gd name="connsiteX6" fmla="*/ 1567150 w 1991434"/>
                  <a:gd name="connsiteY6" fmla="*/ 0 h 375708"/>
                  <a:gd name="connsiteX7" fmla="*/ 759746 w 1991434"/>
                  <a:gd name="connsiteY7" fmla="*/ 71225 h 375708"/>
                  <a:gd name="connsiteX8" fmla="*/ 375571 w 1991434"/>
                  <a:gd name="connsiteY8" fmla="*/ 8995 h 375708"/>
                  <a:gd name="connsiteX0" fmla="*/ 420457 w 2036320"/>
                  <a:gd name="connsiteY0" fmla="*/ 8995 h 375708"/>
                  <a:gd name="connsiteX1" fmla="*/ 30778 w 2036320"/>
                  <a:gd name="connsiteY1" fmla="*/ 137264 h 375708"/>
                  <a:gd name="connsiteX2" fmla="*/ 71310 w 2036320"/>
                  <a:gd name="connsiteY2" fmla="*/ 236030 h 375708"/>
                  <a:gd name="connsiteX3" fmla="*/ 834900 w 2036320"/>
                  <a:gd name="connsiteY3" fmla="*/ 375708 h 375708"/>
                  <a:gd name="connsiteX4" fmla="*/ 1849630 w 2036320"/>
                  <a:gd name="connsiteY4" fmla="*/ 351260 h 375708"/>
                  <a:gd name="connsiteX5" fmla="*/ 2036320 w 2036320"/>
                  <a:gd name="connsiteY5" fmla="*/ 51117 h 375708"/>
                  <a:gd name="connsiteX6" fmla="*/ 1612036 w 2036320"/>
                  <a:gd name="connsiteY6" fmla="*/ 0 h 375708"/>
                  <a:gd name="connsiteX7" fmla="*/ 804632 w 2036320"/>
                  <a:gd name="connsiteY7" fmla="*/ 71225 h 375708"/>
                  <a:gd name="connsiteX8" fmla="*/ 420457 w 2036320"/>
                  <a:gd name="connsiteY8" fmla="*/ 8995 h 375708"/>
                  <a:gd name="connsiteX0" fmla="*/ 407320 w 2023183"/>
                  <a:gd name="connsiteY0" fmla="*/ 8995 h 375708"/>
                  <a:gd name="connsiteX1" fmla="*/ 17641 w 2023183"/>
                  <a:gd name="connsiteY1" fmla="*/ 137264 h 375708"/>
                  <a:gd name="connsiteX2" fmla="*/ 206339 w 2023183"/>
                  <a:gd name="connsiteY2" fmla="*/ 299530 h 375708"/>
                  <a:gd name="connsiteX3" fmla="*/ 821763 w 2023183"/>
                  <a:gd name="connsiteY3" fmla="*/ 375708 h 375708"/>
                  <a:gd name="connsiteX4" fmla="*/ 1836493 w 2023183"/>
                  <a:gd name="connsiteY4" fmla="*/ 351260 h 375708"/>
                  <a:gd name="connsiteX5" fmla="*/ 2023183 w 2023183"/>
                  <a:gd name="connsiteY5" fmla="*/ 51117 h 375708"/>
                  <a:gd name="connsiteX6" fmla="*/ 1598899 w 2023183"/>
                  <a:gd name="connsiteY6" fmla="*/ 0 h 375708"/>
                  <a:gd name="connsiteX7" fmla="*/ 791495 w 2023183"/>
                  <a:gd name="connsiteY7" fmla="*/ 71225 h 375708"/>
                  <a:gd name="connsiteX8" fmla="*/ 407320 w 2023183"/>
                  <a:gd name="connsiteY8" fmla="*/ 8995 h 375708"/>
                  <a:gd name="connsiteX0" fmla="*/ 366483 w 2024679"/>
                  <a:gd name="connsiteY0" fmla="*/ 0 h 383646"/>
                  <a:gd name="connsiteX1" fmla="*/ 19137 w 2024679"/>
                  <a:gd name="connsiteY1" fmla="*/ 145202 h 383646"/>
                  <a:gd name="connsiteX2" fmla="*/ 207835 w 2024679"/>
                  <a:gd name="connsiteY2" fmla="*/ 307468 h 383646"/>
                  <a:gd name="connsiteX3" fmla="*/ 823259 w 2024679"/>
                  <a:gd name="connsiteY3" fmla="*/ 383646 h 383646"/>
                  <a:gd name="connsiteX4" fmla="*/ 1837989 w 2024679"/>
                  <a:gd name="connsiteY4" fmla="*/ 359198 h 383646"/>
                  <a:gd name="connsiteX5" fmla="*/ 2024679 w 2024679"/>
                  <a:gd name="connsiteY5" fmla="*/ 59055 h 383646"/>
                  <a:gd name="connsiteX6" fmla="*/ 1600395 w 2024679"/>
                  <a:gd name="connsiteY6" fmla="*/ 7938 h 383646"/>
                  <a:gd name="connsiteX7" fmla="*/ 792991 w 2024679"/>
                  <a:gd name="connsiteY7" fmla="*/ 79163 h 383646"/>
                  <a:gd name="connsiteX8" fmla="*/ 366483 w 2024679"/>
                  <a:gd name="connsiteY8" fmla="*/ 0 h 383646"/>
                  <a:gd name="connsiteX0" fmla="*/ 411415 w 2069611"/>
                  <a:gd name="connsiteY0" fmla="*/ 0 h 383646"/>
                  <a:gd name="connsiteX1" fmla="*/ 17502 w 2069611"/>
                  <a:gd name="connsiteY1" fmla="*/ 69002 h 383646"/>
                  <a:gd name="connsiteX2" fmla="*/ 252767 w 2069611"/>
                  <a:gd name="connsiteY2" fmla="*/ 307468 h 383646"/>
                  <a:gd name="connsiteX3" fmla="*/ 868191 w 2069611"/>
                  <a:gd name="connsiteY3" fmla="*/ 383646 h 383646"/>
                  <a:gd name="connsiteX4" fmla="*/ 1882921 w 2069611"/>
                  <a:gd name="connsiteY4" fmla="*/ 359198 h 383646"/>
                  <a:gd name="connsiteX5" fmla="*/ 2069611 w 2069611"/>
                  <a:gd name="connsiteY5" fmla="*/ 59055 h 383646"/>
                  <a:gd name="connsiteX6" fmla="*/ 1645327 w 2069611"/>
                  <a:gd name="connsiteY6" fmla="*/ 7938 h 383646"/>
                  <a:gd name="connsiteX7" fmla="*/ 837923 w 2069611"/>
                  <a:gd name="connsiteY7" fmla="*/ 79163 h 383646"/>
                  <a:gd name="connsiteX8" fmla="*/ 411415 w 2069611"/>
                  <a:gd name="connsiteY8" fmla="*/ 0 h 383646"/>
                  <a:gd name="connsiteX0" fmla="*/ 411415 w 2069611"/>
                  <a:gd name="connsiteY0" fmla="*/ 0 h 383646"/>
                  <a:gd name="connsiteX1" fmla="*/ 17502 w 2069611"/>
                  <a:gd name="connsiteY1" fmla="*/ 69002 h 383646"/>
                  <a:gd name="connsiteX2" fmla="*/ 252767 w 2069611"/>
                  <a:gd name="connsiteY2" fmla="*/ 307468 h 383646"/>
                  <a:gd name="connsiteX3" fmla="*/ 868191 w 2069611"/>
                  <a:gd name="connsiteY3" fmla="*/ 383646 h 383646"/>
                  <a:gd name="connsiteX4" fmla="*/ 1882921 w 2069611"/>
                  <a:gd name="connsiteY4" fmla="*/ 359198 h 383646"/>
                  <a:gd name="connsiteX5" fmla="*/ 2069611 w 2069611"/>
                  <a:gd name="connsiteY5" fmla="*/ 59055 h 383646"/>
                  <a:gd name="connsiteX6" fmla="*/ 1645327 w 2069611"/>
                  <a:gd name="connsiteY6" fmla="*/ 7938 h 383646"/>
                  <a:gd name="connsiteX7" fmla="*/ 837923 w 2069611"/>
                  <a:gd name="connsiteY7" fmla="*/ 79163 h 383646"/>
                  <a:gd name="connsiteX8" fmla="*/ 411415 w 2069611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32345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0 h 383646"/>
                  <a:gd name="connsiteX1" fmla="*/ 4520 w 2056629"/>
                  <a:gd name="connsiteY1" fmla="*/ 69002 h 383646"/>
                  <a:gd name="connsiteX2" fmla="*/ 239785 w 2056629"/>
                  <a:gd name="connsiteY2" fmla="*/ 307468 h 383646"/>
                  <a:gd name="connsiteX3" fmla="*/ 855209 w 2056629"/>
                  <a:gd name="connsiteY3" fmla="*/ 383646 h 383646"/>
                  <a:gd name="connsiteX4" fmla="*/ 1869939 w 2056629"/>
                  <a:gd name="connsiteY4" fmla="*/ 359198 h 383646"/>
                  <a:gd name="connsiteX5" fmla="*/ 2056629 w 2056629"/>
                  <a:gd name="connsiteY5" fmla="*/ 59055 h 383646"/>
                  <a:gd name="connsiteX6" fmla="*/ 1666212 w 2056629"/>
                  <a:gd name="connsiteY6" fmla="*/ 7938 h 383646"/>
                  <a:gd name="connsiteX7" fmla="*/ 824941 w 2056629"/>
                  <a:gd name="connsiteY7" fmla="*/ 79163 h 383646"/>
                  <a:gd name="connsiteX8" fmla="*/ 398433 w 2056629"/>
                  <a:gd name="connsiteY8" fmla="*/ 0 h 383646"/>
                  <a:gd name="connsiteX0" fmla="*/ 398433 w 2056629"/>
                  <a:gd name="connsiteY0" fmla="*/ 4045 h 387691"/>
                  <a:gd name="connsiteX1" fmla="*/ 4520 w 2056629"/>
                  <a:gd name="connsiteY1" fmla="*/ 73047 h 387691"/>
                  <a:gd name="connsiteX2" fmla="*/ 239785 w 2056629"/>
                  <a:gd name="connsiteY2" fmla="*/ 311513 h 387691"/>
                  <a:gd name="connsiteX3" fmla="*/ 855209 w 2056629"/>
                  <a:gd name="connsiteY3" fmla="*/ 387691 h 387691"/>
                  <a:gd name="connsiteX4" fmla="*/ 1869939 w 2056629"/>
                  <a:gd name="connsiteY4" fmla="*/ 363243 h 387691"/>
                  <a:gd name="connsiteX5" fmla="*/ 2056629 w 2056629"/>
                  <a:gd name="connsiteY5" fmla="*/ 63100 h 387691"/>
                  <a:gd name="connsiteX6" fmla="*/ 1666212 w 2056629"/>
                  <a:gd name="connsiteY6" fmla="*/ 11983 h 387691"/>
                  <a:gd name="connsiteX7" fmla="*/ 824941 w 2056629"/>
                  <a:gd name="connsiteY7" fmla="*/ 83208 h 387691"/>
                  <a:gd name="connsiteX8" fmla="*/ 398433 w 2056629"/>
                  <a:gd name="connsiteY8" fmla="*/ 4045 h 387691"/>
                  <a:gd name="connsiteX0" fmla="*/ 398433 w 2056629"/>
                  <a:gd name="connsiteY0" fmla="*/ 7980 h 378926"/>
                  <a:gd name="connsiteX1" fmla="*/ 4520 w 2056629"/>
                  <a:gd name="connsiteY1" fmla="*/ 64282 h 378926"/>
                  <a:gd name="connsiteX2" fmla="*/ 239785 w 2056629"/>
                  <a:gd name="connsiteY2" fmla="*/ 302748 h 378926"/>
                  <a:gd name="connsiteX3" fmla="*/ 855209 w 2056629"/>
                  <a:gd name="connsiteY3" fmla="*/ 378926 h 378926"/>
                  <a:gd name="connsiteX4" fmla="*/ 1869939 w 2056629"/>
                  <a:gd name="connsiteY4" fmla="*/ 354478 h 378926"/>
                  <a:gd name="connsiteX5" fmla="*/ 2056629 w 2056629"/>
                  <a:gd name="connsiteY5" fmla="*/ 54335 h 378926"/>
                  <a:gd name="connsiteX6" fmla="*/ 1666212 w 2056629"/>
                  <a:gd name="connsiteY6" fmla="*/ 3218 h 378926"/>
                  <a:gd name="connsiteX7" fmla="*/ 824941 w 2056629"/>
                  <a:gd name="connsiteY7" fmla="*/ 74443 h 378926"/>
                  <a:gd name="connsiteX8" fmla="*/ 398433 w 2056629"/>
                  <a:gd name="connsiteY8" fmla="*/ 7980 h 378926"/>
                  <a:gd name="connsiteX0" fmla="*/ 442883 w 2056629"/>
                  <a:gd name="connsiteY0" fmla="*/ 5795 h 383091"/>
                  <a:gd name="connsiteX1" fmla="*/ 4520 w 2056629"/>
                  <a:gd name="connsiteY1" fmla="*/ 68447 h 383091"/>
                  <a:gd name="connsiteX2" fmla="*/ 239785 w 2056629"/>
                  <a:gd name="connsiteY2" fmla="*/ 306913 h 383091"/>
                  <a:gd name="connsiteX3" fmla="*/ 855209 w 2056629"/>
                  <a:gd name="connsiteY3" fmla="*/ 383091 h 383091"/>
                  <a:gd name="connsiteX4" fmla="*/ 1869939 w 2056629"/>
                  <a:gd name="connsiteY4" fmla="*/ 358643 h 383091"/>
                  <a:gd name="connsiteX5" fmla="*/ 2056629 w 2056629"/>
                  <a:gd name="connsiteY5" fmla="*/ 58500 h 383091"/>
                  <a:gd name="connsiteX6" fmla="*/ 1666212 w 2056629"/>
                  <a:gd name="connsiteY6" fmla="*/ 7383 h 383091"/>
                  <a:gd name="connsiteX7" fmla="*/ 824941 w 2056629"/>
                  <a:gd name="connsiteY7" fmla="*/ 78608 h 383091"/>
                  <a:gd name="connsiteX8" fmla="*/ 442883 w 2056629"/>
                  <a:gd name="connsiteY8" fmla="*/ 5795 h 383091"/>
                  <a:gd name="connsiteX0" fmla="*/ 438649 w 2056629"/>
                  <a:gd name="connsiteY0" fmla="*/ 4579 h 386109"/>
                  <a:gd name="connsiteX1" fmla="*/ 4520 w 2056629"/>
                  <a:gd name="connsiteY1" fmla="*/ 71465 h 386109"/>
                  <a:gd name="connsiteX2" fmla="*/ 239785 w 2056629"/>
                  <a:gd name="connsiteY2" fmla="*/ 309931 h 386109"/>
                  <a:gd name="connsiteX3" fmla="*/ 855209 w 2056629"/>
                  <a:gd name="connsiteY3" fmla="*/ 386109 h 386109"/>
                  <a:gd name="connsiteX4" fmla="*/ 1869939 w 2056629"/>
                  <a:gd name="connsiteY4" fmla="*/ 361661 h 386109"/>
                  <a:gd name="connsiteX5" fmla="*/ 2056629 w 2056629"/>
                  <a:gd name="connsiteY5" fmla="*/ 61518 h 386109"/>
                  <a:gd name="connsiteX6" fmla="*/ 1666212 w 2056629"/>
                  <a:gd name="connsiteY6" fmla="*/ 10401 h 386109"/>
                  <a:gd name="connsiteX7" fmla="*/ 824941 w 2056629"/>
                  <a:gd name="connsiteY7" fmla="*/ 81626 h 386109"/>
                  <a:gd name="connsiteX8" fmla="*/ 438649 w 2056629"/>
                  <a:gd name="connsiteY8" fmla="*/ 4579 h 386109"/>
                  <a:gd name="connsiteX0" fmla="*/ 438649 w 2056629"/>
                  <a:gd name="connsiteY0" fmla="*/ 4579 h 386109"/>
                  <a:gd name="connsiteX1" fmla="*/ 4520 w 2056629"/>
                  <a:gd name="connsiteY1" fmla="*/ 71465 h 386109"/>
                  <a:gd name="connsiteX2" fmla="*/ 239785 w 2056629"/>
                  <a:gd name="connsiteY2" fmla="*/ 309931 h 386109"/>
                  <a:gd name="connsiteX3" fmla="*/ 855209 w 2056629"/>
                  <a:gd name="connsiteY3" fmla="*/ 386109 h 386109"/>
                  <a:gd name="connsiteX4" fmla="*/ 1869939 w 2056629"/>
                  <a:gd name="connsiteY4" fmla="*/ 361661 h 386109"/>
                  <a:gd name="connsiteX5" fmla="*/ 2056629 w 2056629"/>
                  <a:gd name="connsiteY5" fmla="*/ 61518 h 386109"/>
                  <a:gd name="connsiteX6" fmla="*/ 1666212 w 2056629"/>
                  <a:gd name="connsiteY6" fmla="*/ 10401 h 386109"/>
                  <a:gd name="connsiteX7" fmla="*/ 824941 w 2056629"/>
                  <a:gd name="connsiteY7" fmla="*/ 81626 h 386109"/>
                  <a:gd name="connsiteX8" fmla="*/ 438649 w 2056629"/>
                  <a:gd name="connsiteY8" fmla="*/ 4579 h 386109"/>
                  <a:gd name="connsiteX0" fmla="*/ 438649 w 2056629"/>
                  <a:gd name="connsiteY0" fmla="*/ 0 h 381530"/>
                  <a:gd name="connsiteX1" fmla="*/ 4520 w 2056629"/>
                  <a:gd name="connsiteY1" fmla="*/ 66886 h 381530"/>
                  <a:gd name="connsiteX2" fmla="*/ 239785 w 2056629"/>
                  <a:gd name="connsiteY2" fmla="*/ 305352 h 381530"/>
                  <a:gd name="connsiteX3" fmla="*/ 855209 w 2056629"/>
                  <a:gd name="connsiteY3" fmla="*/ 381530 h 381530"/>
                  <a:gd name="connsiteX4" fmla="*/ 1869939 w 2056629"/>
                  <a:gd name="connsiteY4" fmla="*/ 357082 h 381530"/>
                  <a:gd name="connsiteX5" fmla="*/ 2056629 w 2056629"/>
                  <a:gd name="connsiteY5" fmla="*/ 56939 h 381530"/>
                  <a:gd name="connsiteX6" fmla="*/ 1666212 w 2056629"/>
                  <a:gd name="connsiteY6" fmla="*/ 5822 h 381530"/>
                  <a:gd name="connsiteX7" fmla="*/ 824941 w 2056629"/>
                  <a:gd name="connsiteY7" fmla="*/ 77047 h 381530"/>
                  <a:gd name="connsiteX8" fmla="*/ 438649 w 2056629"/>
                  <a:gd name="connsiteY8" fmla="*/ 0 h 381530"/>
                  <a:gd name="connsiteX0" fmla="*/ 438649 w 2056629"/>
                  <a:gd name="connsiteY0" fmla="*/ 0 h 381530"/>
                  <a:gd name="connsiteX1" fmla="*/ 4520 w 2056629"/>
                  <a:gd name="connsiteY1" fmla="*/ 66886 h 381530"/>
                  <a:gd name="connsiteX2" fmla="*/ 239785 w 2056629"/>
                  <a:gd name="connsiteY2" fmla="*/ 305352 h 381530"/>
                  <a:gd name="connsiteX3" fmla="*/ 855209 w 2056629"/>
                  <a:gd name="connsiteY3" fmla="*/ 381530 h 381530"/>
                  <a:gd name="connsiteX4" fmla="*/ 1869939 w 2056629"/>
                  <a:gd name="connsiteY4" fmla="*/ 357082 h 381530"/>
                  <a:gd name="connsiteX5" fmla="*/ 2056629 w 2056629"/>
                  <a:gd name="connsiteY5" fmla="*/ 56939 h 381530"/>
                  <a:gd name="connsiteX6" fmla="*/ 1666212 w 2056629"/>
                  <a:gd name="connsiteY6" fmla="*/ 5822 h 381530"/>
                  <a:gd name="connsiteX7" fmla="*/ 824941 w 2056629"/>
                  <a:gd name="connsiteY7" fmla="*/ 77047 h 381530"/>
                  <a:gd name="connsiteX8" fmla="*/ 438649 w 2056629"/>
                  <a:gd name="connsiteY8" fmla="*/ 0 h 381530"/>
                  <a:gd name="connsiteX0" fmla="*/ 320116 w 2056629"/>
                  <a:gd name="connsiteY0" fmla="*/ 87312 h 375708"/>
                  <a:gd name="connsiteX1" fmla="*/ 4520 w 2056629"/>
                  <a:gd name="connsiteY1" fmla="*/ 61064 h 375708"/>
                  <a:gd name="connsiteX2" fmla="*/ 239785 w 2056629"/>
                  <a:gd name="connsiteY2" fmla="*/ 299530 h 375708"/>
                  <a:gd name="connsiteX3" fmla="*/ 855209 w 2056629"/>
                  <a:gd name="connsiteY3" fmla="*/ 375708 h 375708"/>
                  <a:gd name="connsiteX4" fmla="*/ 1869939 w 2056629"/>
                  <a:gd name="connsiteY4" fmla="*/ 351260 h 375708"/>
                  <a:gd name="connsiteX5" fmla="*/ 2056629 w 2056629"/>
                  <a:gd name="connsiteY5" fmla="*/ 51117 h 375708"/>
                  <a:gd name="connsiteX6" fmla="*/ 1666212 w 2056629"/>
                  <a:gd name="connsiteY6" fmla="*/ 0 h 375708"/>
                  <a:gd name="connsiteX7" fmla="*/ 824941 w 2056629"/>
                  <a:gd name="connsiteY7" fmla="*/ 71225 h 375708"/>
                  <a:gd name="connsiteX8" fmla="*/ 320116 w 2056629"/>
                  <a:gd name="connsiteY8" fmla="*/ 87312 h 375708"/>
                  <a:gd name="connsiteX0" fmla="*/ 392082 w 2056629"/>
                  <a:gd name="connsiteY0" fmla="*/ 0 h 381529"/>
                  <a:gd name="connsiteX1" fmla="*/ 4520 w 2056629"/>
                  <a:gd name="connsiteY1" fmla="*/ 66885 h 381529"/>
                  <a:gd name="connsiteX2" fmla="*/ 239785 w 2056629"/>
                  <a:gd name="connsiteY2" fmla="*/ 305351 h 381529"/>
                  <a:gd name="connsiteX3" fmla="*/ 855209 w 2056629"/>
                  <a:gd name="connsiteY3" fmla="*/ 381529 h 381529"/>
                  <a:gd name="connsiteX4" fmla="*/ 1869939 w 2056629"/>
                  <a:gd name="connsiteY4" fmla="*/ 357081 h 381529"/>
                  <a:gd name="connsiteX5" fmla="*/ 2056629 w 2056629"/>
                  <a:gd name="connsiteY5" fmla="*/ 56938 h 381529"/>
                  <a:gd name="connsiteX6" fmla="*/ 1666212 w 2056629"/>
                  <a:gd name="connsiteY6" fmla="*/ 5821 h 381529"/>
                  <a:gd name="connsiteX7" fmla="*/ 824941 w 2056629"/>
                  <a:gd name="connsiteY7" fmla="*/ 77046 h 381529"/>
                  <a:gd name="connsiteX8" fmla="*/ 392082 w 2056629"/>
                  <a:gd name="connsiteY8" fmla="*/ 0 h 381529"/>
                  <a:gd name="connsiteX0" fmla="*/ 392082 w 2056629"/>
                  <a:gd name="connsiteY0" fmla="*/ 0 h 381529"/>
                  <a:gd name="connsiteX1" fmla="*/ 4520 w 2056629"/>
                  <a:gd name="connsiteY1" fmla="*/ 66885 h 381529"/>
                  <a:gd name="connsiteX2" fmla="*/ 239785 w 2056629"/>
                  <a:gd name="connsiteY2" fmla="*/ 305351 h 381529"/>
                  <a:gd name="connsiteX3" fmla="*/ 855209 w 2056629"/>
                  <a:gd name="connsiteY3" fmla="*/ 381529 h 381529"/>
                  <a:gd name="connsiteX4" fmla="*/ 1869939 w 2056629"/>
                  <a:gd name="connsiteY4" fmla="*/ 357081 h 381529"/>
                  <a:gd name="connsiteX5" fmla="*/ 2056629 w 2056629"/>
                  <a:gd name="connsiteY5" fmla="*/ 56938 h 381529"/>
                  <a:gd name="connsiteX6" fmla="*/ 1666212 w 2056629"/>
                  <a:gd name="connsiteY6" fmla="*/ 5821 h 381529"/>
                  <a:gd name="connsiteX7" fmla="*/ 824941 w 2056629"/>
                  <a:gd name="connsiteY7" fmla="*/ 77046 h 381529"/>
                  <a:gd name="connsiteX8" fmla="*/ 392082 w 2056629"/>
                  <a:gd name="connsiteY8" fmla="*/ 0 h 381529"/>
                  <a:gd name="connsiteX0" fmla="*/ 392082 w 2056629"/>
                  <a:gd name="connsiteY0" fmla="*/ 1757 h 383286"/>
                  <a:gd name="connsiteX1" fmla="*/ 4520 w 2056629"/>
                  <a:gd name="connsiteY1" fmla="*/ 68642 h 383286"/>
                  <a:gd name="connsiteX2" fmla="*/ 239785 w 2056629"/>
                  <a:gd name="connsiteY2" fmla="*/ 307108 h 383286"/>
                  <a:gd name="connsiteX3" fmla="*/ 855209 w 2056629"/>
                  <a:gd name="connsiteY3" fmla="*/ 383286 h 383286"/>
                  <a:gd name="connsiteX4" fmla="*/ 1869939 w 2056629"/>
                  <a:gd name="connsiteY4" fmla="*/ 358838 h 383286"/>
                  <a:gd name="connsiteX5" fmla="*/ 2056629 w 2056629"/>
                  <a:gd name="connsiteY5" fmla="*/ 58695 h 383286"/>
                  <a:gd name="connsiteX6" fmla="*/ 1666212 w 2056629"/>
                  <a:gd name="connsiteY6" fmla="*/ 7578 h 383286"/>
                  <a:gd name="connsiteX7" fmla="*/ 824941 w 2056629"/>
                  <a:gd name="connsiteY7" fmla="*/ 78803 h 383286"/>
                  <a:gd name="connsiteX8" fmla="*/ 392082 w 2056629"/>
                  <a:gd name="connsiteY8" fmla="*/ 1757 h 383286"/>
                  <a:gd name="connsiteX0" fmla="*/ 392082 w 2056629"/>
                  <a:gd name="connsiteY0" fmla="*/ 0 h 381529"/>
                  <a:gd name="connsiteX1" fmla="*/ 4520 w 2056629"/>
                  <a:gd name="connsiteY1" fmla="*/ 66885 h 381529"/>
                  <a:gd name="connsiteX2" fmla="*/ 239785 w 2056629"/>
                  <a:gd name="connsiteY2" fmla="*/ 305351 h 381529"/>
                  <a:gd name="connsiteX3" fmla="*/ 855209 w 2056629"/>
                  <a:gd name="connsiteY3" fmla="*/ 381529 h 381529"/>
                  <a:gd name="connsiteX4" fmla="*/ 1869939 w 2056629"/>
                  <a:gd name="connsiteY4" fmla="*/ 357081 h 381529"/>
                  <a:gd name="connsiteX5" fmla="*/ 2056629 w 2056629"/>
                  <a:gd name="connsiteY5" fmla="*/ 56938 h 381529"/>
                  <a:gd name="connsiteX6" fmla="*/ 1666212 w 2056629"/>
                  <a:gd name="connsiteY6" fmla="*/ 5821 h 381529"/>
                  <a:gd name="connsiteX7" fmla="*/ 824941 w 2056629"/>
                  <a:gd name="connsiteY7" fmla="*/ 77046 h 381529"/>
                  <a:gd name="connsiteX8" fmla="*/ 392082 w 2056629"/>
                  <a:gd name="connsiteY8" fmla="*/ 0 h 381529"/>
                  <a:gd name="connsiteX0" fmla="*/ 414887 w 2079434"/>
                  <a:gd name="connsiteY0" fmla="*/ 0 h 381529"/>
                  <a:gd name="connsiteX1" fmla="*/ 4042 w 2079434"/>
                  <a:gd name="connsiteY1" fmla="*/ 75352 h 381529"/>
                  <a:gd name="connsiteX2" fmla="*/ 262590 w 2079434"/>
                  <a:gd name="connsiteY2" fmla="*/ 305351 h 381529"/>
                  <a:gd name="connsiteX3" fmla="*/ 878014 w 2079434"/>
                  <a:gd name="connsiteY3" fmla="*/ 381529 h 381529"/>
                  <a:gd name="connsiteX4" fmla="*/ 1892744 w 2079434"/>
                  <a:gd name="connsiteY4" fmla="*/ 357081 h 381529"/>
                  <a:gd name="connsiteX5" fmla="*/ 2079434 w 2079434"/>
                  <a:gd name="connsiteY5" fmla="*/ 56938 h 381529"/>
                  <a:gd name="connsiteX6" fmla="*/ 1689017 w 2079434"/>
                  <a:gd name="connsiteY6" fmla="*/ 5821 h 381529"/>
                  <a:gd name="connsiteX7" fmla="*/ 847746 w 2079434"/>
                  <a:gd name="connsiteY7" fmla="*/ 77046 h 381529"/>
                  <a:gd name="connsiteX8" fmla="*/ 414887 w 2079434"/>
                  <a:gd name="connsiteY8" fmla="*/ 0 h 381529"/>
                  <a:gd name="connsiteX0" fmla="*/ 419044 w 2083591"/>
                  <a:gd name="connsiteY0" fmla="*/ 0 h 381529"/>
                  <a:gd name="connsiteX1" fmla="*/ 3966 w 2083591"/>
                  <a:gd name="connsiteY1" fmla="*/ 66885 h 381529"/>
                  <a:gd name="connsiteX2" fmla="*/ 266747 w 2083591"/>
                  <a:gd name="connsiteY2" fmla="*/ 305351 h 381529"/>
                  <a:gd name="connsiteX3" fmla="*/ 882171 w 2083591"/>
                  <a:gd name="connsiteY3" fmla="*/ 381529 h 381529"/>
                  <a:gd name="connsiteX4" fmla="*/ 1896901 w 2083591"/>
                  <a:gd name="connsiteY4" fmla="*/ 357081 h 381529"/>
                  <a:gd name="connsiteX5" fmla="*/ 2083591 w 2083591"/>
                  <a:gd name="connsiteY5" fmla="*/ 56938 h 381529"/>
                  <a:gd name="connsiteX6" fmla="*/ 1693174 w 2083591"/>
                  <a:gd name="connsiteY6" fmla="*/ 5821 h 381529"/>
                  <a:gd name="connsiteX7" fmla="*/ 851903 w 2083591"/>
                  <a:gd name="connsiteY7" fmla="*/ 77046 h 381529"/>
                  <a:gd name="connsiteX8" fmla="*/ 419044 w 2083591"/>
                  <a:gd name="connsiteY8" fmla="*/ 0 h 381529"/>
                  <a:gd name="connsiteX0" fmla="*/ 419044 w 2083591"/>
                  <a:gd name="connsiteY0" fmla="*/ 0 h 381529"/>
                  <a:gd name="connsiteX1" fmla="*/ 3966 w 2083591"/>
                  <a:gd name="connsiteY1" fmla="*/ 66885 h 381529"/>
                  <a:gd name="connsiteX2" fmla="*/ 266747 w 2083591"/>
                  <a:gd name="connsiteY2" fmla="*/ 305351 h 381529"/>
                  <a:gd name="connsiteX3" fmla="*/ 882171 w 2083591"/>
                  <a:gd name="connsiteY3" fmla="*/ 381529 h 381529"/>
                  <a:gd name="connsiteX4" fmla="*/ 1896901 w 2083591"/>
                  <a:gd name="connsiteY4" fmla="*/ 357081 h 381529"/>
                  <a:gd name="connsiteX5" fmla="*/ 2083591 w 2083591"/>
                  <a:gd name="connsiteY5" fmla="*/ 56938 h 381529"/>
                  <a:gd name="connsiteX6" fmla="*/ 1693174 w 2083591"/>
                  <a:gd name="connsiteY6" fmla="*/ 5821 h 381529"/>
                  <a:gd name="connsiteX7" fmla="*/ 851903 w 2083591"/>
                  <a:gd name="connsiteY7" fmla="*/ 77046 h 381529"/>
                  <a:gd name="connsiteX8" fmla="*/ 419044 w 2083591"/>
                  <a:gd name="connsiteY8" fmla="*/ 0 h 381529"/>
                  <a:gd name="connsiteX0" fmla="*/ 415078 w 2079625"/>
                  <a:gd name="connsiteY0" fmla="*/ 0 h 381529"/>
                  <a:gd name="connsiteX1" fmla="*/ 0 w 2079625"/>
                  <a:gd name="connsiteY1" fmla="*/ 66885 h 381529"/>
                  <a:gd name="connsiteX2" fmla="*/ 262781 w 2079625"/>
                  <a:gd name="connsiteY2" fmla="*/ 305351 h 381529"/>
                  <a:gd name="connsiteX3" fmla="*/ 878205 w 2079625"/>
                  <a:gd name="connsiteY3" fmla="*/ 381529 h 381529"/>
                  <a:gd name="connsiteX4" fmla="*/ 1892935 w 2079625"/>
                  <a:gd name="connsiteY4" fmla="*/ 357081 h 381529"/>
                  <a:gd name="connsiteX5" fmla="*/ 2079625 w 2079625"/>
                  <a:gd name="connsiteY5" fmla="*/ 56938 h 381529"/>
                  <a:gd name="connsiteX6" fmla="*/ 1689208 w 2079625"/>
                  <a:gd name="connsiteY6" fmla="*/ 5821 h 381529"/>
                  <a:gd name="connsiteX7" fmla="*/ 847937 w 2079625"/>
                  <a:gd name="connsiteY7" fmla="*/ 77046 h 381529"/>
                  <a:gd name="connsiteX8" fmla="*/ 415078 w 2079625"/>
                  <a:gd name="connsiteY8" fmla="*/ 0 h 381529"/>
                  <a:gd name="connsiteX0" fmla="*/ 370628 w 2035175"/>
                  <a:gd name="connsiteY0" fmla="*/ 0 h 381529"/>
                  <a:gd name="connsiteX1" fmla="*/ 0 w 2035175"/>
                  <a:gd name="connsiteY1" fmla="*/ 47835 h 381529"/>
                  <a:gd name="connsiteX2" fmla="*/ 218331 w 2035175"/>
                  <a:gd name="connsiteY2" fmla="*/ 305351 h 381529"/>
                  <a:gd name="connsiteX3" fmla="*/ 833755 w 2035175"/>
                  <a:gd name="connsiteY3" fmla="*/ 381529 h 381529"/>
                  <a:gd name="connsiteX4" fmla="*/ 1848485 w 2035175"/>
                  <a:gd name="connsiteY4" fmla="*/ 357081 h 381529"/>
                  <a:gd name="connsiteX5" fmla="*/ 2035175 w 2035175"/>
                  <a:gd name="connsiteY5" fmla="*/ 56938 h 381529"/>
                  <a:gd name="connsiteX6" fmla="*/ 1644758 w 2035175"/>
                  <a:gd name="connsiteY6" fmla="*/ 5821 h 381529"/>
                  <a:gd name="connsiteX7" fmla="*/ 803487 w 2035175"/>
                  <a:gd name="connsiteY7" fmla="*/ 77046 h 381529"/>
                  <a:gd name="connsiteX8" fmla="*/ 370628 w 2035175"/>
                  <a:gd name="connsiteY8" fmla="*/ 0 h 381529"/>
                  <a:gd name="connsiteX0" fmla="*/ 370628 w 2035175"/>
                  <a:gd name="connsiteY0" fmla="*/ 0 h 381529"/>
                  <a:gd name="connsiteX1" fmla="*/ 0 w 2035175"/>
                  <a:gd name="connsiteY1" fmla="*/ 47835 h 381529"/>
                  <a:gd name="connsiteX2" fmla="*/ 218331 w 2035175"/>
                  <a:gd name="connsiteY2" fmla="*/ 305351 h 381529"/>
                  <a:gd name="connsiteX3" fmla="*/ 833755 w 2035175"/>
                  <a:gd name="connsiteY3" fmla="*/ 381529 h 381529"/>
                  <a:gd name="connsiteX4" fmla="*/ 1848485 w 2035175"/>
                  <a:gd name="connsiteY4" fmla="*/ 357081 h 381529"/>
                  <a:gd name="connsiteX5" fmla="*/ 2035175 w 2035175"/>
                  <a:gd name="connsiteY5" fmla="*/ 56938 h 381529"/>
                  <a:gd name="connsiteX6" fmla="*/ 1644758 w 2035175"/>
                  <a:gd name="connsiteY6" fmla="*/ 5821 h 381529"/>
                  <a:gd name="connsiteX7" fmla="*/ 803487 w 2035175"/>
                  <a:gd name="connsiteY7" fmla="*/ 77046 h 381529"/>
                  <a:gd name="connsiteX8" fmla="*/ 370628 w 2035175"/>
                  <a:gd name="connsiteY8" fmla="*/ 0 h 381529"/>
                  <a:gd name="connsiteX0" fmla="*/ 370628 w 2035175"/>
                  <a:gd name="connsiteY0" fmla="*/ 0 h 381529"/>
                  <a:gd name="connsiteX1" fmla="*/ 0 w 2035175"/>
                  <a:gd name="connsiteY1" fmla="*/ 47835 h 381529"/>
                  <a:gd name="connsiteX2" fmla="*/ 218331 w 2035175"/>
                  <a:gd name="connsiteY2" fmla="*/ 305351 h 381529"/>
                  <a:gd name="connsiteX3" fmla="*/ 198225 w 2035175"/>
                  <a:gd name="connsiteY3" fmla="*/ 313819 h 381529"/>
                  <a:gd name="connsiteX4" fmla="*/ 833755 w 2035175"/>
                  <a:gd name="connsiteY4" fmla="*/ 381529 h 381529"/>
                  <a:gd name="connsiteX5" fmla="*/ 1848485 w 2035175"/>
                  <a:gd name="connsiteY5" fmla="*/ 357081 h 381529"/>
                  <a:gd name="connsiteX6" fmla="*/ 2035175 w 2035175"/>
                  <a:gd name="connsiteY6" fmla="*/ 56938 h 381529"/>
                  <a:gd name="connsiteX7" fmla="*/ 1644758 w 2035175"/>
                  <a:gd name="connsiteY7" fmla="*/ 5821 h 381529"/>
                  <a:gd name="connsiteX8" fmla="*/ 803487 w 2035175"/>
                  <a:gd name="connsiteY8" fmla="*/ 77046 h 381529"/>
                  <a:gd name="connsiteX9" fmla="*/ 370628 w 2035175"/>
                  <a:gd name="connsiteY9" fmla="*/ 0 h 381529"/>
                  <a:gd name="connsiteX0" fmla="*/ 433336 w 2097883"/>
                  <a:gd name="connsiteY0" fmla="*/ 0 h 403091"/>
                  <a:gd name="connsiteX1" fmla="*/ 62708 w 2097883"/>
                  <a:gd name="connsiteY1" fmla="*/ 47835 h 403091"/>
                  <a:gd name="connsiteX2" fmla="*/ 39739 w 2097883"/>
                  <a:gd name="connsiteY2" fmla="*/ 394251 h 403091"/>
                  <a:gd name="connsiteX3" fmla="*/ 260933 w 2097883"/>
                  <a:gd name="connsiteY3" fmla="*/ 313819 h 403091"/>
                  <a:gd name="connsiteX4" fmla="*/ 896463 w 2097883"/>
                  <a:gd name="connsiteY4" fmla="*/ 381529 h 403091"/>
                  <a:gd name="connsiteX5" fmla="*/ 1911193 w 2097883"/>
                  <a:gd name="connsiteY5" fmla="*/ 357081 h 403091"/>
                  <a:gd name="connsiteX6" fmla="*/ 2097883 w 2097883"/>
                  <a:gd name="connsiteY6" fmla="*/ 56938 h 403091"/>
                  <a:gd name="connsiteX7" fmla="*/ 1707466 w 2097883"/>
                  <a:gd name="connsiteY7" fmla="*/ 5821 h 403091"/>
                  <a:gd name="connsiteX8" fmla="*/ 866195 w 2097883"/>
                  <a:gd name="connsiteY8" fmla="*/ 77046 h 403091"/>
                  <a:gd name="connsiteX9" fmla="*/ 433336 w 2097883"/>
                  <a:gd name="connsiteY9" fmla="*/ 0 h 403091"/>
                  <a:gd name="connsiteX0" fmla="*/ 433336 w 2097883"/>
                  <a:gd name="connsiteY0" fmla="*/ 0 h 403442"/>
                  <a:gd name="connsiteX1" fmla="*/ 62708 w 2097883"/>
                  <a:gd name="connsiteY1" fmla="*/ 47835 h 403442"/>
                  <a:gd name="connsiteX2" fmla="*/ 39739 w 2097883"/>
                  <a:gd name="connsiteY2" fmla="*/ 394251 h 403442"/>
                  <a:gd name="connsiteX3" fmla="*/ 267283 w 2097883"/>
                  <a:gd name="connsiteY3" fmla="*/ 320169 h 403442"/>
                  <a:gd name="connsiteX4" fmla="*/ 896463 w 2097883"/>
                  <a:gd name="connsiteY4" fmla="*/ 381529 h 403442"/>
                  <a:gd name="connsiteX5" fmla="*/ 1911193 w 2097883"/>
                  <a:gd name="connsiteY5" fmla="*/ 357081 h 403442"/>
                  <a:gd name="connsiteX6" fmla="*/ 2097883 w 2097883"/>
                  <a:gd name="connsiteY6" fmla="*/ 56938 h 403442"/>
                  <a:gd name="connsiteX7" fmla="*/ 1707466 w 2097883"/>
                  <a:gd name="connsiteY7" fmla="*/ 5821 h 403442"/>
                  <a:gd name="connsiteX8" fmla="*/ 866195 w 2097883"/>
                  <a:gd name="connsiteY8" fmla="*/ 77046 h 403442"/>
                  <a:gd name="connsiteX9" fmla="*/ 433336 w 2097883"/>
                  <a:gd name="connsiteY9" fmla="*/ 0 h 403442"/>
                  <a:gd name="connsiteX0" fmla="*/ 393597 w 2058144"/>
                  <a:gd name="connsiteY0" fmla="*/ 0 h 403442"/>
                  <a:gd name="connsiteX1" fmla="*/ 22969 w 2058144"/>
                  <a:gd name="connsiteY1" fmla="*/ 47835 h 403442"/>
                  <a:gd name="connsiteX2" fmla="*/ 0 w 2058144"/>
                  <a:gd name="connsiteY2" fmla="*/ 394251 h 403442"/>
                  <a:gd name="connsiteX3" fmla="*/ 227544 w 2058144"/>
                  <a:gd name="connsiteY3" fmla="*/ 320169 h 403442"/>
                  <a:gd name="connsiteX4" fmla="*/ 856724 w 2058144"/>
                  <a:gd name="connsiteY4" fmla="*/ 381529 h 403442"/>
                  <a:gd name="connsiteX5" fmla="*/ 1871454 w 2058144"/>
                  <a:gd name="connsiteY5" fmla="*/ 357081 h 403442"/>
                  <a:gd name="connsiteX6" fmla="*/ 2058144 w 2058144"/>
                  <a:gd name="connsiteY6" fmla="*/ 56938 h 403442"/>
                  <a:gd name="connsiteX7" fmla="*/ 1667727 w 2058144"/>
                  <a:gd name="connsiteY7" fmla="*/ 5821 h 403442"/>
                  <a:gd name="connsiteX8" fmla="*/ 826456 w 2058144"/>
                  <a:gd name="connsiteY8" fmla="*/ 77046 h 403442"/>
                  <a:gd name="connsiteX9" fmla="*/ 393597 w 2058144"/>
                  <a:gd name="connsiteY9" fmla="*/ 0 h 403442"/>
                  <a:gd name="connsiteX0" fmla="*/ 370628 w 2035175"/>
                  <a:gd name="connsiteY0" fmla="*/ 0 h 403442"/>
                  <a:gd name="connsiteX1" fmla="*/ 0 w 2035175"/>
                  <a:gd name="connsiteY1" fmla="*/ 47835 h 403442"/>
                  <a:gd name="connsiteX2" fmla="*/ 2431 w 2035175"/>
                  <a:gd name="connsiteY2" fmla="*/ 394251 h 403442"/>
                  <a:gd name="connsiteX3" fmla="*/ 204575 w 2035175"/>
                  <a:gd name="connsiteY3" fmla="*/ 320169 h 403442"/>
                  <a:gd name="connsiteX4" fmla="*/ 833755 w 2035175"/>
                  <a:gd name="connsiteY4" fmla="*/ 381529 h 403442"/>
                  <a:gd name="connsiteX5" fmla="*/ 1848485 w 2035175"/>
                  <a:gd name="connsiteY5" fmla="*/ 357081 h 403442"/>
                  <a:gd name="connsiteX6" fmla="*/ 2035175 w 2035175"/>
                  <a:gd name="connsiteY6" fmla="*/ 56938 h 403442"/>
                  <a:gd name="connsiteX7" fmla="*/ 1644758 w 2035175"/>
                  <a:gd name="connsiteY7" fmla="*/ 5821 h 403442"/>
                  <a:gd name="connsiteX8" fmla="*/ 803487 w 2035175"/>
                  <a:gd name="connsiteY8" fmla="*/ 77046 h 403442"/>
                  <a:gd name="connsiteX9" fmla="*/ 370628 w 2035175"/>
                  <a:gd name="connsiteY9" fmla="*/ 0 h 403442"/>
                  <a:gd name="connsiteX0" fmla="*/ 370628 w 2035175"/>
                  <a:gd name="connsiteY0" fmla="*/ 0 h 403442"/>
                  <a:gd name="connsiteX1" fmla="*/ 0 w 2035175"/>
                  <a:gd name="connsiteY1" fmla="*/ 47835 h 403442"/>
                  <a:gd name="connsiteX2" fmla="*/ 2431 w 2035175"/>
                  <a:gd name="connsiteY2" fmla="*/ 394251 h 403442"/>
                  <a:gd name="connsiteX3" fmla="*/ 204575 w 2035175"/>
                  <a:gd name="connsiteY3" fmla="*/ 320169 h 403442"/>
                  <a:gd name="connsiteX4" fmla="*/ 833755 w 2035175"/>
                  <a:gd name="connsiteY4" fmla="*/ 381529 h 403442"/>
                  <a:gd name="connsiteX5" fmla="*/ 1848485 w 2035175"/>
                  <a:gd name="connsiteY5" fmla="*/ 357081 h 403442"/>
                  <a:gd name="connsiteX6" fmla="*/ 2035175 w 2035175"/>
                  <a:gd name="connsiteY6" fmla="*/ 56938 h 403442"/>
                  <a:gd name="connsiteX7" fmla="*/ 1644758 w 2035175"/>
                  <a:gd name="connsiteY7" fmla="*/ 5821 h 403442"/>
                  <a:gd name="connsiteX8" fmla="*/ 803487 w 2035175"/>
                  <a:gd name="connsiteY8" fmla="*/ 77046 h 403442"/>
                  <a:gd name="connsiteX9" fmla="*/ 370628 w 2035175"/>
                  <a:gd name="connsiteY9" fmla="*/ 0 h 403442"/>
                  <a:gd name="connsiteX0" fmla="*/ 371372 w 2035919"/>
                  <a:gd name="connsiteY0" fmla="*/ 0 h 394499"/>
                  <a:gd name="connsiteX1" fmla="*/ 744 w 2035919"/>
                  <a:gd name="connsiteY1" fmla="*/ 47835 h 394499"/>
                  <a:gd name="connsiteX2" fmla="*/ 0 w 2035919"/>
                  <a:gd name="connsiteY2" fmla="*/ 384726 h 394499"/>
                  <a:gd name="connsiteX3" fmla="*/ 205319 w 2035919"/>
                  <a:gd name="connsiteY3" fmla="*/ 320169 h 394499"/>
                  <a:gd name="connsiteX4" fmla="*/ 834499 w 2035919"/>
                  <a:gd name="connsiteY4" fmla="*/ 381529 h 394499"/>
                  <a:gd name="connsiteX5" fmla="*/ 1849229 w 2035919"/>
                  <a:gd name="connsiteY5" fmla="*/ 357081 h 394499"/>
                  <a:gd name="connsiteX6" fmla="*/ 2035919 w 2035919"/>
                  <a:gd name="connsiteY6" fmla="*/ 56938 h 394499"/>
                  <a:gd name="connsiteX7" fmla="*/ 1645502 w 2035919"/>
                  <a:gd name="connsiteY7" fmla="*/ 5821 h 394499"/>
                  <a:gd name="connsiteX8" fmla="*/ 804231 w 2035919"/>
                  <a:gd name="connsiteY8" fmla="*/ 77046 h 394499"/>
                  <a:gd name="connsiteX9" fmla="*/ 371372 w 2035919"/>
                  <a:gd name="connsiteY9" fmla="*/ 0 h 394499"/>
                  <a:gd name="connsiteX0" fmla="*/ 371372 w 2035919"/>
                  <a:gd name="connsiteY0" fmla="*/ 0 h 384726"/>
                  <a:gd name="connsiteX1" fmla="*/ 744 w 2035919"/>
                  <a:gd name="connsiteY1" fmla="*/ 47835 h 384726"/>
                  <a:gd name="connsiteX2" fmla="*/ 0 w 2035919"/>
                  <a:gd name="connsiteY2" fmla="*/ 384726 h 384726"/>
                  <a:gd name="connsiteX3" fmla="*/ 205319 w 2035919"/>
                  <a:gd name="connsiteY3" fmla="*/ 320169 h 384726"/>
                  <a:gd name="connsiteX4" fmla="*/ 834499 w 2035919"/>
                  <a:gd name="connsiteY4" fmla="*/ 381529 h 384726"/>
                  <a:gd name="connsiteX5" fmla="*/ 1849229 w 2035919"/>
                  <a:gd name="connsiteY5" fmla="*/ 357081 h 384726"/>
                  <a:gd name="connsiteX6" fmla="*/ 2035919 w 2035919"/>
                  <a:gd name="connsiteY6" fmla="*/ 56938 h 384726"/>
                  <a:gd name="connsiteX7" fmla="*/ 1645502 w 2035919"/>
                  <a:gd name="connsiteY7" fmla="*/ 5821 h 384726"/>
                  <a:gd name="connsiteX8" fmla="*/ 804231 w 2035919"/>
                  <a:gd name="connsiteY8" fmla="*/ 77046 h 384726"/>
                  <a:gd name="connsiteX9" fmla="*/ 371372 w 2035919"/>
                  <a:gd name="connsiteY9" fmla="*/ 0 h 384726"/>
                  <a:gd name="connsiteX0" fmla="*/ 371372 w 2035919"/>
                  <a:gd name="connsiteY0" fmla="*/ 0 h 384726"/>
                  <a:gd name="connsiteX1" fmla="*/ 744 w 2035919"/>
                  <a:gd name="connsiteY1" fmla="*/ 47835 h 384726"/>
                  <a:gd name="connsiteX2" fmla="*/ 0 w 2035919"/>
                  <a:gd name="connsiteY2" fmla="*/ 384726 h 384726"/>
                  <a:gd name="connsiteX3" fmla="*/ 205319 w 2035919"/>
                  <a:gd name="connsiteY3" fmla="*/ 320169 h 384726"/>
                  <a:gd name="connsiteX4" fmla="*/ 834499 w 2035919"/>
                  <a:gd name="connsiteY4" fmla="*/ 381529 h 384726"/>
                  <a:gd name="connsiteX5" fmla="*/ 1849229 w 2035919"/>
                  <a:gd name="connsiteY5" fmla="*/ 357081 h 384726"/>
                  <a:gd name="connsiteX6" fmla="*/ 2035919 w 2035919"/>
                  <a:gd name="connsiteY6" fmla="*/ 56938 h 384726"/>
                  <a:gd name="connsiteX7" fmla="*/ 1645502 w 2035919"/>
                  <a:gd name="connsiteY7" fmla="*/ 5821 h 384726"/>
                  <a:gd name="connsiteX8" fmla="*/ 804231 w 2035919"/>
                  <a:gd name="connsiteY8" fmla="*/ 77046 h 384726"/>
                  <a:gd name="connsiteX9" fmla="*/ 371372 w 2035919"/>
                  <a:gd name="connsiteY9" fmla="*/ 0 h 384726"/>
                  <a:gd name="connsiteX0" fmla="*/ 371372 w 2035919"/>
                  <a:gd name="connsiteY0" fmla="*/ 0 h 384726"/>
                  <a:gd name="connsiteX1" fmla="*/ 744 w 2035919"/>
                  <a:gd name="connsiteY1" fmla="*/ 47835 h 384726"/>
                  <a:gd name="connsiteX2" fmla="*/ 0 w 2035919"/>
                  <a:gd name="connsiteY2" fmla="*/ 384726 h 384726"/>
                  <a:gd name="connsiteX3" fmla="*/ 205319 w 2035919"/>
                  <a:gd name="connsiteY3" fmla="*/ 320169 h 384726"/>
                  <a:gd name="connsiteX4" fmla="*/ 834499 w 2035919"/>
                  <a:gd name="connsiteY4" fmla="*/ 381529 h 384726"/>
                  <a:gd name="connsiteX5" fmla="*/ 1849229 w 2035919"/>
                  <a:gd name="connsiteY5" fmla="*/ 357081 h 384726"/>
                  <a:gd name="connsiteX6" fmla="*/ 2035919 w 2035919"/>
                  <a:gd name="connsiteY6" fmla="*/ 56938 h 384726"/>
                  <a:gd name="connsiteX7" fmla="*/ 1645502 w 2035919"/>
                  <a:gd name="connsiteY7" fmla="*/ 5821 h 384726"/>
                  <a:gd name="connsiteX8" fmla="*/ 804231 w 2035919"/>
                  <a:gd name="connsiteY8" fmla="*/ 77046 h 384726"/>
                  <a:gd name="connsiteX9" fmla="*/ 371372 w 2035919"/>
                  <a:gd name="connsiteY9" fmla="*/ 0 h 384726"/>
                  <a:gd name="connsiteX0" fmla="*/ 371372 w 2035919"/>
                  <a:gd name="connsiteY0" fmla="*/ 0 h 384726"/>
                  <a:gd name="connsiteX1" fmla="*/ 15031 w 2035919"/>
                  <a:gd name="connsiteY1" fmla="*/ 41485 h 384726"/>
                  <a:gd name="connsiteX2" fmla="*/ 0 w 2035919"/>
                  <a:gd name="connsiteY2" fmla="*/ 384726 h 384726"/>
                  <a:gd name="connsiteX3" fmla="*/ 205319 w 2035919"/>
                  <a:gd name="connsiteY3" fmla="*/ 320169 h 384726"/>
                  <a:gd name="connsiteX4" fmla="*/ 834499 w 2035919"/>
                  <a:gd name="connsiteY4" fmla="*/ 381529 h 384726"/>
                  <a:gd name="connsiteX5" fmla="*/ 1849229 w 2035919"/>
                  <a:gd name="connsiteY5" fmla="*/ 357081 h 384726"/>
                  <a:gd name="connsiteX6" fmla="*/ 2035919 w 2035919"/>
                  <a:gd name="connsiteY6" fmla="*/ 56938 h 384726"/>
                  <a:gd name="connsiteX7" fmla="*/ 1645502 w 2035919"/>
                  <a:gd name="connsiteY7" fmla="*/ 5821 h 384726"/>
                  <a:gd name="connsiteX8" fmla="*/ 804231 w 2035919"/>
                  <a:gd name="connsiteY8" fmla="*/ 77046 h 384726"/>
                  <a:gd name="connsiteX9" fmla="*/ 371372 w 2035919"/>
                  <a:gd name="connsiteY9" fmla="*/ 0 h 384726"/>
                  <a:gd name="connsiteX0" fmla="*/ 371372 w 2035919"/>
                  <a:gd name="connsiteY0" fmla="*/ 0 h 384726"/>
                  <a:gd name="connsiteX1" fmla="*/ 15031 w 2035919"/>
                  <a:gd name="connsiteY1" fmla="*/ 41485 h 384726"/>
                  <a:gd name="connsiteX2" fmla="*/ 0 w 2035919"/>
                  <a:gd name="connsiteY2" fmla="*/ 384726 h 384726"/>
                  <a:gd name="connsiteX3" fmla="*/ 205319 w 2035919"/>
                  <a:gd name="connsiteY3" fmla="*/ 320169 h 384726"/>
                  <a:gd name="connsiteX4" fmla="*/ 834499 w 2035919"/>
                  <a:gd name="connsiteY4" fmla="*/ 381529 h 384726"/>
                  <a:gd name="connsiteX5" fmla="*/ 1849229 w 2035919"/>
                  <a:gd name="connsiteY5" fmla="*/ 357081 h 384726"/>
                  <a:gd name="connsiteX6" fmla="*/ 2035919 w 2035919"/>
                  <a:gd name="connsiteY6" fmla="*/ 56938 h 384726"/>
                  <a:gd name="connsiteX7" fmla="*/ 1645502 w 2035919"/>
                  <a:gd name="connsiteY7" fmla="*/ 5821 h 384726"/>
                  <a:gd name="connsiteX8" fmla="*/ 804231 w 2035919"/>
                  <a:gd name="connsiteY8" fmla="*/ 77046 h 384726"/>
                  <a:gd name="connsiteX9" fmla="*/ 371372 w 2035919"/>
                  <a:gd name="connsiteY9" fmla="*/ 0 h 384726"/>
                  <a:gd name="connsiteX0" fmla="*/ 395185 w 2059732"/>
                  <a:gd name="connsiteY0" fmla="*/ 0 h 391076"/>
                  <a:gd name="connsiteX1" fmla="*/ 38844 w 2059732"/>
                  <a:gd name="connsiteY1" fmla="*/ 4148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69315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395185 w 2059732"/>
                  <a:gd name="connsiteY0" fmla="*/ 0 h 391076"/>
                  <a:gd name="connsiteX1" fmla="*/ 18207 w 2059732"/>
                  <a:gd name="connsiteY1" fmla="*/ 4783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69315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395185 w 2059732"/>
                  <a:gd name="connsiteY0" fmla="*/ 0 h 391076"/>
                  <a:gd name="connsiteX1" fmla="*/ 18207 w 2059732"/>
                  <a:gd name="connsiteY1" fmla="*/ 4783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69315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395185 w 2059732"/>
                  <a:gd name="connsiteY0" fmla="*/ 0 h 391076"/>
                  <a:gd name="connsiteX1" fmla="*/ 18207 w 2059732"/>
                  <a:gd name="connsiteY1" fmla="*/ 4783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69315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395185 w 2059732"/>
                  <a:gd name="connsiteY0" fmla="*/ 0 h 391076"/>
                  <a:gd name="connsiteX1" fmla="*/ 18207 w 2059732"/>
                  <a:gd name="connsiteY1" fmla="*/ 4783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26453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395185 w 2059732"/>
                  <a:gd name="connsiteY0" fmla="*/ 0 h 391076"/>
                  <a:gd name="connsiteX1" fmla="*/ 18207 w 2059732"/>
                  <a:gd name="connsiteY1" fmla="*/ 47835 h 391076"/>
                  <a:gd name="connsiteX2" fmla="*/ 0 w 2059732"/>
                  <a:gd name="connsiteY2" fmla="*/ 391076 h 391076"/>
                  <a:gd name="connsiteX3" fmla="*/ 229132 w 2059732"/>
                  <a:gd name="connsiteY3" fmla="*/ 320169 h 391076"/>
                  <a:gd name="connsiteX4" fmla="*/ 858312 w 2059732"/>
                  <a:gd name="connsiteY4" fmla="*/ 381529 h 391076"/>
                  <a:gd name="connsiteX5" fmla="*/ 1873042 w 2059732"/>
                  <a:gd name="connsiteY5" fmla="*/ 357081 h 391076"/>
                  <a:gd name="connsiteX6" fmla="*/ 2059732 w 2059732"/>
                  <a:gd name="connsiteY6" fmla="*/ 56938 h 391076"/>
                  <a:gd name="connsiteX7" fmla="*/ 1626453 w 2059732"/>
                  <a:gd name="connsiteY7" fmla="*/ 5821 h 391076"/>
                  <a:gd name="connsiteX8" fmla="*/ 828044 w 2059732"/>
                  <a:gd name="connsiteY8" fmla="*/ 77046 h 391076"/>
                  <a:gd name="connsiteX9" fmla="*/ 395185 w 2059732"/>
                  <a:gd name="connsiteY9" fmla="*/ 0 h 391076"/>
                  <a:gd name="connsiteX0" fmla="*/ 414235 w 2059732"/>
                  <a:gd name="connsiteY0" fmla="*/ 0 h 392664"/>
                  <a:gd name="connsiteX1" fmla="*/ 18207 w 2059732"/>
                  <a:gd name="connsiteY1" fmla="*/ 49423 h 392664"/>
                  <a:gd name="connsiteX2" fmla="*/ 0 w 2059732"/>
                  <a:gd name="connsiteY2" fmla="*/ 392664 h 392664"/>
                  <a:gd name="connsiteX3" fmla="*/ 229132 w 2059732"/>
                  <a:gd name="connsiteY3" fmla="*/ 321757 h 392664"/>
                  <a:gd name="connsiteX4" fmla="*/ 858312 w 2059732"/>
                  <a:gd name="connsiteY4" fmla="*/ 383117 h 392664"/>
                  <a:gd name="connsiteX5" fmla="*/ 1873042 w 2059732"/>
                  <a:gd name="connsiteY5" fmla="*/ 358669 h 392664"/>
                  <a:gd name="connsiteX6" fmla="*/ 2059732 w 2059732"/>
                  <a:gd name="connsiteY6" fmla="*/ 58526 h 392664"/>
                  <a:gd name="connsiteX7" fmla="*/ 1626453 w 2059732"/>
                  <a:gd name="connsiteY7" fmla="*/ 7409 h 392664"/>
                  <a:gd name="connsiteX8" fmla="*/ 828044 w 2059732"/>
                  <a:gd name="connsiteY8" fmla="*/ 78634 h 392664"/>
                  <a:gd name="connsiteX9" fmla="*/ 414235 w 2059732"/>
                  <a:gd name="connsiteY9" fmla="*/ 0 h 392664"/>
                  <a:gd name="connsiteX0" fmla="*/ 414235 w 2059732"/>
                  <a:gd name="connsiteY0" fmla="*/ 0 h 392664"/>
                  <a:gd name="connsiteX1" fmla="*/ 18207 w 2059732"/>
                  <a:gd name="connsiteY1" fmla="*/ 49423 h 392664"/>
                  <a:gd name="connsiteX2" fmla="*/ 0 w 2059732"/>
                  <a:gd name="connsiteY2" fmla="*/ 392664 h 392664"/>
                  <a:gd name="connsiteX3" fmla="*/ 229132 w 2059732"/>
                  <a:gd name="connsiteY3" fmla="*/ 321757 h 392664"/>
                  <a:gd name="connsiteX4" fmla="*/ 858312 w 2059732"/>
                  <a:gd name="connsiteY4" fmla="*/ 383117 h 392664"/>
                  <a:gd name="connsiteX5" fmla="*/ 1873042 w 2059732"/>
                  <a:gd name="connsiteY5" fmla="*/ 358669 h 392664"/>
                  <a:gd name="connsiteX6" fmla="*/ 2059732 w 2059732"/>
                  <a:gd name="connsiteY6" fmla="*/ 58526 h 392664"/>
                  <a:gd name="connsiteX7" fmla="*/ 1626453 w 2059732"/>
                  <a:gd name="connsiteY7" fmla="*/ 7409 h 392664"/>
                  <a:gd name="connsiteX8" fmla="*/ 828044 w 2059732"/>
                  <a:gd name="connsiteY8" fmla="*/ 78634 h 392664"/>
                  <a:gd name="connsiteX9" fmla="*/ 414235 w 2059732"/>
                  <a:gd name="connsiteY9" fmla="*/ 0 h 392664"/>
                  <a:gd name="connsiteX0" fmla="*/ 414235 w 2059732"/>
                  <a:gd name="connsiteY0" fmla="*/ 0 h 392664"/>
                  <a:gd name="connsiteX1" fmla="*/ 18207 w 2059732"/>
                  <a:gd name="connsiteY1" fmla="*/ 55773 h 392664"/>
                  <a:gd name="connsiteX2" fmla="*/ 0 w 2059732"/>
                  <a:gd name="connsiteY2" fmla="*/ 392664 h 392664"/>
                  <a:gd name="connsiteX3" fmla="*/ 229132 w 2059732"/>
                  <a:gd name="connsiteY3" fmla="*/ 321757 h 392664"/>
                  <a:gd name="connsiteX4" fmla="*/ 858312 w 2059732"/>
                  <a:gd name="connsiteY4" fmla="*/ 383117 h 392664"/>
                  <a:gd name="connsiteX5" fmla="*/ 1873042 w 2059732"/>
                  <a:gd name="connsiteY5" fmla="*/ 358669 h 392664"/>
                  <a:gd name="connsiteX6" fmla="*/ 2059732 w 2059732"/>
                  <a:gd name="connsiteY6" fmla="*/ 58526 h 392664"/>
                  <a:gd name="connsiteX7" fmla="*/ 1626453 w 2059732"/>
                  <a:gd name="connsiteY7" fmla="*/ 7409 h 392664"/>
                  <a:gd name="connsiteX8" fmla="*/ 828044 w 2059732"/>
                  <a:gd name="connsiteY8" fmla="*/ 78634 h 392664"/>
                  <a:gd name="connsiteX9" fmla="*/ 414235 w 2059732"/>
                  <a:gd name="connsiteY9" fmla="*/ 0 h 392664"/>
                  <a:gd name="connsiteX0" fmla="*/ 414235 w 2059732"/>
                  <a:gd name="connsiteY0" fmla="*/ 0 h 392664"/>
                  <a:gd name="connsiteX1" fmla="*/ 18207 w 2059732"/>
                  <a:gd name="connsiteY1" fmla="*/ 55773 h 392664"/>
                  <a:gd name="connsiteX2" fmla="*/ 0 w 2059732"/>
                  <a:gd name="connsiteY2" fmla="*/ 392664 h 392664"/>
                  <a:gd name="connsiteX3" fmla="*/ 229132 w 2059732"/>
                  <a:gd name="connsiteY3" fmla="*/ 321757 h 392664"/>
                  <a:gd name="connsiteX4" fmla="*/ 858312 w 2059732"/>
                  <a:gd name="connsiteY4" fmla="*/ 383117 h 392664"/>
                  <a:gd name="connsiteX5" fmla="*/ 1871455 w 2059732"/>
                  <a:gd name="connsiteY5" fmla="*/ 365019 h 392664"/>
                  <a:gd name="connsiteX6" fmla="*/ 2059732 w 2059732"/>
                  <a:gd name="connsiteY6" fmla="*/ 58526 h 392664"/>
                  <a:gd name="connsiteX7" fmla="*/ 1626453 w 2059732"/>
                  <a:gd name="connsiteY7" fmla="*/ 7409 h 392664"/>
                  <a:gd name="connsiteX8" fmla="*/ 828044 w 2059732"/>
                  <a:gd name="connsiteY8" fmla="*/ 78634 h 392664"/>
                  <a:gd name="connsiteX9" fmla="*/ 414235 w 2059732"/>
                  <a:gd name="connsiteY9" fmla="*/ 0 h 392664"/>
                  <a:gd name="connsiteX0" fmla="*/ 414235 w 2062907"/>
                  <a:gd name="connsiteY0" fmla="*/ 0 h 392664"/>
                  <a:gd name="connsiteX1" fmla="*/ 18207 w 2062907"/>
                  <a:gd name="connsiteY1" fmla="*/ 55773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62907"/>
                  <a:gd name="connsiteY0" fmla="*/ 0 h 392664"/>
                  <a:gd name="connsiteX1" fmla="*/ 18207 w 2062907"/>
                  <a:gd name="connsiteY1" fmla="*/ 55773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62907"/>
                  <a:gd name="connsiteY0" fmla="*/ 0 h 392664"/>
                  <a:gd name="connsiteX1" fmla="*/ 53132 w 2062907"/>
                  <a:gd name="connsiteY1" fmla="*/ 46248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62907"/>
                  <a:gd name="connsiteY0" fmla="*/ 0 h 392664"/>
                  <a:gd name="connsiteX1" fmla="*/ 53132 w 2062907"/>
                  <a:gd name="connsiteY1" fmla="*/ 46248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62907"/>
                  <a:gd name="connsiteY0" fmla="*/ 0 h 392664"/>
                  <a:gd name="connsiteX1" fmla="*/ 53132 w 2062907"/>
                  <a:gd name="connsiteY1" fmla="*/ 46248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62907"/>
                  <a:gd name="connsiteY0" fmla="*/ 0 h 392664"/>
                  <a:gd name="connsiteX1" fmla="*/ 53132 w 2062907"/>
                  <a:gd name="connsiteY1" fmla="*/ 46248 h 392664"/>
                  <a:gd name="connsiteX2" fmla="*/ 0 w 2062907"/>
                  <a:gd name="connsiteY2" fmla="*/ 392664 h 392664"/>
                  <a:gd name="connsiteX3" fmla="*/ 229132 w 2062907"/>
                  <a:gd name="connsiteY3" fmla="*/ 321757 h 392664"/>
                  <a:gd name="connsiteX4" fmla="*/ 858312 w 2062907"/>
                  <a:gd name="connsiteY4" fmla="*/ 383117 h 392664"/>
                  <a:gd name="connsiteX5" fmla="*/ 1871455 w 2062907"/>
                  <a:gd name="connsiteY5" fmla="*/ 365019 h 392664"/>
                  <a:gd name="connsiteX6" fmla="*/ 2062907 w 2062907"/>
                  <a:gd name="connsiteY6" fmla="*/ 58526 h 392664"/>
                  <a:gd name="connsiteX7" fmla="*/ 1626453 w 2062907"/>
                  <a:gd name="connsiteY7" fmla="*/ 7409 h 392664"/>
                  <a:gd name="connsiteX8" fmla="*/ 828044 w 2062907"/>
                  <a:gd name="connsiteY8" fmla="*/ 78634 h 392664"/>
                  <a:gd name="connsiteX9" fmla="*/ 414235 w 2062907"/>
                  <a:gd name="connsiteY9" fmla="*/ 0 h 392664"/>
                  <a:gd name="connsiteX0" fmla="*/ 414235 w 2041741"/>
                  <a:gd name="connsiteY0" fmla="*/ 0 h 392664"/>
                  <a:gd name="connsiteX1" fmla="*/ 53132 w 2041741"/>
                  <a:gd name="connsiteY1" fmla="*/ 46248 h 392664"/>
                  <a:gd name="connsiteX2" fmla="*/ 0 w 2041741"/>
                  <a:gd name="connsiteY2" fmla="*/ 392664 h 392664"/>
                  <a:gd name="connsiteX3" fmla="*/ 229132 w 2041741"/>
                  <a:gd name="connsiteY3" fmla="*/ 321757 h 392664"/>
                  <a:gd name="connsiteX4" fmla="*/ 858312 w 2041741"/>
                  <a:gd name="connsiteY4" fmla="*/ 383117 h 392664"/>
                  <a:gd name="connsiteX5" fmla="*/ 1871455 w 2041741"/>
                  <a:gd name="connsiteY5" fmla="*/ 365019 h 392664"/>
                  <a:gd name="connsiteX6" fmla="*/ 2041741 w 2041741"/>
                  <a:gd name="connsiteY6" fmla="*/ 56409 h 392664"/>
                  <a:gd name="connsiteX7" fmla="*/ 1626453 w 2041741"/>
                  <a:gd name="connsiteY7" fmla="*/ 7409 h 392664"/>
                  <a:gd name="connsiteX8" fmla="*/ 828044 w 2041741"/>
                  <a:gd name="connsiteY8" fmla="*/ 78634 h 392664"/>
                  <a:gd name="connsiteX9" fmla="*/ 414235 w 2041741"/>
                  <a:gd name="connsiteY9" fmla="*/ 0 h 392664"/>
                  <a:gd name="connsiteX0" fmla="*/ 414235 w 2057840"/>
                  <a:gd name="connsiteY0" fmla="*/ 0 h 396769"/>
                  <a:gd name="connsiteX1" fmla="*/ 53132 w 2057840"/>
                  <a:gd name="connsiteY1" fmla="*/ 46248 h 396769"/>
                  <a:gd name="connsiteX2" fmla="*/ 0 w 2057840"/>
                  <a:gd name="connsiteY2" fmla="*/ 392664 h 396769"/>
                  <a:gd name="connsiteX3" fmla="*/ 229132 w 2057840"/>
                  <a:gd name="connsiteY3" fmla="*/ 321757 h 396769"/>
                  <a:gd name="connsiteX4" fmla="*/ 858312 w 2057840"/>
                  <a:gd name="connsiteY4" fmla="*/ 383117 h 396769"/>
                  <a:gd name="connsiteX5" fmla="*/ 1998455 w 2057840"/>
                  <a:gd name="connsiteY5" fmla="*/ 396769 h 396769"/>
                  <a:gd name="connsiteX6" fmla="*/ 2041741 w 2057840"/>
                  <a:gd name="connsiteY6" fmla="*/ 56409 h 396769"/>
                  <a:gd name="connsiteX7" fmla="*/ 1626453 w 2057840"/>
                  <a:gd name="connsiteY7" fmla="*/ 7409 h 396769"/>
                  <a:gd name="connsiteX8" fmla="*/ 828044 w 2057840"/>
                  <a:gd name="connsiteY8" fmla="*/ 78634 h 396769"/>
                  <a:gd name="connsiteX9" fmla="*/ 414235 w 2057840"/>
                  <a:gd name="connsiteY9" fmla="*/ 0 h 396769"/>
                  <a:gd name="connsiteX0" fmla="*/ 414235 w 2041741"/>
                  <a:gd name="connsiteY0" fmla="*/ 0 h 396769"/>
                  <a:gd name="connsiteX1" fmla="*/ 53132 w 2041741"/>
                  <a:gd name="connsiteY1" fmla="*/ 46248 h 396769"/>
                  <a:gd name="connsiteX2" fmla="*/ 0 w 2041741"/>
                  <a:gd name="connsiteY2" fmla="*/ 392664 h 396769"/>
                  <a:gd name="connsiteX3" fmla="*/ 229132 w 2041741"/>
                  <a:gd name="connsiteY3" fmla="*/ 321757 h 396769"/>
                  <a:gd name="connsiteX4" fmla="*/ 858312 w 2041741"/>
                  <a:gd name="connsiteY4" fmla="*/ 383117 h 396769"/>
                  <a:gd name="connsiteX5" fmla="*/ 1998455 w 2041741"/>
                  <a:gd name="connsiteY5" fmla="*/ 396769 h 396769"/>
                  <a:gd name="connsiteX6" fmla="*/ 2041741 w 2041741"/>
                  <a:gd name="connsiteY6" fmla="*/ 56409 h 396769"/>
                  <a:gd name="connsiteX7" fmla="*/ 1626453 w 2041741"/>
                  <a:gd name="connsiteY7" fmla="*/ 7409 h 396769"/>
                  <a:gd name="connsiteX8" fmla="*/ 828044 w 2041741"/>
                  <a:gd name="connsiteY8" fmla="*/ 78634 h 396769"/>
                  <a:gd name="connsiteX9" fmla="*/ 414235 w 2041741"/>
                  <a:gd name="connsiteY9" fmla="*/ 0 h 396769"/>
                  <a:gd name="connsiteX0" fmla="*/ 414235 w 2041741"/>
                  <a:gd name="connsiteY0" fmla="*/ 0 h 396769"/>
                  <a:gd name="connsiteX1" fmla="*/ 53132 w 2041741"/>
                  <a:gd name="connsiteY1" fmla="*/ 46248 h 396769"/>
                  <a:gd name="connsiteX2" fmla="*/ 0 w 2041741"/>
                  <a:gd name="connsiteY2" fmla="*/ 392664 h 396769"/>
                  <a:gd name="connsiteX3" fmla="*/ 229132 w 2041741"/>
                  <a:gd name="connsiteY3" fmla="*/ 321757 h 396769"/>
                  <a:gd name="connsiteX4" fmla="*/ 858312 w 2041741"/>
                  <a:gd name="connsiteY4" fmla="*/ 383117 h 396769"/>
                  <a:gd name="connsiteX5" fmla="*/ 1998455 w 2041741"/>
                  <a:gd name="connsiteY5" fmla="*/ 396769 h 396769"/>
                  <a:gd name="connsiteX6" fmla="*/ 2041741 w 2041741"/>
                  <a:gd name="connsiteY6" fmla="*/ 56409 h 396769"/>
                  <a:gd name="connsiteX7" fmla="*/ 1626453 w 2041741"/>
                  <a:gd name="connsiteY7" fmla="*/ 7409 h 396769"/>
                  <a:gd name="connsiteX8" fmla="*/ 828044 w 2041741"/>
                  <a:gd name="connsiteY8" fmla="*/ 78634 h 396769"/>
                  <a:gd name="connsiteX9" fmla="*/ 414235 w 2041741"/>
                  <a:gd name="connsiteY9" fmla="*/ 0 h 396769"/>
                  <a:gd name="connsiteX0" fmla="*/ 414235 w 2041741"/>
                  <a:gd name="connsiteY0" fmla="*/ 0 h 396769"/>
                  <a:gd name="connsiteX1" fmla="*/ 53132 w 2041741"/>
                  <a:gd name="connsiteY1" fmla="*/ 46248 h 396769"/>
                  <a:gd name="connsiteX2" fmla="*/ 0 w 2041741"/>
                  <a:gd name="connsiteY2" fmla="*/ 392664 h 396769"/>
                  <a:gd name="connsiteX3" fmla="*/ 229132 w 2041741"/>
                  <a:gd name="connsiteY3" fmla="*/ 321757 h 396769"/>
                  <a:gd name="connsiteX4" fmla="*/ 858312 w 2041741"/>
                  <a:gd name="connsiteY4" fmla="*/ 383117 h 396769"/>
                  <a:gd name="connsiteX5" fmla="*/ 1998455 w 2041741"/>
                  <a:gd name="connsiteY5" fmla="*/ 396769 h 396769"/>
                  <a:gd name="connsiteX6" fmla="*/ 2041741 w 2041741"/>
                  <a:gd name="connsiteY6" fmla="*/ 52176 h 396769"/>
                  <a:gd name="connsiteX7" fmla="*/ 1626453 w 2041741"/>
                  <a:gd name="connsiteY7" fmla="*/ 7409 h 396769"/>
                  <a:gd name="connsiteX8" fmla="*/ 828044 w 2041741"/>
                  <a:gd name="connsiteY8" fmla="*/ 78634 h 396769"/>
                  <a:gd name="connsiteX9" fmla="*/ 414235 w 2041741"/>
                  <a:gd name="connsiteY9" fmla="*/ 0 h 396769"/>
                  <a:gd name="connsiteX0" fmla="*/ 414235 w 2010814"/>
                  <a:gd name="connsiteY0" fmla="*/ 0 h 396769"/>
                  <a:gd name="connsiteX1" fmla="*/ 53132 w 2010814"/>
                  <a:gd name="connsiteY1" fmla="*/ 46248 h 396769"/>
                  <a:gd name="connsiteX2" fmla="*/ 0 w 2010814"/>
                  <a:gd name="connsiteY2" fmla="*/ 392664 h 396769"/>
                  <a:gd name="connsiteX3" fmla="*/ 229132 w 2010814"/>
                  <a:gd name="connsiteY3" fmla="*/ 321757 h 396769"/>
                  <a:gd name="connsiteX4" fmla="*/ 858312 w 2010814"/>
                  <a:gd name="connsiteY4" fmla="*/ 383117 h 396769"/>
                  <a:gd name="connsiteX5" fmla="*/ 1998455 w 2010814"/>
                  <a:gd name="connsiteY5" fmla="*/ 396769 h 396769"/>
                  <a:gd name="connsiteX6" fmla="*/ 1986708 w 2010814"/>
                  <a:gd name="connsiteY6" fmla="*/ 37360 h 396769"/>
                  <a:gd name="connsiteX7" fmla="*/ 1626453 w 2010814"/>
                  <a:gd name="connsiteY7" fmla="*/ 7409 h 396769"/>
                  <a:gd name="connsiteX8" fmla="*/ 828044 w 2010814"/>
                  <a:gd name="connsiteY8" fmla="*/ 78634 h 396769"/>
                  <a:gd name="connsiteX9" fmla="*/ 414235 w 2010814"/>
                  <a:gd name="connsiteY9" fmla="*/ 0 h 396769"/>
                  <a:gd name="connsiteX0" fmla="*/ 414235 w 2023997"/>
                  <a:gd name="connsiteY0" fmla="*/ 0 h 396769"/>
                  <a:gd name="connsiteX1" fmla="*/ 53132 w 2023997"/>
                  <a:gd name="connsiteY1" fmla="*/ 46248 h 396769"/>
                  <a:gd name="connsiteX2" fmla="*/ 0 w 2023997"/>
                  <a:gd name="connsiteY2" fmla="*/ 392664 h 396769"/>
                  <a:gd name="connsiteX3" fmla="*/ 229132 w 2023997"/>
                  <a:gd name="connsiteY3" fmla="*/ 321757 h 396769"/>
                  <a:gd name="connsiteX4" fmla="*/ 858312 w 2023997"/>
                  <a:gd name="connsiteY4" fmla="*/ 383117 h 396769"/>
                  <a:gd name="connsiteX5" fmla="*/ 1998455 w 2023997"/>
                  <a:gd name="connsiteY5" fmla="*/ 396769 h 396769"/>
                  <a:gd name="connsiteX6" fmla="*/ 1986708 w 2023997"/>
                  <a:gd name="connsiteY6" fmla="*/ 37360 h 396769"/>
                  <a:gd name="connsiteX7" fmla="*/ 1626453 w 2023997"/>
                  <a:gd name="connsiteY7" fmla="*/ 7409 h 396769"/>
                  <a:gd name="connsiteX8" fmla="*/ 828044 w 2023997"/>
                  <a:gd name="connsiteY8" fmla="*/ 78634 h 396769"/>
                  <a:gd name="connsiteX9" fmla="*/ 414235 w 2023997"/>
                  <a:gd name="connsiteY9" fmla="*/ 0 h 396769"/>
                  <a:gd name="connsiteX0" fmla="*/ 414235 w 2041110"/>
                  <a:gd name="connsiteY0" fmla="*/ 0 h 407353"/>
                  <a:gd name="connsiteX1" fmla="*/ 53132 w 2041110"/>
                  <a:gd name="connsiteY1" fmla="*/ 46248 h 407353"/>
                  <a:gd name="connsiteX2" fmla="*/ 0 w 2041110"/>
                  <a:gd name="connsiteY2" fmla="*/ 392664 h 407353"/>
                  <a:gd name="connsiteX3" fmla="*/ 229132 w 2041110"/>
                  <a:gd name="connsiteY3" fmla="*/ 321757 h 407353"/>
                  <a:gd name="connsiteX4" fmla="*/ 858312 w 2041110"/>
                  <a:gd name="connsiteY4" fmla="*/ 383117 h 407353"/>
                  <a:gd name="connsiteX5" fmla="*/ 2021738 w 2041110"/>
                  <a:gd name="connsiteY5" fmla="*/ 407353 h 407353"/>
                  <a:gd name="connsiteX6" fmla="*/ 1986708 w 2041110"/>
                  <a:gd name="connsiteY6" fmla="*/ 37360 h 407353"/>
                  <a:gd name="connsiteX7" fmla="*/ 1626453 w 2041110"/>
                  <a:gd name="connsiteY7" fmla="*/ 7409 h 407353"/>
                  <a:gd name="connsiteX8" fmla="*/ 828044 w 2041110"/>
                  <a:gd name="connsiteY8" fmla="*/ 78634 h 407353"/>
                  <a:gd name="connsiteX9" fmla="*/ 414235 w 2041110"/>
                  <a:gd name="connsiteY9" fmla="*/ 0 h 407353"/>
                  <a:gd name="connsiteX0" fmla="*/ 414235 w 2021738"/>
                  <a:gd name="connsiteY0" fmla="*/ 0 h 407353"/>
                  <a:gd name="connsiteX1" fmla="*/ 53132 w 2021738"/>
                  <a:gd name="connsiteY1" fmla="*/ 46248 h 407353"/>
                  <a:gd name="connsiteX2" fmla="*/ 0 w 2021738"/>
                  <a:gd name="connsiteY2" fmla="*/ 392664 h 407353"/>
                  <a:gd name="connsiteX3" fmla="*/ 229132 w 2021738"/>
                  <a:gd name="connsiteY3" fmla="*/ 321757 h 407353"/>
                  <a:gd name="connsiteX4" fmla="*/ 858312 w 2021738"/>
                  <a:gd name="connsiteY4" fmla="*/ 383117 h 407353"/>
                  <a:gd name="connsiteX5" fmla="*/ 2021738 w 2021738"/>
                  <a:gd name="connsiteY5" fmla="*/ 407353 h 407353"/>
                  <a:gd name="connsiteX6" fmla="*/ 1986708 w 2021738"/>
                  <a:gd name="connsiteY6" fmla="*/ 37360 h 407353"/>
                  <a:gd name="connsiteX7" fmla="*/ 1626453 w 2021738"/>
                  <a:gd name="connsiteY7" fmla="*/ 7409 h 407353"/>
                  <a:gd name="connsiteX8" fmla="*/ 828044 w 2021738"/>
                  <a:gd name="connsiteY8" fmla="*/ 78634 h 407353"/>
                  <a:gd name="connsiteX9" fmla="*/ 414235 w 2021738"/>
                  <a:gd name="connsiteY9" fmla="*/ 0 h 407353"/>
                  <a:gd name="connsiteX0" fmla="*/ 414235 w 2045021"/>
                  <a:gd name="connsiteY0" fmla="*/ 0 h 407353"/>
                  <a:gd name="connsiteX1" fmla="*/ 53132 w 2045021"/>
                  <a:gd name="connsiteY1" fmla="*/ 46248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53132 w 2045021"/>
                  <a:gd name="connsiteY1" fmla="*/ 46248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53132 w 2045021"/>
                  <a:gd name="connsiteY1" fmla="*/ 46248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53132 w 2045021"/>
                  <a:gd name="connsiteY1" fmla="*/ 46248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53132 w 2045021"/>
                  <a:gd name="connsiteY1" fmla="*/ 46248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5914 h 413267"/>
                  <a:gd name="connsiteX1" fmla="*/ 99699 w 2045021"/>
                  <a:gd name="connsiteY1" fmla="*/ 30995 h 413267"/>
                  <a:gd name="connsiteX2" fmla="*/ 0 w 2045021"/>
                  <a:gd name="connsiteY2" fmla="*/ 398578 h 413267"/>
                  <a:gd name="connsiteX3" fmla="*/ 229132 w 2045021"/>
                  <a:gd name="connsiteY3" fmla="*/ 327671 h 413267"/>
                  <a:gd name="connsiteX4" fmla="*/ 858312 w 2045021"/>
                  <a:gd name="connsiteY4" fmla="*/ 389031 h 413267"/>
                  <a:gd name="connsiteX5" fmla="*/ 2045021 w 2045021"/>
                  <a:gd name="connsiteY5" fmla="*/ 413267 h 413267"/>
                  <a:gd name="connsiteX6" fmla="*/ 1986708 w 2045021"/>
                  <a:gd name="connsiteY6" fmla="*/ 43274 h 413267"/>
                  <a:gd name="connsiteX7" fmla="*/ 1626453 w 2045021"/>
                  <a:gd name="connsiteY7" fmla="*/ 13323 h 413267"/>
                  <a:gd name="connsiteX8" fmla="*/ 828044 w 2045021"/>
                  <a:gd name="connsiteY8" fmla="*/ 84548 h 413267"/>
                  <a:gd name="connsiteX9" fmla="*/ 414235 w 2045021"/>
                  <a:gd name="connsiteY9" fmla="*/ 5914 h 413267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045021"/>
                  <a:gd name="connsiteY0" fmla="*/ 0 h 407353"/>
                  <a:gd name="connsiteX1" fmla="*/ 99699 w 2045021"/>
                  <a:gd name="connsiteY1" fmla="*/ 25081 h 407353"/>
                  <a:gd name="connsiteX2" fmla="*/ 0 w 2045021"/>
                  <a:gd name="connsiteY2" fmla="*/ 392664 h 407353"/>
                  <a:gd name="connsiteX3" fmla="*/ 229132 w 2045021"/>
                  <a:gd name="connsiteY3" fmla="*/ 321757 h 407353"/>
                  <a:gd name="connsiteX4" fmla="*/ 858312 w 2045021"/>
                  <a:gd name="connsiteY4" fmla="*/ 383117 h 407353"/>
                  <a:gd name="connsiteX5" fmla="*/ 2045021 w 2045021"/>
                  <a:gd name="connsiteY5" fmla="*/ 407353 h 407353"/>
                  <a:gd name="connsiteX6" fmla="*/ 1986708 w 2045021"/>
                  <a:gd name="connsiteY6" fmla="*/ 37360 h 407353"/>
                  <a:gd name="connsiteX7" fmla="*/ 1626453 w 2045021"/>
                  <a:gd name="connsiteY7" fmla="*/ 7409 h 407353"/>
                  <a:gd name="connsiteX8" fmla="*/ 828044 w 2045021"/>
                  <a:gd name="connsiteY8" fmla="*/ 78634 h 407353"/>
                  <a:gd name="connsiteX9" fmla="*/ 414235 w 2045021"/>
                  <a:gd name="connsiteY9" fmla="*/ 0 h 407353"/>
                  <a:gd name="connsiteX0" fmla="*/ 414235 w 2132685"/>
                  <a:gd name="connsiteY0" fmla="*/ 0 h 443231"/>
                  <a:gd name="connsiteX1" fmla="*/ 99699 w 2132685"/>
                  <a:gd name="connsiteY1" fmla="*/ 25081 h 443231"/>
                  <a:gd name="connsiteX2" fmla="*/ 0 w 2132685"/>
                  <a:gd name="connsiteY2" fmla="*/ 392664 h 443231"/>
                  <a:gd name="connsiteX3" fmla="*/ 229132 w 2132685"/>
                  <a:gd name="connsiteY3" fmla="*/ 321757 h 443231"/>
                  <a:gd name="connsiteX4" fmla="*/ 858312 w 2132685"/>
                  <a:gd name="connsiteY4" fmla="*/ 383117 h 443231"/>
                  <a:gd name="connsiteX5" fmla="*/ 2045021 w 2132685"/>
                  <a:gd name="connsiteY5" fmla="*/ 407353 h 443231"/>
                  <a:gd name="connsiteX6" fmla="*/ 2037822 w 2132685"/>
                  <a:gd name="connsiteY6" fmla="*/ 417007 h 443231"/>
                  <a:gd name="connsiteX7" fmla="*/ 1986708 w 2132685"/>
                  <a:gd name="connsiteY7" fmla="*/ 37360 h 443231"/>
                  <a:gd name="connsiteX8" fmla="*/ 1626453 w 2132685"/>
                  <a:gd name="connsiteY8" fmla="*/ 7409 h 443231"/>
                  <a:gd name="connsiteX9" fmla="*/ 828044 w 2132685"/>
                  <a:gd name="connsiteY9" fmla="*/ 78634 h 443231"/>
                  <a:gd name="connsiteX10" fmla="*/ 414235 w 2132685"/>
                  <a:gd name="connsiteY10" fmla="*/ 0 h 443231"/>
                  <a:gd name="connsiteX0" fmla="*/ 414235 w 2147349"/>
                  <a:gd name="connsiteY0" fmla="*/ 0 h 436916"/>
                  <a:gd name="connsiteX1" fmla="*/ 99699 w 2147349"/>
                  <a:gd name="connsiteY1" fmla="*/ 25081 h 436916"/>
                  <a:gd name="connsiteX2" fmla="*/ 0 w 2147349"/>
                  <a:gd name="connsiteY2" fmla="*/ 392664 h 436916"/>
                  <a:gd name="connsiteX3" fmla="*/ 229132 w 2147349"/>
                  <a:gd name="connsiteY3" fmla="*/ 321757 h 436916"/>
                  <a:gd name="connsiteX4" fmla="*/ 858312 w 2147349"/>
                  <a:gd name="connsiteY4" fmla="*/ 383117 h 436916"/>
                  <a:gd name="connsiteX5" fmla="*/ 2045021 w 2147349"/>
                  <a:gd name="connsiteY5" fmla="*/ 407353 h 436916"/>
                  <a:gd name="connsiteX6" fmla="*/ 2086506 w 2147349"/>
                  <a:gd name="connsiteY6" fmla="*/ 408540 h 436916"/>
                  <a:gd name="connsiteX7" fmla="*/ 1986708 w 2147349"/>
                  <a:gd name="connsiteY7" fmla="*/ 37360 h 436916"/>
                  <a:gd name="connsiteX8" fmla="*/ 1626453 w 2147349"/>
                  <a:gd name="connsiteY8" fmla="*/ 7409 h 436916"/>
                  <a:gd name="connsiteX9" fmla="*/ 828044 w 2147349"/>
                  <a:gd name="connsiteY9" fmla="*/ 78634 h 436916"/>
                  <a:gd name="connsiteX10" fmla="*/ 414235 w 2147349"/>
                  <a:gd name="connsiteY10" fmla="*/ 0 h 436916"/>
                  <a:gd name="connsiteX0" fmla="*/ 414235 w 2086804"/>
                  <a:gd name="connsiteY0" fmla="*/ 0 h 432072"/>
                  <a:gd name="connsiteX1" fmla="*/ 99699 w 2086804"/>
                  <a:gd name="connsiteY1" fmla="*/ 25081 h 432072"/>
                  <a:gd name="connsiteX2" fmla="*/ 0 w 2086804"/>
                  <a:gd name="connsiteY2" fmla="*/ 392664 h 432072"/>
                  <a:gd name="connsiteX3" fmla="*/ 229132 w 2086804"/>
                  <a:gd name="connsiteY3" fmla="*/ 321757 h 432072"/>
                  <a:gd name="connsiteX4" fmla="*/ 858312 w 2086804"/>
                  <a:gd name="connsiteY4" fmla="*/ 383117 h 432072"/>
                  <a:gd name="connsiteX5" fmla="*/ 1670371 w 2086804"/>
                  <a:gd name="connsiteY5" fmla="*/ 386186 h 432072"/>
                  <a:gd name="connsiteX6" fmla="*/ 2086506 w 2086804"/>
                  <a:gd name="connsiteY6" fmla="*/ 408540 h 432072"/>
                  <a:gd name="connsiteX7" fmla="*/ 1986708 w 2086804"/>
                  <a:gd name="connsiteY7" fmla="*/ 37360 h 432072"/>
                  <a:gd name="connsiteX8" fmla="*/ 1626453 w 2086804"/>
                  <a:gd name="connsiteY8" fmla="*/ 7409 h 432072"/>
                  <a:gd name="connsiteX9" fmla="*/ 828044 w 2086804"/>
                  <a:gd name="connsiteY9" fmla="*/ 78634 h 432072"/>
                  <a:gd name="connsiteX10" fmla="*/ 414235 w 2086804"/>
                  <a:gd name="connsiteY10" fmla="*/ 0 h 432072"/>
                  <a:gd name="connsiteX0" fmla="*/ 414235 w 2046649"/>
                  <a:gd name="connsiteY0" fmla="*/ 0 h 432072"/>
                  <a:gd name="connsiteX1" fmla="*/ 99699 w 2046649"/>
                  <a:gd name="connsiteY1" fmla="*/ 25081 h 432072"/>
                  <a:gd name="connsiteX2" fmla="*/ 0 w 2046649"/>
                  <a:gd name="connsiteY2" fmla="*/ 392664 h 432072"/>
                  <a:gd name="connsiteX3" fmla="*/ 229132 w 2046649"/>
                  <a:gd name="connsiteY3" fmla="*/ 321757 h 432072"/>
                  <a:gd name="connsiteX4" fmla="*/ 858312 w 2046649"/>
                  <a:gd name="connsiteY4" fmla="*/ 383117 h 432072"/>
                  <a:gd name="connsiteX5" fmla="*/ 1670371 w 2046649"/>
                  <a:gd name="connsiteY5" fmla="*/ 386186 h 432072"/>
                  <a:gd name="connsiteX6" fmla="*/ 2046290 w 2046649"/>
                  <a:gd name="connsiteY6" fmla="*/ 408540 h 432072"/>
                  <a:gd name="connsiteX7" fmla="*/ 1986708 w 2046649"/>
                  <a:gd name="connsiteY7" fmla="*/ 37360 h 432072"/>
                  <a:gd name="connsiteX8" fmla="*/ 1626453 w 2046649"/>
                  <a:gd name="connsiteY8" fmla="*/ 7409 h 432072"/>
                  <a:gd name="connsiteX9" fmla="*/ 828044 w 2046649"/>
                  <a:gd name="connsiteY9" fmla="*/ 78634 h 432072"/>
                  <a:gd name="connsiteX10" fmla="*/ 414235 w 2046649"/>
                  <a:gd name="connsiteY10" fmla="*/ 0 h 432072"/>
                  <a:gd name="connsiteX0" fmla="*/ 414235 w 2046290"/>
                  <a:gd name="connsiteY0" fmla="*/ 0 h 408540"/>
                  <a:gd name="connsiteX1" fmla="*/ 99699 w 2046290"/>
                  <a:gd name="connsiteY1" fmla="*/ 25081 h 408540"/>
                  <a:gd name="connsiteX2" fmla="*/ 0 w 2046290"/>
                  <a:gd name="connsiteY2" fmla="*/ 392664 h 408540"/>
                  <a:gd name="connsiteX3" fmla="*/ 229132 w 2046290"/>
                  <a:gd name="connsiteY3" fmla="*/ 321757 h 408540"/>
                  <a:gd name="connsiteX4" fmla="*/ 858312 w 2046290"/>
                  <a:gd name="connsiteY4" fmla="*/ 383117 h 408540"/>
                  <a:gd name="connsiteX5" fmla="*/ 1670371 w 2046290"/>
                  <a:gd name="connsiteY5" fmla="*/ 386186 h 408540"/>
                  <a:gd name="connsiteX6" fmla="*/ 2046290 w 2046290"/>
                  <a:gd name="connsiteY6" fmla="*/ 408540 h 408540"/>
                  <a:gd name="connsiteX7" fmla="*/ 1986708 w 2046290"/>
                  <a:gd name="connsiteY7" fmla="*/ 37360 h 408540"/>
                  <a:gd name="connsiteX8" fmla="*/ 1626453 w 2046290"/>
                  <a:gd name="connsiteY8" fmla="*/ 7409 h 408540"/>
                  <a:gd name="connsiteX9" fmla="*/ 828044 w 2046290"/>
                  <a:gd name="connsiteY9" fmla="*/ 78634 h 408540"/>
                  <a:gd name="connsiteX10" fmla="*/ 414235 w 2046290"/>
                  <a:gd name="connsiteY10" fmla="*/ 0 h 408540"/>
                  <a:gd name="connsiteX0" fmla="*/ 414235 w 2046290"/>
                  <a:gd name="connsiteY0" fmla="*/ 0 h 408540"/>
                  <a:gd name="connsiteX1" fmla="*/ 99699 w 2046290"/>
                  <a:gd name="connsiteY1" fmla="*/ 25081 h 408540"/>
                  <a:gd name="connsiteX2" fmla="*/ 0 w 2046290"/>
                  <a:gd name="connsiteY2" fmla="*/ 392664 h 408540"/>
                  <a:gd name="connsiteX3" fmla="*/ 229132 w 2046290"/>
                  <a:gd name="connsiteY3" fmla="*/ 321757 h 408540"/>
                  <a:gd name="connsiteX4" fmla="*/ 858312 w 2046290"/>
                  <a:gd name="connsiteY4" fmla="*/ 383117 h 408540"/>
                  <a:gd name="connsiteX5" fmla="*/ 1670371 w 2046290"/>
                  <a:gd name="connsiteY5" fmla="*/ 386186 h 408540"/>
                  <a:gd name="connsiteX6" fmla="*/ 2046290 w 2046290"/>
                  <a:gd name="connsiteY6" fmla="*/ 408540 h 408540"/>
                  <a:gd name="connsiteX7" fmla="*/ 1986708 w 2046290"/>
                  <a:gd name="connsiteY7" fmla="*/ 37360 h 408540"/>
                  <a:gd name="connsiteX8" fmla="*/ 1626453 w 2046290"/>
                  <a:gd name="connsiteY8" fmla="*/ 7409 h 408540"/>
                  <a:gd name="connsiteX9" fmla="*/ 828044 w 2046290"/>
                  <a:gd name="connsiteY9" fmla="*/ 78634 h 408540"/>
                  <a:gd name="connsiteX10" fmla="*/ 414235 w 2046290"/>
                  <a:gd name="connsiteY10" fmla="*/ 0 h 408540"/>
                  <a:gd name="connsiteX0" fmla="*/ 414235 w 2046290"/>
                  <a:gd name="connsiteY0" fmla="*/ 0 h 408540"/>
                  <a:gd name="connsiteX1" fmla="*/ 99699 w 2046290"/>
                  <a:gd name="connsiteY1" fmla="*/ 25081 h 408540"/>
                  <a:gd name="connsiteX2" fmla="*/ 0 w 2046290"/>
                  <a:gd name="connsiteY2" fmla="*/ 392664 h 408540"/>
                  <a:gd name="connsiteX3" fmla="*/ 229132 w 2046290"/>
                  <a:gd name="connsiteY3" fmla="*/ 321757 h 408540"/>
                  <a:gd name="connsiteX4" fmla="*/ 858312 w 2046290"/>
                  <a:gd name="connsiteY4" fmla="*/ 383117 h 408540"/>
                  <a:gd name="connsiteX5" fmla="*/ 1670371 w 2046290"/>
                  <a:gd name="connsiteY5" fmla="*/ 386186 h 408540"/>
                  <a:gd name="connsiteX6" fmla="*/ 2046290 w 2046290"/>
                  <a:gd name="connsiteY6" fmla="*/ 408540 h 408540"/>
                  <a:gd name="connsiteX7" fmla="*/ 1986708 w 2046290"/>
                  <a:gd name="connsiteY7" fmla="*/ 37360 h 408540"/>
                  <a:gd name="connsiteX8" fmla="*/ 1626453 w 2046290"/>
                  <a:gd name="connsiteY8" fmla="*/ 7409 h 408540"/>
                  <a:gd name="connsiteX9" fmla="*/ 828044 w 2046290"/>
                  <a:gd name="connsiteY9" fmla="*/ 78634 h 408540"/>
                  <a:gd name="connsiteX10" fmla="*/ 414235 w 20462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70371 w 2071690"/>
                  <a:gd name="connsiteY5" fmla="*/ 386186 h 408540"/>
                  <a:gd name="connsiteX6" fmla="*/ 2071690 w 2071690"/>
                  <a:gd name="connsiteY6" fmla="*/ 408540 h 408540"/>
                  <a:gd name="connsiteX7" fmla="*/ 1986708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70371 w 2071690"/>
                  <a:gd name="connsiteY5" fmla="*/ 38618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70371 w 2071690"/>
                  <a:gd name="connsiteY5" fmla="*/ 38618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70371 w 2071690"/>
                  <a:gd name="connsiteY5" fmla="*/ 38618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70371 w 2071690"/>
                  <a:gd name="connsiteY5" fmla="*/ 38618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660846 w 2071690"/>
                  <a:gd name="connsiteY5" fmla="*/ 28458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5081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8256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8256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8256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8256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4235 w 2071690"/>
                  <a:gd name="connsiteY0" fmla="*/ 0 h 408540"/>
                  <a:gd name="connsiteX1" fmla="*/ 99699 w 2071690"/>
                  <a:gd name="connsiteY1" fmla="*/ 28256 h 408540"/>
                  <a:gd name="connsiteX2" fmla="*/ 0 w 2071690"/>
                  <a:gd name="connsiteY2" fmla="*/ 392664 h 408540"/>
                  <a:gd name="connsiteX3" fmla="*/ 229132 w 2071690"/>
                  <a:gd name="connsiteY3" fmla="*/ 321757 h 408540"/>
                  <a:gd name="connsiteX4" fmla="*/ 858312 w 2071690"/>
                  <a:gd name="connsiteY4" fmla="*/ 383117 h 408540"/>
                  <a:gd name="connsiteX5" fmla="*/ 1705296 w 2071690"/>
                  <a:gd name="connsiteY5" fmla="*/ 341736 h 408540"/>
                  <a:gd name="connsiteX6" fmla="*/ 2071690 w 2071690"/>
                  <a:gd name="connsiteY6" fmla="*/ 408540 h 408540"/>
                  <a:gd name="connsiteX7" fmla="*/ 1991471 w 2071690"/>
                  <a:gd name="connsiteY7" fmla="*/ 37360 h 408540"/>
                  <a:gd name="connsiteX8" fmla="*/ 1626453 w 2071690"/>
                  <a:gd name="connsiteY8" fmla="*/ 7409 h 408540"/>
                  <a:gd name="connsiteX9" fmla="*/ 828044 w 2071690"/>
                  <a:gd name="connsiteY9" fmla="*/ 78634 h 408540"/>
                  <a:gd name="connsiteX10" fmla="*/ 414235 w 2071690"/>
                  <a:gd name="connsiteY10" fmla="*/ 0 h 408540"/>
                  <a:gd name="connsiteX0" fmla="*/ 411060 w 2071690"/>
                  <a:gd name="connsiteY0" fmla="*/ 0 h 414890"/>
                  <a:gd name="connsiteX1" fmla="*/ 99699 w 2071690"/>
                  <a:gd name="connsiteY1" fmla="*/ 34606 h 414890"/>
                  <a:gd name="connsiteX2" fmla="*/ 0 w 2071690"/>
                  <a:gd name="connsiteY2" fmla="*/ 399014 h 414890"/>
                  <a:gd name="connsiteX3" fmla="*/ 229132 w 2071690"/>
                  <a:gd name="connsiteY3" fmla="*/ 328107 h 414890"/>
                  <a:gd name="connsiteX4" fmla="*/ 858312 w 2071690"/>
                  <a:gd name="connsiteY4" fmla="*/ 389467 h 414890"/>
                  <a:gd name="connsiteX5" fmla="*/ 1705296 w 2071690"/>
                  <a:gd name="connsiteY5" fmla="*/ 348086 h 414890"/>
                  <a:gd name="connsiteX6" fmla="*/ 2071690 w 2071690"/>
                  <a:gd name="connsiteY6" fmla="*/ 414890 h 414890"/>
                  <a:gd name="connsiteX7" fmla="*/ 1991471 w 2071690"/>
                  <a:gd name="connsiteY7" fmla="*/ 43710 h 414890"/>
                  <a:gd name="connsiteX8" fmla="*/ 1626453 w 2071690"/>
                  <a:gd name="connsiteY8" fmla="*/ 13759 h 414890"/>
                  <a:gd name="connsiteX9" fmla="*/ 828044 w 2071690"/>
                  <a:gd name="connsiteY9" fmla="*/ 84984 h 414890"/>
                  <a:gd name="connsiteX10" fmla="*/ 411060 w 2071690"/>
                  <a:gd name="connsiteY10" fmla="*/ 0 h 414890"/>
                  <a:gd name="connsiteX0" fmla="*/ 411060 w 2071690"/>
                  <a:gd name="connsiteY0" fmla="*/ 0 h 414890"/>
                  <a:gd name="connsiteX1" fmla="*/ 99699 w 2071690"/>
                  <a:gd name="connsiteY1" fmla="*/ 34606 h 414890"/>
                  <a:gd name="connsiteX2" fmla="*/ 0 w 2071690"/>
                  <a:gd name="connsiteY2" fmla="*/ 399014 h 414890"/>
                  <a:gd name="connsiteX3" fmla="*/ 229132 w 2071690"/>
                  <a:gd name="connsiteY3" fmla="*/ 328107 h 414890"/>
                  <a:gd name="connsiteX4" fmla="*/ 858312 w 2071690"/>
                  <a:gd name="connsiteY4" fmla="*/ 389467 h 414890"/>
                  <a:gd name="connsiteX5" fmla="*/ 1705296 w 2071690"/>
                  <a:gd name="connsiteY5" fmla="*/ 348086 h 414890"/>
                  <a:gd name="connsiteX6" fmla="*/ 2071690 w 2071690"/>
                  <a:gd name="connsiteY6" fmla="*/ 414890 h 414890"/>
                  <a:gd name="connsiteX7" fmla="*/ 1991471 w 2071690"/>
                  <a:gd name="connsiteY7" fmla="*/ 43710 h 414890"/>
                  <a:gd name="connsiteX8" fmla="*/ 1626453 w 2071690"/>
                  <a:gd name="connsiteY8" fmla="*/ 8997 h 414890"/>
                  <a:gd name="connsiteX9" fmla="*/ 828044 w 2071690"/>
                  <a:gd name="connsiteY9" fmla="*/ 84984 h 414890"/>
                  <a:gd name="connsiteX10" fmla="*/ 411060 w 2071690"/>
                  <a:gd name="connsiteY10" fmla="*/ 0 h 414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71690" h="414890">
                    <a:moveTo>
                      <a:pt x="411060" y="0"/>
                    </a:moveTo>
                    <a:cubicBezTo>
                      <a:pt x="225747" y="318"/>
                      <a:pt x="234849" y="16298"/>
                      <a:pt x="99699" y="34606"/>
                    </a:cubicBezTo>
                    <a:cubicBezTo>
                      <a:pt x="1468" y="405115"/>
                      <a:pt x="101107" y="34012"/>
                      <a:pt x="0" y="399014"/>
                    </a:cubicBezTo>
                    <a:cubicBezTo>
                      <a:pt x="82250" y="398366"/>
                      <a:pt x="124974" y="334461"/>
                      <a:pt x="229132" y="328107"/>
                    </a:cubicBezTo>
                    <a:cubicBezTo>
                      <a:pt x="397320" y="311170"/>
                      <a:pt x="585386" y="380141"/>
                      <a:pt x="858312" y="389467"/>
                    </a:cubicBezTo>
                    <a:cubicBezTo>
                      <a:pt x="1172920" y="357329"/>
                      <a:pt x="1470064" y="330483"/>
                      <a:pt x="1705296" y="348086"/>
                    </a:cubicBezTo>
                    <a:cubicBezTo>
                      <a:pt x="1903468" y="350559"/>
                      <a:pt x="1922129" y="409880"/>
                      <a:pt x="2071690" y="414890"/>
                    </a:cubicBezTo>
                    <a:cubicBezTo>
                      <a:pt x="1989475" y="45250"/>
                      <a:pt x="2074319" y="418364"/>
                      <a:pt x="1991471" y="43710"/>
                    </a:cubicBezTo>
                    <a:cubicBezTo>
                      <a:pt x="1881934" y="22650"/>
                      <a:pt x="1827960" y="4553"/>
                      <a:pt x="1626453" y="8997"/>
                    </a:cubicBezTo>
                    <a:cubicBezTo>
                      <a:pt x="1300910" y="31010"/>
                      <a:pt x="1042039" y="139594"/>
                      <a:pt x="828044" y="84984"/>
                    </a:cubicBezTo>
                    <a:cubicBezTo>
                      <a:pt x="601772" y="38841"/>
                      <a:pt x="604735" y="11430"/>
                      <a:pt x="4110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D708E"/>
                  </a:gs>
                  <a:gs pos="100000">
                    <a:srgbClr val="C8BEC4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394" name="Wish Background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3000" out="1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229600" y="-3390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4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157">
        <p:fade/>
      </p:transition>
    </mc:Choice>
    <mc:Fallback>
      <p:transition spd="med" advTm="151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64" presetClass="path" presetSubtype="0" accel="50000" decel="50000" fill="hold" grpId="1" nodeType="after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0" dur="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8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3.54167E-6 -3.33333E-6 L 3.54167E-6 -0.8574 " pathEditMode="relative" rAng="0" ptsTypes="AA">
                                      <p:cBhvr>
                                        <p:cTn id="25" dur="1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7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3.125E-6 3.33333E-6 L -3.125E-6 -0.9875 " pathEditMode="relative" rAng="0" ptsTypes="AA">
                                      <p:cBhvr>
                                        <p:cTn id="27" dur="1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7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08333E-7 -4.07407E-6 L 2.08333E-7 -0.8574 " pathEditMode="relative" rAng="0" ptsTypes="AA">
                                      <p:cBhvr>
                                        <p:cTn id="29" dur="1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3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900"/>
                            </p:stCondLst>
                            <p:childTnLst>
                              <p:par>
                                <p:cTn id="35" presetID="64" presetClass="path" presetSubtype="0" accel="50000" decel="50000" fill="hold" grpId="1" nodeType="after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 7.40741E-7 L 0 -0.25 " pathEditMode="relative" rAng="0" ptsTypes="AA">
                                      <p:cBhvr>
                                        <p:cTn id="36" dur="8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8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3.54167E-6 -0.8574 L 3.54167E-6 -1.71666 " pathEditMode="relative" rAng="0" ptsTypes="AA">
                                      <p:cBhvr>
                                        <p:cTn id="41" dur="1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3.29597E-17 -0.9875 L -3.125E-6 -1.71389 " pathEditMode="relative" rAng="0" ptsTypes="AA">
                                      <p:cBhvr>
                                        <p:cTn id="43" dur="1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3618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08333E-7 -0.8574 L 2.08333E-7 -1.53518 " pathEditMode="relative" rAng="0" ptsTypes="AA">
                                      <p:cBhvr>
                                        <p:cTn id="45" dur="1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1.875E-6 0.5037 L -1.875E-6 -7.40741E-7 " pathEditMode="relative" rAng="0" ptsTypes="AA">
                                      <p:cBhvr>
                                        <p:cTn id="57" dur="11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18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3.33333E-6 0.32754 L -3.33333E-6 1.48148E-6 " pathEditMode="relative" rAng="0" ptsTypes="AA">
                                      <p:cBhvr>
                                        <p:cTn id="59" dur="11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8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4.58333E-6 0.66898 L 4.58333E-6 1.85185E-6 " pathEditMode="relative" rAng="0" ptsTypes="AA">
                                      <p:cBhvr>
                                        <p:cTn id="61" dur="11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8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4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3.33333E-6 0.80509 L 3.33333E-6 2.59259E-6 " pathEditMode="relative" rAng="0" ptsTypes="AA">
                                      <p:cBhvr>
                                        <p:cTn id="63" dur="11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25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4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91667E-6 0.81527 L -2.91667E-6 -2.22222E-6 " pathEditMode="relative" rAng="0" ptsTypes="AA">
                                      <p:cBhvr>
                                        <p:cTn id="65" dur="11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55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600000">
                                      <p:cBhvr>
                                        <p:cTn id="67" dur="2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-720000">
                                      <p:cBhvr>
                                        <p:cTn id="69" dur="22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4"/>
                </p:tgtEl>
              </p:cMediaNode>
            </p:audio>
          </p:childTnLst>
        </p:cTn>
      </p:par>
    </p:tnLst>
    <p:bldLst>
      <p:bldP spid="89" grpId="0"/>
      <p:bldP spid="89" grpId="1"/>
      <p:bldP spid="89" grpId="2"/>
      <p:bldP spid="95" grpId="0"/>
      <p:bldP spid="95" grpId="1"/>
      <p:bldP spid="9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48258" y="-897421"/>
            <a:ext cx="12368866" cy="8323594"/>
            <a:chOff x="-38084" y="-865840"/>
            <a:chExt cx="12368866" cy="8323594"/>
          </a:xfrm>
        </p:grpSpPr>
        <p:sp>
          <p:nvSpPr>
            <p:cNvPr id="6" name="Rectangle 5"/>
            <p:cNvSpPr/>
            <p:nvPr/>
          </p:nvSpPr>
          <p:spPr>
            <a:xfrm>
              <a:off x="-38084" y="0"/>
              <a:ext cx="12368866" cy="745775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3000">
                  <a:srgbClr val="606083"/>
                </a:gs>
                <a:gs pos="59000">
                  <a:srgbClr val="222953"/>
                </a:gs>
                <a:gs pos="100000">
                  <a:srgbClr val="192146"/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9" name="Group 398"/>
            <p:cNvGrpSpPr/>
            <p:nvPr/>
          </p:nvGrpSpPr>
          <p:grpSpPr>
            <a:xfrm>
              <a:off x="4152376" y="-865840"/>
              <a:ext cx="4492535" cy="4492535"/>
              <a:chOff x="3960299" y="-904307"/>
              <a:chExt cx="4492535" cy="4492535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960299" y="-904307"/>
                <a:ext cx="4492535" cy="449253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3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551937" y="-312669"/>
                <a:ext cx="3309258" cy="3309258"/>
              </a:xfrm>
              <a:prstGeom prst="ellipse">
                <a:avLst/>
              </a:prstGeom>
              <a:solidFill>
                <a:srgbClr val="FFFF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8" name="4-Point Star 67"/>
            <p:cNvSpPr/>
            <p:nvPr/>
          </p:nvSpPr>
          <p:spPr>
            <a:xfrm>
              <a:off x="9465779" y="152312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4-Point Star 68"/>
            <p:cNvSpPr/>
            <p:nvPr/>
          </p:nvSpPr>
          <p:spPr>
            <a:xfrm>
              <a:off x="9465779" y="206583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4-Point Star 69"/>
            <p:cNvSpPr/>
            <p:nvPr/>
          </p:nvSpPr>
          <p:spPr>
            <a:xfrm>
              <a:off x="10493390" y="142689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4-Point Star 70"/>
            <p:cNvSpPr/>
            <p:nvPr/>
          </p:nvSpPr>
          <p:spPr>
            <a:xfrm>
              <a:off x="10893984" y="31250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4-Point Star 71"/>
            <p:cNvSpPr/>
            <p:nvPr/>
          </p:nvSpPr>
          <p:spPr>
            <a:xfrm>
              <a:off x="11522481" y="230646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4-Point Star 72"/>
            <p:cNvSpPr/>
            <p:nvPr/>
          </p:nvSpPr>
          <p:spPr>
            <a:xfrm>
              <a:off x="9210245" y="365487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4-Point Star 73"/>
            <p:cNvSpPr/>
            <p:nvPr/>
          </p:nvSpPr>
          <p:spPr>
            <a:xfrm>
              <a:off x="10992016" y="467299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4-Point Star 74"/>
            <p:cNvSpPr/>
            <p:nvPr/>
          </p:nvSpPr>
          <p:spPr>
            <a:xfrm>
              <a:off x="2349149" y="192304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4-Point Star 75"/>
            <p:cNvSpPr/>
            <p:nvPr/>
          </p:nvSpPr>
          <p:spPr>
            <a:xfrm>
              <a:off x="3369779" y="29661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4-Point Star 76"/>
            <p:cNvSpPr/>
            <p:nvPr/>
          </p:nvSpPr>
          <p:spPr>
            <a:xfrm>
              <a:off x="1810803" y="317959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4-Point Star 77"/>
            <p:cNvSpPr/>
            <p:nvPr/>
          </p:nvSpPr>
          <p:spPr>
            <a:xfrm>
              <a:off x="1462761" y="160651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4-Point Star 80"/>
            <p:cNvSpPr/>
            <p:nvPr/>
          </p:nvSpPr>
          <p:spPr>
            <a:xfrm>
              <a:off x="1057449" y="21789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4-Point Star 81"/>
            <p:cNvSpPr/>
            <p:nvPr/>
          </p:nvSpPr>
          <p:spPr>
            <a:xfrm>
              <a:off x="332721" y="342521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4-Point Star 82"/>
            <p:cNvSpPr/>
            <p:nvPr/>
          </p:nvSpPr>
          <p:spPr>
            <a:xfrm>
              <a:off x="8421572" y="8534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4-Point Star 83"/>
            <p:cNvSpPr/>
            <p:nvPr/>
          </p:nvSpPr>
          <p:spPr>
            <a:xfrm>
              <a:off x="8053272" y="375110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4-Point Star 84"/>
            <p:cNvSpPr/>
            <p:nvPr/>
          </p:nvSpPr>
          <p:spPr>
            <a:xfrm>
              <a:off x="8173868" y="33771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4-Point Star 85"/>
            <p:cNvSpPr/>
            <p:nvPr/>
          </p:nvSpPr>
          <p:spPr>
            <a:xfrm>
              <a:off x="128418" y="137878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4-Point Star 86"/>
            <p:cNvSpPr/>
            <p:nvPr/>
          </p:nvSpPr>
          <p:spPr>
            <a:xfrm>
              <a:off x="1858918" y="3543005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4-Point Star 87"/>
            <p:cNvSpPr/>
            <p:nvPr/>
          </p:nvSpPr>
          <p:spPr>
            <a:xfrm>
              <a:off x="4497317" y="412653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4-Point Star 88"/>
            <p:cNvSpPr/>
            <p:nvPr/>
          </p:nvSpPr>
          <p:spPr>
            <a:xfrm>
              <a:off x="11863304" y="202704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7" name="Freeform 306"/>
          <p:cNvSpPr/>
          <p:nvPr/>
        </p:nvSpPr>
        <p:spPr>
          <a:xfrm>
            <a:off x="-129256" y="3886865"/>
            <a:ext cx="12484100" cy="3834596"/>
          </a:xfrm>
          <a:custGeom>
            <a:avLst/>
            <a:gdLst>
              <a:gd name="connsiteX0" fmla="*/ 12420600 w 12484100"/>
              <a:gd name="connsiteY0" fmla="*/ 1205696 h 3834596"/>
              <a:gd name="connsiteX1" fmla="*/ 12484100 w 12484100"/>
              <a:gd name="connsiteY1" fmla="*/ 1269196 h 3834596"/>
              <a:gd name="connsiteX2" fmla="*/ 12420600 w 12484100"/>
              <a:gd name="connsiteY2" fmla="*/ 1264493 h 3834596"/>
              <a:gd name="connsiteX3" fmla="*/ 617828 w 12484100"/>
              <a:gd name="connsiteY3" fmla="*/ 0 h 3834596"/>
              <a:gd name="connsiteX4" fmla="*/ 660400 w 12484100"/>
              <a:gd name="connsiteY4" fmla="*/ 0 h 3834596"/>
              <a:gd name="connsiteX5" fmla="*/ 660400 w 12484100"/>
              <a:gd name="connsiteY5" fmla="*/ 24596 h 3834596"/>
              <a:gd name="connsiteX6" fmla="*/ 736600 w 12484100"/>
              <a:gd name="connsiteY6" fmla="*/ 11896 h 3834596"/>
              <a:gd name="connsiteX7" fmla="*/ 889000 w 12484100"/>
              <a:gd name="connsiteY7" fmla="*/ 240496 h 3834596"/>
              <a:gd name="connsiteX8" fmla="*/ 977900 w 12484100"/>
              <a:gd name="connsiteY8" fmla="*/ 189696 h 3834596"/>
              <a:gd name="connsiteX9" fmla="*/ 1270000 w 12484100"/>
              <a:gd name="connsiteY9" fmla="*/ 176996 h 3834596"/>
              <a:gd name="connsiteX10" fmla="*/ 1663700 w 12484100"/>
              <a:gd name="connsiteY10" fmla="*/ 494496 h 3834596"/>
              <a:gd name="connsiteX11" fmla="*/ 1905000 w 12484100"/>
              <a:gd name="connsiteY11" fmla="*/ 316696 h 3834596"/>
              <a:gd name="connsiteX12" fmla="*/ 2159000 w 12484100"/>
              <a:gd name="connsiteY12" fmla="*/ 367496 h 3834596"/>
              <a:gd name="connsiteX13" fmla="*/ 2159000 w 12484100"/>
              <a:gd name="connsiteY13" fmla="*/ 303996 h 3834596"/>
              <a:gd name="connsiteX14" fmla="*/ 2184400 w 12484100"/>
              <a:gd name="connsiteY14" fmla="*/ 303996 h 3834596"/>
              <a:gd name="connsiteX15" fmla="*/ 2184400 w 12484100"/>
              <a:gd name="connsiteY15" fmla="*/ 367496 h 3834596"/>
              <a:gd name="connsiteX16" fmla="*/ 2298700 w 12484100"/>
              <a:gd name="connsiteY16" fmla="*/ 405596 h 3834596"/>
              <a:gd name="connsiteX17" fmla="*/ 2463800 w 12484100"/>
              <a:gd name="connsiteY17" fmla="*/ 608796 h 3834596"/>
              <a:gd name="connsiteX18" fmla="*/ 2590800 w 12484100"/>
              <a:gd name="connsiteY18" fmla="*/ 494496 h 3834596"/>
              <a:gd name="connsiteX19" fmla="*/ 2895600 w 12484100"/>
              <a:gd name="connsiteY19" fmla="*/ 430996 h 3834596"/>
              <a:gd name="connsiteX20" fmla="*/ 3149600 w 12484100"/>
              <a:gd name="connsiteY20" fmla="*/ 621496 h 3834596"/>
              <a:gd name="connsiteX21" fmla="*/ 3517900 w 12484100"/>
              <a:gd name="connsiteY21" fmla="*/ 329396 h 3834596"/>
              <a:gd name="connsiteX22" fmla="*/ 3860800 w 12484100"/>
              <a:gd name="connsiteY22" fmla="*/ 418296 h 3834596"/>
              <a:gd name="connsiteX23" fmla="*/ 4064000 w 12484100"/>
              <a:gd name="connsiteY23" fmla="*/ 596096 h 3834596"/>
              <a:gd name="connsiteX24" fmla="*/ 4343400 w 12484100"/>
              <a:gd name="connsiteY24" fmla="*/ 507196 h 3834596"/>
              <a:gd name="connsiteX25" fmla="*/ 4660900 w 12484100"/>
              <a:gd name="connsiteY25" fmla="*/ 761196 h 3834596"/>
              <a:gd name="connsiteX26" fmla="*/ 4927600 w 12484100"/>
              <a:gd name="connsiteY26" fmla="*/ 532596 h 3834596"/>
              <a:gd name="connsiteX27" fmla="*/ 5372100 w 12484100"/>
              <a:gd name="connsiteY27" fmla="*/ 570696 h 3834596"/>
              <a:gd name="connsiteX28" fmla="*/ 5524500 w 12484100"/>
              <a:gd name="connsiteY28" fmla="*/ 786596 h 3834596"/>
              <a:gd name="connsiteX29" fmla="*/ 5626100 w 12484100"/>
              <a:gd name="connsiteY29" fmla="*/ 761196 h 3834596"/>
              <a:gd name="connsiteX30" fmla="*/ 6819900 w 12484100"/>
              <a:gd name="connsiteY30" fmla="*/ 1091396 h 3834596"/>
              <a:gd name="connsiteX31" fmla="*/ 7327900 w 12484100"/>
              <a:gd name="connsiteY31" fmla="*/ 989796 h 3834596"/>
              <a:gd name="connsiteX32" fmla="*/ 7442200 w 12484100"/>
              <a:gd name="connsiteY32" fmla="*/ 1053296 h 3834596"/>
              <a:gd name="connsiteX33" fmla="*/ 7696200 w 12484100"/>
              <a:gd name="connsiteY33" fmla="*/ 837396 h 3834596"/>
              <a:gd name="connsiteX34" fmla="*/ 7924800 w 12484100"/>
              <a:gd name="connsiteY34" fmla="*/ 875496 h 3834596"/>
              <a:gd name="connsiteX35" fmla="*/ 7962900 w 12484100"/>
              <a:gd name="connsiteY35" fmla="*/ 926296 h 3834596"/>
              <a:gd name="connsiteX36" fmla="*/ 8013700 w 12484100"/>
              <a:gd name="connsiteY36" fmla="*/ 875496 h 3834596"/>
              <a:gd name="connsiteX37" fmla="*/ 8191500 w 12484100"/>
              <a:gd name="connsiteY37" fmla="*/ 684996 h 3834596"/>
              <a:gd name="connsiteX38" fmla="*/ 8420100 w 12484100"/>
              <a:gd name="connsiteY38" fmla="*/ 634196 h 3834596"/>
              <a:gd name="connsiteX39" fmla="*/ 8559800 w 12484100"/>
              <a:gd name="connsiteY39" fmla="*/ 723096 h 3834596"/>
              <a:gd name="connsiteX40" fmla="*/ 8928100 w 12484100"/>
              <a:gd name="connsiteY40" fmla="*/ 811996 h 3834596"/>
              <a:gd name="connsiteX41" fmla="*/ 9105900 w 12484100"/>
              <a:gd name="connsiteY41" fmla="*/ 1027896 h 3834596"/>
              <a:gd name="connsiteX42" fmla="*/ 9207500 w 12484100"/>
              <a:gd name="connsiteY42" fmla="*/ 926296 h 3834596"/>
              <a:gd name="connsiteX43" fmla="*/ 9525000 w 12484100"/>
              <a:gd name="connsiteY43" fmla="*/ 837396 h 3834596"/>
              <a:gd name="connsiteX44" fmla="*/ 9753600 w 12484100"/>
              <a:gd name="connsiteY44" fmla="*/ 1065996 h 3834596"/>
              <a:gd name="connsiteX45" fmla="*/ 10096500 w 12484100"/>
              <a:gd name="connsiteY45" fmla="*/ 1180296 h 3834596"/>
              <a:gd name="connsiteX46" fmla="*/ 10299700 w 12484100"/>
              <a:gd name="connsiteY46" fmla="*/ 1396196 h 3834596"/>
              <a:gd name="connsiteX47" fmla="*/ 10401300 w 12484100"/>
              <a:gd name="connsiteY47" fmla="*/ 1396196 h 3834596"/>
              <a:gd name="connsiteX48" fmla="*/ 10693400 w 12484100"/>
              <a:gd name="connsiteY48" fmla="*/ 1053296 h 3834596"/>
              <a:gd name="connsiteX49" fmla="*/ 11036300 w 12484100"/>
              <a:gd name="connsiteY49" fmla="*/ 964396 h 3834596"/>
              <a:gd name="connsiteX50" fmla="*/ 11303000 w 12484100"/>
              <a:gd name="connsiteY50" fmla="*/ 1218396 h 3834596"/>
              <a:gd name="connsiteX51" fmla="*/ 11544300 w 12484100"/>
              <a:gd name="connsiteY51" fmla="*/ 977096 h 3834596"/>
              <a:gd name="connsiteX52" fmla="*/ 11976100 w 12484100"/>
              <a:gd name="connsiteY52" fmla="*/ 1053296 h 3834596"/>
              <a:gd name="connsiteX53" fmla="*/ 12141200 w 12484100"/>
              <a:gd name="connsiteY53" fmla="*/ 1243796 h 3834596"/>
              <a:gd name="connsiteX54" fmla="*/ 12420600 w 12484100"/>
              <a:gd name="connsiteY54" fmla="*/ 1264493 h 3834596"/>
              <a:gd name="connsiteX55" fmla="*/ 12420600 w 12484100"/>
              <a:gd name="connsiteY55" fmla="*/ 3834596 h 3834596"/>
              <a:gd name="connsiteX56" fmla="*/ 0 w 12484100"/>
              <a:gd name="connsiteY56" fmla="*/ 3771096 h 3834596"/>
              <a:gd name="connsiteX57" fmla="*/ 25400 w 12484100"/>
              <a:gd name="connsiteY57" fmla="*/ 253196 h 3834596"/>
              <a:gd name="connsiteX58" fmla="*/ 406400 w 12484100"/>
              <a:gd name="connsiteY58" fmla="*/ 11896 h 3834596"/>
              <a:gd name="connsiteX59" fmla="*/ 622300 w 12484100"/>
              <a:gd name="connsiteY59" fmla="*/ 24596 h 38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484100" h="3834596">
                <a:moveTo>
                  <a:pt x="12420600" y="1205696"/>
                </a:moveTo>
                <a:lnTo>
                  <a:pt x="12484100" y="1269196"/>
                </a:lnTo>
                <a:lnTo>
                  <a:pt x="12420600" y="1264493"/>
                </a:lnTo>
                <a:close/>
                <a:moveTo>
                  <a:pt x="617828" y="0"/>
                </a:moveTo>
                <a:lnTo>
                  <a:pt x="660400" y="0"/>
                </a:lnTo>
                <a:lnTo>
                  <a:pt x="660400" y="24596"/>
                </a:lnTo>
                <a:lnTo>
                  <a:pt x="736600" y="11896"/>
                </a:lnTo>
                <a:lnTo>
                  <a:pt x="889000" y="240496"/>
                </a:lnTo>
                <a:lnTo>
                  <a:pt x="977900" y="189696"/>
                </a:lnTo>
                <a:lnTo>
                  <a:pt x="1270000" y="176996"/>
                </a:lnTo>
                <a:lnTo>
                  <a:pt x="1663700" y="494496"/>
                </a:lnTo>
                <a:lnTo>
                  <a:pt x="1905000" y="316696"/>
                </a:lnTo>
                <a:lnTo>
                  <a:pt x="2159000" y="367496"/>
                </a:lnTo>
                <a:lnTo>
                  <a:pt x="2159000" y="303996"/>
                </a:lnTo>
                <a:lnTo>
                  <a:pt x="2184400" y="303996"/>
                </a:lnTo>
                <a:lnTo>
                  <a:pt x="2184400" y="367496"/>
                </a:lnTo>
                <a:lnTo>
                  <a:pt x="2298700" y="405596"/>
                </a:lnTo>
                <a:lnTo>
                  <a:pt x="2463800" y="608796"/>
                </a:lnTo>
                <a:lnTo>
                  <a:pt x="2590800" y="494496"/>
                </a:lnTo>
                <a:lnTo>
                  <a:pt x="2895600" y="430996"/>
                </a:lnTo>
                <a:lnTo>
                  <a:pt x="3149600" y="621496"/>
                </a:lnTo>
                <a:lnTo>
                  <a:pt x="3517900" y="329396"/>
                </a:lnTo>
                <a:lnTo>
                  <a:pt x="3860800" y="418296"/>
                </a:lnTo>
                <a:lnTo>
                  <a:pt x="4064000" y="596096"/>
                </a:lnTo>
                <a:lnTo>
                  <a:pt x="4343400" y="507196"/>
                </a:lnTo>
                <a:lnTo>
                  <a:pt x="4660900" y="761196"/>
                </a:lnTo>
                <a:lnTo>
                  <a:pt x="4927600" y="532596"/>
                </a:lnTo>
                <a:lnTo>
                  <a:pt x="5372100" y="570696"/>
                </a:lnTo>
                <a:lnTo>
                  <a:pt x="5524500" y="786596"/>
                </a:lnTo>
                <a:lnTo>
                  <a:pt x="5626100" y="761196"/>
                </a:lnTo>
                <a:lnTo>
                  <a:pt x="6819900" y="1091396"/>
                </a:lnTo>
                <a:lnTo>
                  <a:pt x="7327900" y="989796"/>
                </a:lnTo>
                <a:lnTo>
                  <a:pt x="7442200" y="1053296"/>
                </a:lnTo>
                <a:lnTo>
                  <a:pt x="7696200" y="837396"/>
                </a:lnTo>
                <a:lnTo>
                  <a:pt x="7924800" y="875496"/>
                </a:lnTo>
                <a:lnTo>
                  <a:pt x="7962900" y="926296"/>
                </a:lnTo>
                <a:lnTo>
                  <a:pt x="8013700" y="875496"/>
                </a:lnTo>
                <a:lnTo>
                  <a:pt x="8191500" y="684996"/>
                </a:lnTo>
                <a:lnTo>
                  <a:pt x="8420100" y="634196"/>
                </a:lnTo>
                <a:lnTo>
                  <a:pt x="8559800" y="723096"/>
                </a:lnTo>
                <a:lnTo>
                  <a:pt x="8928100" y="811996"/>
                </a:lnTo>
                <a:lnTo>
                  <a:pt x="9105900" y="1027896"/>
                </a:lnTo>
                <a:lnTo>
                  <a:pt x="9207500" y="926296"/>
                </a:lnTo>
                <a:lnTo>
                  <a:pt x="9525000" y="837396"/>
                </a:lnTo>
                <a:lnTo>
                  <a:pt x="9753600" y="1065996"/>
                </a:lnTo>
                <a:lnTo>
                  <a:pt x="10096500" y="1180296"/>
                </a:lnTo>
                <a:lnTo>
                  <a:pt x="10299700" y="1396196"/>
                </a:lnTo>
                <a:lnTo>
                  <a:pt x="10401300" y="1396196"/>
                </a:lnTo>
                <a:lnTo>
                  <a:pt x="10693400" y="1053296"/>
                </a:lnTo>
                <a:lnTo>
                  <a:pt x="11036300" y="964396"/>
                </a:lnTo>
                <a:lnTo>
                  <a:pt x="11303000" y="1218396"/>
                </a:lnTo>
                <a:lnTo>
                  <a:pt x="11544300" y="977096"/>
                </a:lnTo>
                <a:lnTo>
                  <a:pt x="11976100" y="1053296"/>
                </a:lnTo>
                <a:lnTo>
                  <a:pt x="12141200" y="1243796"/>
                </a:lnTo>
                <a:lnTo>
                  <a:pt x="12420600" y="1264493"/>
                </a:lnTo>
                <a:lnTo>
                  <a:pt x="12420600" y="3834596"/>
                </a:lnTo>
                <a:lnTo>
                  <a:pt x="0" y="3771096"/>
                </a:lnTo>
                <a:lnTo>
                  <a:pt x="25400" y="253196"/>
                </a:lnTo>
                <a:lnTo>
                  <a:pt x="406400" y="11896"/>
                </a:lnTo>
                <a:lnTo>
                  <a:pt x="622300" y="24596"/>
                </a:lnTo>
                <a:close/>
              </a:path>
            </a:pathLst>
          </a:custGeom>
          <a:solidFill>
            <a:srgbClr val="211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468" name="Group 467"/>
          <p:cNvGrpSpPr/>
          <p:nvPr/>
        </p:nvGrpSpPr>
        <p:grpSpPr>
          <a:xfrm>
            <a:off x="5414777" y="1568214"/>
            <a:ext cx="2226268" cy="3052901"/>
            <a:chOff x="5414777" y="1568214"/>
            <a:chExt cx="2226268" cy="3052901"/>
          </a:xfrm>
        </p:grpSpPr>
        <p:sp>
          <p:nvSpPr>
            <p:cNvPr id="469" name="Freeform 468"/>
            <p:cNvSpPr/>
            <p:nvPr/>
          </p:nvSpPr>
          <p:spPr>
            <a:xfrm>
              <a:off x="6737194" y="1568214"/>
              <a:ext cx="903851" cy="780967"/>
            </a:xfrm>
            <a:custGeom>
              <a:avLst/>
              <a:gdLst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597958"/>
                <a:gd name="connsiteY0" fmla="*/ 438150 h 511175"/>
                <a:gd name="connsiteX1" fmla="*/ 190500 w 597958"/>
                <a:gd name="connsiteY1" fmla="*/ 511175 h 511175"/>
                <a:gd name="connsiteX2" fmla="*/ 263525 w 597958"/>
                <a:gd name="connsiteY2" fmla="*/ 222250 h 511175"/>
                <a:gd name="connsiteX3" fmla="*/ 361950 w 597958"/>
                <a:gd name="connsiteY3" fmla="*/ 184150 h 511175"/>
                <a:gd name="connsiteX4" fmla="*/ 570442 w 597958"/>
                <a:gd name="connsiteY4" fmla="*/ 247650 h 511175"/>
                <a:gd name="connsiteX5" fmla="*/ 597958 w 597958"/>
                <a:gd name="connsiteY5" fmla="*/ 226484 h 511175"/>
                <a:gd name="connsiteX6" fmla="*/ 412750 w 597958"/>
                <a:gd name="connsiteY6" fmla="*/ 95250 h 511175"/>
                <a:gd name="connsiteX7" fmla="*/ 320675 w 597958"/>
                <a:gd name="connsiteY7" fmla="*/ 92075 h 511175"/>
                <a:gd name="connsiteX8" fmla="*/ 276225 w 597958"/>
                <a:gd name="connsiteY8" fmla="*/ 76200 h 511175"/>
                <a:gd name="connsiteX9" fmla="*/ 301625 w 597958"/>
                <a:gd name="connsiteY9" fmla="*/ 41275 h 511175"/>
                <a:gd name="connsiteX10" fmla="*/ 238125 w 597958"/>
                <a:gd name="connsiteY10" fmla="*/ 0 h 511175"/>
                <a:gd name="connsiteX11" fmla="*/ 177800 w 597958"/>
                <a:gd name="connsiteY11" fmla="*/ 38100 h 511175"/>
                <a:gd name="connsiteX12" fmla="*/ 161925 w 597958"/>
                <a:gd name="connsiteY12" fmla="*/ 146050 h 511175"/>
                <a:gd name="connsiteX13" fmla="*/ 0 w 59795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1608" h="511175">
                  <a:moveTo>
                    <a:pt x="0" y="438150"/>
                  </a:moveTo>
                  <a:lnTo>
                    <a:pt x="190500" y="511175"/>
                  </a:lnTo>
                  <a:cubicBezTo>
                    <a:pt x="214842" y="414867"/>
                    <a:pt x="228600" y="322792"/>
                    <a:pt x="263525" y="222250"/>
                  </a:cubicBezTo>
                  <a:cubicBezTo>
                    <a:pt x="300567" y="192616"/>
                    <a:pt x="314325" y="184150"/>
                    <a:pt x="361950" y="184150"/>
                  </a:cubicBezTo>
                  <a:cubicBezTo>
                    <a:pt x="431447" y="205317"/>
                    <a:pt x="481895" y="230716"/>
                    <a:pt x="570442" y="247650"/>
                  </a:cubicBezTo>
                  <a:cubicBezTo>
                    <a:pt x="577497" y="236361"/>
                    <a:pt x="588787" y="239890"/>
                    <a:pt x="591608" y="213784"/>
                  </a:cubicBezTo>
                  <a:cubicBezTo>
                    <a:pt x="438856" y="100190"/>
                    <a:pt x="472369" y="134761"/>
                    <a:pt x="412750" y="95250"/>
                  </a:cubicBezTo>
                  <a:cubicBezTo>
                    <a:pt x="356658" y="83609"/>
                    <a:pt x="370417" y="86253"/>
                    <a:pt x="320675" y="92075"/>
                  </a:cubicBezTo>
                  <a:cubicBezTo>
                    <a:pt x="296333" y="85196"/>
                    <a:pt x="291042" y="81492"/>
                    <a:pt x="276225" y="76200"/>
                  </a:cubicBezTo>
                  <a:lnTo>
                    <a:pt x="301625" y="41275"/>
                  </a:lnTo>
                  <a:lnTo>
                    <a:pt x="238125" y="0"/>
                  </a:lnTo>
                  <a:cubicBezTo>
                    <a:pt x="218017" y="12700"/>
                    <a:pt x="197908" y="14288"/>
                    <a:pt x="177800" y="38100"/>
                  </a:cubicBezTo>
                  <a:cubicBezTo>
                    <a:pt x="164570" y="74083"/>
                    <a:pt x="160867" y="105305"/>
                    <a:pt x="161925" y="146050"/>
                  </a:cubicBezTo>
                  <a:lnTo>
                    <a:pt x="0" y="4381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Freeform 470"/>
            <p:cNvSpPr/>
            <p:nvPr/>
          </p:nvSpPr>
          <p:spPr>
            <a:xfrm>
              <a:off x="6118033" y="2184281"/>
              <a:ext cx="972216" cy="1080095"/>
            </a:xfrm>
            <a:custGeom>
              <a:avLst/>
              <a:gdLst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2237"/>
                <a:gd name="connsiteY0" fmla="*/ 579967 h 706967"/>
                <a:gd name="connsiteX1" fmla="*/ 406400 w 632237"/>
                <a:gd name="connsiteY1" fmla="*/ 0 h 706967"/>
                <a:gd name="connsiteX2" fmla="*/ 626533 w 632237"/>
                <a:gd name="connsiteY2" fmla="*/ 97367 h 706967"/>
                <a:gd name="connsiteX3" fmla="*/ 615950 w 632237"/>
                <a:gd name="connsiteY3" fmla="*/ 474133 h 706967"/>
                <a:gd name="connsiteX4" fmla="*/ 592666 w 632237"/>
                <a:gd name="connsiteY4" fmla="*/ 706967 h 706967"/>
                <a:gd name="connsiteX5" fmla="*/ 0 w 632237"/>
                <a:gd name="connsiteY5" fmla="*/ 579967 h 706967"/>
                <a:gd name="connsiteX0" fmla="*/ 0 w 638038"/>
                <a:gd name="connsiteY0" fmla="*/ 579967 h 706967"/>
                <a:gd name="connsiteX1" fmla="*/ 406400 w 638038"/>
                <a:gd name="connsiteY1" fmla="*/ 0 h 706967"/>
                <a:gd name="connsiteX2" fmla="*/ 626533 w 638038"/>
                <a:gd name="connsiteY2" fmla="*/ 97367 h 706967"/>
                <a:gd name="connsiteX3" fmla="*/ 615950 w 638038"/>
                <a:gd name="connsiteY3" fmla="*/ 474133 h 706967"/>
                <a:gd name="connsiteX4" fmla="*/ 592666 w 638038"/>
                <a:gd name="connsiteY4" fmla="*/ 706967 h 706967"/>
                <a:gd name="connsiteX5" fmla="*/ 0 w 638038"/>
                <a:gd name="connsiteY5" fmla="*/ 579967 h 706967"/>
                <a:gd name="connsiteX0" fmla="*/ 0 w 636356"/>
                <a:gd name="connsiteY0" fmla="*/ 579967 h 706967"/>
                <a:gd name="connsiteX1" fmla="*/ 406400 w 636356"/>
                <a:gd name="connsiteY1" fmla="*/ 0 h 706967"/>
                <a:gd name="connsiteX2" fmla="*/ 626533 w 636356"/>
                <a:gd name="connsiteY2" fmla="*/ 97367 h 706967"/>
                <a:gd name="connsiteX3" fmla="*/ 611716 w 636356"/>
                <a:gd name="connsiteY3" fmla="*/ 508000 h 706967"/>
                <a:gd name="connsiteX4" fmla="*/ 592666 w 636356"/>
                <a:gd name="connsiteY4" fmla="*/ 706967 h 706967"/>
                <a:gd name="connsiteX5" fmla="*/ 0 w 636356"/>
                <a:gd name="connsiteY5" fmla="*/ 579967 h 70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6356" h="706967">
                  <a:moveTo>
                    <a:pt x="0" y="579967"/>
                  </a:moveTo>
                  <a:cubicBezTo>
                    <a:pt x="132644" y="385234"/>
                    <a:pt x="362656" y="10583"/>
                    <a:pt x="406400" y="0"/>
                  </a:cubicBezTo>
                  <a:cubicBezTo>
                    <a:pt x="499533" y="21167"/>
                    <a:pt x="571500" y="46566"/>
                    <a:pt x="626533" y="97367"/>
                  </a:cubicBezTo>
                  <a:cubicBezTo>
                    <a:pt x="642055" y="218722"/>
                    <a:pt x="640643" y="386645"/>
                    <a:pt x="611716" y="508000"/>
                  </a:cubicBezTo>
                  <a:cubicBezTo>
                    <a:pt x="591254" y="759178"/>
                    <a:pt x="598311" y="625122"/>
                    <a:pt x="592666" y="706967"/>
                  </a:cubicBezTo>
                  <a:lnTo>
                    <a:pt x="0" y="5799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Freeform 475"/>
            <p:cNvSpPr/>
            <p:nvPr/>
          </p:nvSpPr>
          <p:spPr>
            <a:xfrm>
              <a:off x="6121400" y="2870200"/>
              <a:ext cx="929640" cy="482600"/>
            </a:xfrm>
            <a:custGeom>
              <a:avLst/>
              <a:gdLst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4560" h="482600">
                  <a:moveTo>
                    <a:pt x="0" y="193040"/>
                  </a:moveTo>
                  <a:lnTo>
                    <a:pt x="45720" y="127000"/>
                  </a:lnTo>
                  <a:lnTo>
                    <a:pt x="137160" y="0"/>
                  </a:lnTo>
                  <a:cubicBezTo>
                    <a:pt x="316653" y="64347"/>
                    <a:pt x="364790" y="93133"/>
                    <a:pt x="635222" y="137160"/>
                  </a:cubicBezTo>
                  <a:cubicBezTo>
                    <a:pt x="778822" y="138853"/>
                    <a:pt x="841587" y="125307"/>
                    <a:pt x="924560" y="121920"/>
                  </a:cubicBezTo>
                  <a:lnTo>
                    <a:pt x="889000" y="482600"/>
                  </a:lnTo>
                  <a:lnTo>
                    <a:pt x="0" y="193040"/>
                  </a:lnTo>
                  <a:close/>
                </a:path>
              </a:pathLst>
            </a:custGeom>
            <a:solidFill>
              <a:srgbClr val="7E2425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5414777" y="2942485"/>
              <a:ext cx="1070972" cy="167863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7" name="Group 506"/>
          <p:cNvGrpSpPr/>
          <p:nvPr/>
        </p:nvGrpSpPr>
        <p:grpSpPr>
          <a:xfrm>
            <a:off x="4941655" y="1492054"/>
            <a:ext cx="2049141" cy="3177874"/>
            <a:chOff x="4941655" y="1492054"/>
            <a:chExt cx="2049141" cy="3177874"/>
          </a:xfrm>
        </p:grpSpPr>
        <p:sp>
          <p:nvSpPr>
            <p:cNvPr id="509" name="Freeform 508"/>
            <p:cNvSpPr/>
            <p:nvPr/>
          </p:nvSpPr>
          <p:spPr>
            <a:xfrm>
              <a:off x="4941655" y="1492054"/>
              <a:ext cx="839175" cy="795519"/>
            </a:xfrm>
            <a:custGeom>
              <a:avLst/>
              <a:gdLst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7683 w 557233"/>
                <a:gd name="connsiteY0" fmla="*/ 520700 h 520700"/>
                <a:gd name="connsiteX1" fmla="*/ 322283 w 557233"/>
                <a:gd name="connsiteY1" fmla="*/ 200025 h 520700"/>
                <a:gd name="connsiteX2" fmla="*/ 227033 w 557233"/>
                <a:gd name="connsiteY2" fmla="*/ 161925 h 520700"/>
                <a:gd name="connsiteX3" fmla="*/ 550 w 557233"/>
                <a:gd name="connsiteY3" fmla="*/ 187325 h 520700"/>
                <a:gd name="connsiteX4" fmla="*/ 7958 w 557233"/>
                <a:gd name="connsiteY4" fmla="*/ 142875 h 520700"/>
                <a:gd name="connsiteX5" fmla="*/ 217508 w 557233"/>
                <a:gd name="connsiteY5" fmla="*/ 63500 h 520700"/>
                <a:gd name="connsiteX6" fmla="*/ 287358 w 557233"/>
                <a:gd name="connsiteY6" fmla="*/ 79375 h 520700"/>
                <a:gd name="connsiteX7" fmla="*/ 344508 w 557233"/>
                <a:gd name="connsiteY7" fmla="*/ 66675 h 520700"/>
                <a:gd name="connsiteX8" fmla="*/ 322283 w 557233"/>
                <a:gd name="connsiteY8" fmla="*/ 38100 h 520700"/>
                <a:gd name="connsiteX9" fmla="*/ 388958 w 557233"/>
                <a:gd name="connsiteY9" fmla="*/ 0 h 520700"/>
                <a:gd name="connsiteX10" fmla="*/ 446108 w 557233"/>
                <a:gd name="connsiteY10" fmla="*/ 63500 h 520700"/>
                <a:gd name="connsiteX11" fmla="*/ 439758 w 557233"/>
                <a:gd name="connsiteY11" fmla="*/ 171450 h 520700"/>
                <a:gd name="connsiteX12" fmla="*/ 557233 w 557233"/>
                <a:gd name="connsiteY12" fmla="*/ 457200 h 520700"/>
                <a:gd name="connsiteX13" fmla="*/ 347683 w 557233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2270 w 551820"/>
                <a:gd name="connsiteY0" fmla="*/ 520700 h 520700"/>
                <a:gd name="connsiteX1" fmla="*/ 316870 w 551820"/>
                <a:gd name="connsiteY1" fmla="*/ 200025 h 520700"/>
                <a:gd name="connsiteX2" fmla="*/ 221620 w 551820"/>
                <a:gd name="connsiteY2" fmla="*/ 161925 h 520700"/>
                <a:gd name="connsiteX3" fmla="*/ 958 w 551820"/>
                <a:gd name="connsiteY3" fmla="*/ 187325 h 520700"/>
                <a:gd name="connsiteX4" fmla="*/ 2545 w 551820"/>
                <a:gd name="connsiteY4" fmla="*/ 142875 h 520700"/>
                <a:gd name="connsiteX5" fmla="*/ 212095 w 551820"/>
                <a:gd name="connsiteY5" fmla="*/ 63500 h 520700"/>
                <a:gd name="connsiteX6" fmla="*/ 281945 w 551820"/>
                <a:gd name="connsiteY6" fmla="*/ 79375 h 520700"/>
                <a:gd name="connsiteX7" fmla="*/ 339095 w 551820"/>
                <a:gd name="connsiteY7" fmla="*/ 66675 h 520700"/>
                <a:gd name="connsiteX8" fmla="*/ 316870 w 551820"/>
                <a:gd name="connsiteY8" fmla="*/ 38100 h 520700"/>
                <a:gd name="connsiteX9" fmla="*/ 383545 w 551820"/>
                <a:gd name="connsiteY9" fmla="*/ 0 h 520700"/>
                <a:gd name="connsiteX10" fmla="*/ 440695 w 551820"/>
                <a:gd name="connsiteY10" fmla="*/ 63500 h 520700"/>
                <a:gd name="connsiteX11" fmla="*/ 434345 w 551820"/>
                <a:gd name="connsiteY11" fmla="*/ 171450 h 520700"/>
                <a:gd name="connsiteX12" fmla="*/ 551820 w 551820"/>
                <a:gd name="connsiteY12" fmla="*/ 457200 h 520700"/>
                <a:gd name="connsiteX13" fmla="*/ 342270 w 551820"/>
                <a:gd name="connsiteY13" fmla="*/ 520700 h 520700"/>
                <a:gd name="connsiteX0" fmla="*/ 344285 w 553835"/>
                <a:gd name="connsiteY0" fmla="*/ 520700 h 520700"/>
                <a:gd name="connsiteX1" fmla="*/ 318885 w 553835"/>
                <a:gd name="connsiteY1" fmla="*/ 200025 h 520700"/>
                <a:gd name="connsiteX2" fmla="*/ 223635 w 553835"/>
                <a:gd name="connsiteY2" fmla="*/ 161925 h 520700"/>
                <a:gd name="connsiteX3" fmla="*/ 2973 w 553835"/>
                <a:gd name="connsiteY3" fmla="*/ 187325 h 520700"/>
                <a:gd name="connsiteX4" fmla="*/ 4560 w 553835"/>
                <a:gd name="connsiteY4" fmla="*/ 142875 h 520700"/>
                <a:gd name="connsiteX5" fmla="*/ 214110 w 553835"/>
                <a:gd name="connsiteY5" fmla="*/ 63500 h 520700"/>
                <a:gd name="connsiteX6" fmla="*/ 283960 w 553835"/>
                <a:gd name="connsiteY6" fmla="*/ 79375 h 520700"/>
                <a:gd name="connsiteX7" fmla="*/ 341110 w 553835"/>
                <a:gd name="connsiteY7" fmla="*/ 66675 h 520700"/>
                <a:gd name="connsiteX8" fmla="*/ 318885 w 553835"/>
                <a:gd name="connsiteY8" fmla="*/ 38100 h 520700"/>
                <a:gd name="connsiteX9" fmla="*/ 385560 w 553835"/>
                <a:gd name="connsiteY9" fmla="*/ 0 h 520700"/>
                <a:gd name="connsiteX10" fmla="*/ 442710 w 553835"/>
                <a:gd name="connsiteY10" fmla="*/ 63500 h 520700"/>
                <a:gd name="connsiteX11" fmla="*/ 436360 w 553835"/>
                <a:gd name="connsiteY11" fmla="*/ 171450 h 520700"/>
                <a:gd name="connsiteX12" fmla="*/ 553835 w 553835"/>
                <a:gd name="connsiteY12" fmla="*/ 457200 h 520700"/>
                <a:gd name="connsiteX13" fmla="*/ 344285 w 55383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1410 w 550960"/>
                <a:gd name="connsiteY0" fmla="*/ 520700 h 520700"/>
                <a:gd name="connsiteX1" fmla="*/ 316010 w 550960"/>
                <a:gd name="connsiteY1" fmla="*/ 200025 h 520700"/>
                <a:gd name="connsiteX2" fmla="*/ 220760 w 550960"/>
                <a:gd name="connsiteY2" fmla="*/ 161925 h 520700"/>
                <a:gd name="connsiteX3" fmla="*/ 25498 w 550960"/>
                <a:gd name="connsiteY3" fmla="*/ 180975 h 520700"/>
                <a:gd name="connsiteX4" fmla="*/ 1685 w 550960"/>
                <a:gd name="connsiteY4" fmla="*/ 142875 h 520700"/>
                <a:gd name="connsiteX5" fmla="*/ 211235 w 550960"/>
                <a:gd name="connsiteY5" fmla="*/ 63500 h 520700"/>
                <a:gd name="connsiteX6" fmla="*/ 289022 w 550960"/>
                <a:gd name="connsiteY6" fmla="*/ 73025 h 520700"/>
                <a:gd name="connsiteX7" fmla="*/ 338235 w 550960"/>
                <a:gd name="connsiteY7" fmla="*/ 66675 h 520700"/>
                <a:gd name="connsiteX8" fmla="*/ 316010 w 550960"/>
                <a:gd name="connsiteY8" fmla="*/ 38100 h 520700"/>
                <a:gd name="connsiteX9" fmla="*/ 382685 w 550960"/>
                <a:gd name="connsiteY9" fmla="*/ 0 h 520700"/>
                <a:gd name="connsiteX10" fmla="*/ 439835 w 550960"/>
                <a:gd name="connsiteY10" fmla="*/ 63500 h 520700"/>
                <a:gd name="connsiteX11" fmla="*/ 433485 w 550960"/>
                <a:gd name="connsiteY11" fmla="*/ 171450 h 520700"/>
                <a:gd name="connsiteX12" fmla="*/ 550960 w 550960"/>
                <a:gd name="connsiteY12" fmla="*/ 457200 h 520700"/>
                <a:gd name="connsiteX13" fmla="*/ 341410 w 550960"/>
                <a:gd name="connsiteY13" fmla="*/ 520700 h 520700"/>
                <a:gd name="connsiteX0" fmla="*/ 340739 w 550289"/>
                <a:gd name="connsiteY0" fmla="*/ 520700 h 520700"/>
                <a:gd name="connsiteX1" fmla="*/ 315339 w 550289"/>
                <a:gd name="connsiteY1" fmla="*/ 200025 h 520700"/>
                <a:gd name="connsiteX2" fmla="*/ 220089 w 550289"/>
                <a:gd name="connsiteY2" fmla="*/ 161925 h 520700"/>
                <a:gd name="connsiteX3" fmla="*/ 24827 w 550289"/>
                <a:gd name="connsiteY3" fmla="*/ 180975 h 520700"/>
                <a:gd name="connsiteX4" fmla="*/ 1014 w 550289"/>
                <a:gd name="connsiteY4" fmla="*/ 142875 h 520700"/>
                <a:gd name="connsiteX5" fmla="*/ 210564 w 550289"/>
                <a:gd name="connsiteY5" fmla="*/ 63500 h 520700"/>
                <a:gd name="connsiteX6" fmla="*/ 288351 w 550289"/>
                <a:gd name="connsiteY6" fmla="*/ 73025 h 520700"/>
                <a:gd name="connsiteX7" fmla="*/ 337564 w 550289"/>
                <a:gd name="connsiteY7" fmla="*/ 66675 h 520700"/>
                <a:gd name="connsiteX8" fmla="*/ 315339 w 550289"/>
                <a:gd name="connsiteY8" fmla="*/ 38100 h 520700"/>
                <a:gd name="connsiteX9" fmla="*/ 382014 w 550289"/>
                <a:gd name="connsiteY9" fmla="*/ 0 h 520700"/>
                <a:gd name="connsiteX10" fmla="*/ 439164 w 550289"/>
                <a:gd name="connsiteY10" fmla="*/ 63500 h 520700"/>
                <a:gd name="connsiteX11" fmla="*/ 432814 w 550289"/>
                <a:gd name="connsiteY11" fmla="*/ 171450 h 520700"/>
                <a:gd name="connsiteX12" fmla="*/ 550289 w 550289"/>
                <a:gd name="connsiteY12" fmla="*/ 457200 h 520700"/>
                <a:gd name="connsiteX13" fmla="*/ 340739 w 550289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9275" h="520700">
                  <a:moveTo>
                    <a:pt x="339725" y="520700"/>
                  </a:moveTo>
                  <a:cubicBezTo>
                    <a:pt x="331258" y="413808"/>
                    <a:pt x="343430" y="524404"/>
                    <a:pt x="314325" y="200025"/>
                  </a:cubicBezTo>
                  <a:cubicBezTo>
                    <a:pt x="274638" y="163513"/>
                    <a:pt x="258763" y="165100"/>
                    <a:pt x="219075" y="161925"/>
                  </a:cubicBezTo>
                  <a:cubicBezTo>
                    <a:pt x="149225" y="172508"/>
                    <a:pt x="93663" y="181505"/>
                    <a:pt x="23813" y="180975"/>
                  </a:cubicBezTo>
                  <a:cubicBezTo>
                    <a:pt x="3176" y="169333"/>
                    <a:pt x="2646" y="160338"/>
                    <a:pt x="0" y="142875"/>
                  </a:cubicBezTo>
                  <a:cubicBezTo>
                    <a:pt x="69850" y="116417"/>
                    <a:pt x="161661" y="75142"/>
                    <a:pt x="209550" y="63500"/>
                  </a:cubicBezTo>
                  <a:cubicBezTo>
                    <a:pt x="257440" y="51858"/>
                    <a:pt x="240771" y="61383"/>
                    <a:pt x="287337" y="73025"/>
                  </a:cubicBezTo>
                  <a:cubicBezTo>
                    <a:pt x="333903" y="68792"/>
                    <a:pt x="317500" y="70908"/>
                    <a:pt x="336550" y="66675"/>
                  </a:cubicBezTo>
                  <a:lnTo>
                    <a:pt x="314325" y="38100"/>
                  </a:lnTo>
                  <a:lnTo>
                    <a:pt x="381000" y="0"/>
                  </a:lnTo>
                  <a:cubicBezTo>
                    <a:pt x="400050" y="21167"/>
                    <a:pt x="387350" y="12699"/>
                    <a:pt x="438150" y="63500"/>
                  </a:cubicBezTo>
                  <a:cubicBezTo>
                    <a:pt x="452966" y="103716"/>
                    <a:pt x="444500" y="135467"/>
                    <a:pt x="431800" y="171450"/>
                  </a:cubicBezTo>
                  <a:cubicBezTo>
                    <a:pt x="479425" y="268817"/>
                    <a:pt x="510117" y="361950"/>
                    <a:pt x="549275" y="457200"/>
                  </a:cubicBezTo>
                  <a:lnTo>
                    <a:pt x="339725" y="520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Freeform 511"/>
            <p:cNvSpPr/>
            <p:nvPr/>
          </p:nvSpPr>
          <p:spPr>
            <a:xfrm>
              <a:off x="5290173" y="2139008"/>
              <a:ext cx="866663" cy="970145"/>
            </a:xfrm>
            <a:custGeom>
              <a:avLst/>
              <a:gdLst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7267" h="635000">
                  <a:moveTo>
                    <a:pt x="567267" y="635000"/>
                  </a:moveTo>
                  <a:cubicBezTo>
                    <a:pt x="485422" y="423333"/>
                    <a:pt x="437444" y="211667"/>
                    <a:pt x="321733" y="0"/>
                  </a:cubicBezTo>
                  <a:cubicBezTo>
                    <a:pt x="248355" y="705"/>
                    <a:pt x="174978" y="22577"/>
                    <a:pt x="101600" y="59266"/>
                  </a:cubicBezTo>
                  <a:cubicBezTo>
                    <a:pt x="56444" y="189088"/>
                    <a:pt x="30339" y="299861"/>
                    <a:pt x="23283" y="442383"/>
                  </a:cubicBezTo>
                  <a:cubicBezTo>
                    <a:pt x="2822" y="639233"/>
                    <a:pt x="14111" y="567266"/>
                    <a:pt x="0" y="626533"/>
                  </a:cubicBezTo>
                  <a:lnTo>
                    <a:pt x="567267" y="635000"/>
                  </a:lnTo>
                  <a:close/>
                </a:path>
              </a:pathLst>
            </a:custGeom>
            <a:gradFill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5282533" y="2866285"/>
              <a:ext cx="863600" cy="323850"/>
            </a:xfrm>
            <a:custGeom>
              <a:avLst/>
              <a:gdLst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509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3600" h="323850">
                  <a:moveTo>
                    <a:pt x="31750" y="63500"/>
                  </a:moveTo>
                  <a:lnTo>
                    <a:pt x="0" y="323850"/>
                  </a:lnTo>
                  <a:lnTo>
                    <a:pt x="863600" y="165100"/>
                  </a:lnTo>
                  <a:lnTo>
                    <a:pt x="850900" y="165100"/>
                  </a:lnTo>
                  <a:cubicBezTo>
                    <a:pt x="823383" y="110067"/>
                    <a:pt x="808567" y="55033"/>
                    <a:pt x="781050" y="0"/>
                  </a:cubicBezTo>
                  <a:cubicBezTo>
                    <a:pt x="656167" y="23283"/>
                    <a:pt x="645583" y="27517"/>
                    <a:pt x="406400" y="69850"/>
                  </a:cubicBezTo>
                  <a:cubicBezTo>
                    <a:pt x="167217" y="80433"/>
                    <a:pt x="156633" y="81492"/>
                    <a:pt x="31750" y="63500"/>
                  </a:cubicBezTo>
                  <a:close/>
                </a:path>
              </a:pathLst>
            </a:custGeom>
            <a:solidFill>
              <a:srgbClr val="702B3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5919824" y="2991298"/>
              <a:ext cx="1070972" cy="167863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73135" y="230592"/>
            <a:ext cx="216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2012</a:t>
            </a:r>
            <a:endParaRPr lang="en-GB" sz="6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62486" y="3811876"/>
            <a:ext cx="12564851" cy="2403309"/>
            <a:chOff x="-62486" y="3811876"/>
            <a:chExt cx="12564851" cy="2403309"/>
          </a:xfrm>
        </p:grpSpPr>
        <p:sp>
          <p:nvSpPr>
            <p:cNvPr id="107" name="Freeform 106"/>
            <p:cNvSpPr/>
            <p:nvPr/>
          </p:nvSpPr>
          <p:spPr>
            <a:xfrm>
              <a:off x="10338285" y="4792898"/>
              <a:ext cx="2164080" cy="731520"/>
            </a:xfrm>
            <a:custGeom>
              <a:avLst/>
              <a:gdLst>
                <a:gd name="connsiteX0" fmla="*/ 0 w 2164080"/>
                <a:gd name="connsiteY0" fmla="*/ 396240 h 731520"/>
                <a:gd name="connsiteX1" fmla="*/ 248920 w 2164080"/>
                <a:gd name="connsiteY1" fmla="*/ 101600 h 731520"/>
                <a:gd name="connsiteX2" fmla="*/ 604520 w 2164080"/>
                <a:gd name="connsiteY2" fmla="*/ 0 h 731520"/>
                <a:gd name="connsiteX3" fmla="*/ 873760 w 2164080"/>
                <a:gd name="connsiteY3" fmla="*/ 284480 h 731520"/>
                <a:gd name="connsiteX4" fmla="*/ 1102360 w 2164080"/>
                <a:gd name="connsiteY4" fmla="*/ 40640 h 731520"/>
                <a:gd name="connsiteX5" fmla="*/ 1493520 w 2164080"/>
                <a:gd name="connsiteY5" fmla="*/ 137160 h 731520"/>
                <a:gd name="connsiteX6" fmla="*/ 1671320 w 2164080"/>
                <a:gd name="connsiteY6" fmla="*/ 360680 h 731520"/>
                <a:gd name="connsiteX7" fmla="*/ 1737360 w 2164080"/>
                <a:gd name="connsiteY7" fmla="*/ 325120 h 731520"/>
                <a:gd name="connsiteX8" fmla="*/ 2164080 w 2164080"/>
                <a:gd name="connsiteY8" fmla="*/ 304800 h 731520"/>
                <a:gd name="connsiteX9" fmla="*/ 1742440 w 2164080"/>
                <a:gd name="connsiteY9" fmla="*/ 731520 h 731520"/>
                <a:gd name="connsiteX10" fmla="*/ 1376680 w 2164080"/>
                <a:gd name="connsiteY10" fmla="*/ 685800 h 731520"/>
                <a:gd name="connsiteX11" fmla="*/ 1610360 w 2164080"/>
                <a:gd name="connsiteY11" fmla="*/ 436880 h 731520"/>
                <a:gd name="connsiteX12" fmla="*/ 1452880 w 2164080"/>
                <a:gd name="connsiteY12" fmla="*/ 462280 h 731520"/>
                <a:gd name="connsiteX13" fmla="*/ 1112520 w 2164080"/>
                <a:gd name="connsiteY13" fmla="*/ 101600 h 731520"/>
                <a:gd name="connsiteX14" fmla="*/ 914400 w 2164080"/>
                <a:gd name="connsiteY14" fmla="*/ 309880 h 731520"/>
                <a:gd name="connsiteX15" fmla="*/ 960120 w 2164080"/>
                <a:gd name="connsiteY15" fmla="*/ 370840 h 731520"/>
                <a:gd name="connsiteX16" fmla="*/ 929640 w 2164080"/>
                <a:gd name="connsiteY16" fmla="*/ 401320 h 731520"/>
                <a:gd name="connsiteX17" fmla="*/ 599440 w 2164080"/>
                <a:gd name="connsiteY17" fmla="*/ 71120 h 731520"/>
                <a:gd name="connsiteX18" fmla="*/ 269240 w 2164080"/>
                <a:gd name="connsiteY18" fmla="*/ 426720 h 731520"/>
                <a:gd name="connsiteX19" fmla="*/ 0 w 2164080"/>
                <a:gd name="connsiteY19" fmla="*/ 39624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64080" h="731520">
                  <a:moveTo>
                    <a:pt x="0" y="396240"/>
                  </a:moveTo>
                  <a:lnTo>
                    <a:pt x="248920" y="101600"/>
                  </a:lnTo>
                  <a:lnTo>
                    <a:pt x="604520" y="0"/>
                  </a:lnTo>
                  <a:lnTo>
                    <a:pt x="873760" y="284480"/>
                  </a:lnTo>
                  <a:lnTo>
                    <a:pt x="1102360" y="40640"/>
                  </a:lnTo>
                  <a:lnTo>
                    <a:pt x="1493520" y="137160"/>
                  </a:lnTo>
                  <a:lnTo>
                    <a:pt x="1671320" y="360680"/>
                  </a:lnTo>
                  <a:lnTo>
                    <a:pt x="1737360" y="325120"/>
                  </a:lnTo>
                  <a:lnTo>
                    <a:pt x="2164080" y="304800"/>
                  </a:lnTo>
                  <a:lnTo>
                    <a:pt x="1742440" y="731520"/>
                  </a:lnTo>
                  <a:lnTo>
                    <a:pt x="1376680" y="685800"/>
                  </a:lnTo>
                  <a:lnTo>
                    <a:pt x="1610360" y="436880"/>
                  </a:lnTo>
                  <a:lnTo>
                    <a:pt x="1452880" y="462280"/>
                  </a:lnTo>
                  <a:lnTo>
                    <a:pt x="1112520" y="101600"/>
                  </a:lnTo>
                  <a:lnTo>
                    <a:pt x="914400" y="309880"/>
                  </a:lnTo>
                  <a:lnTo>
                    <a:pt x="960120" y="370840"/>
                  </a:lnTo>
                  <a:lnTo>
                    <a:pt x="929640" y="401320"/>
                  </a:lnTo>
                  <a:lnTo>
                    <a:pt x="599440" y="71120"/>
                  </a:lnTo>
                  <a:lnTo>
                    <a:pt x="269240" y="426720"/>
                  </a:lnTo>
                  <a:lnTo>
                    <a:pt x="0" y="396240"/>
                  </a:lnTo>
                  <a:close/>
                </a:path>
              </a:pathLst>
            </a:custGeom>
            <a:solidFill>
              <a:srgbClr val="3D4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2" name="Group 151"/>
            <p:cNvGrpSpPr/>
            <p:nvPr/>
          </p:nvGrpSpPr>
          <p:grpSpPr>
            <a:xfrm>
              <a:off x="115312" y="4170841"/>
              <a:ext cx="76832" cy="198815"/>
              <a:chOff x="41289" y="3630579"/>
              <a:chExt cx="87129" cy="225459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4" name="Straight Connector 123"/>
              <p:cNvCxnSpPr>
                <a:stCxn id="122" idx="0"/>
                <a:endCxn id="1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/>
            <p:cNvGrpSpPr/>
            <p:nvPr/>
          </p:nvGrpSpPr>
          <p:grpSpPr>
            <a:xfrm>
              <a:off x="264422" y="4180976"/>
              <a:ext cx="76832" cy="198815"/>
              <a:chOff x="41289" y="3630579"/>
              <a:chExt cx="87129" cy="225459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5" name="Straight Connector 154"/>
              <p:cNvCxnSpPr>
                <a:stCxn id="154" idx="0"/>
                <a:endCxn id="1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452088" y="4818289"/>
              <a:ext cx="102533" cy="265319"/>
              <a:chOff x="41289" y="3630579"/>
              <a:chExt cx="87129" cy="225459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9" name="Straight Connector 158"/>
              <p:cNvCxnSpPr>
                <a:stCxn id="158" idx="0"/>
                <a:endCxn id="1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/>
            <p:cNvGrpSpPr/>
            <p:nvPr/>
          </p:nvGrpSpPr>
          <p:grpSpPr>
            <a:xfrm>
              <a:off x="674338" y="4818289"/>
              <a:ext cx="102533" cy="265319"/>
              <a:chOff x="41289" y="3630579"/>
              <a:chExt cx="87129" cy="225459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3" name="Straight Connector 162"/>
              <p:cNvCxnSpPr>
                <a:stCxn id="162" idx="0"/>
                <a:endCxn id="1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64"/>
            <p:cNvGrpSpPr/>
            <p:nvPr/>
          </p:nvGrpSpPr>
          <p:grpSpPr>
            <a:xfrm>
              <a:off x="1049896" y="4345011"/>
              <a:ext cx="70069" cy="181315"/>
              <a:chOff x="41289" y="3630579"/>
              <a:chExt cx="87129" cy="225459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7" name="Straight Connector 166"/>
              <p:cNvCxnSpPr>
                <a:stCxn id="166" idx="0"/>
                <a:endCxn id="1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68"/>
            <p:cNvGrpSpPr/>
            <p:nvPr/>
          </p:nvGrpSpPr>
          <p:grpSpPr>
            <a:xfrm>
              <a:off x="1223232" y="4345011"/>
              <a:ext cx="70069" cy="181315"/>
              <a:chOff x="41289" y="3630579"/>
              <a:chExt cx="87129" cy="225459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1" name="Straight Connector 170"/>
              <p:cNvCxnSpPr>
                <a:stCxn id="170" idx="0"/>
                <a:endCxn id="1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/>
            <p:cNvGrpSpPr/>
            <p:nvPr/>
          </p:nvGrpSpPr>
          <p:grpSpPr>
            <a:xfrm>
              <a:off x="1073214" y="4893781"/>
              <a:ext cx="87129" cy="225459"/>
              <a:chOff x="41289" y="3630579"/>
              <a:chExt cx="87129" cy="225459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9" name="Straight Connector 178"/>
              <p:cNvCxnSpPr>
                <a:stCxn id="178" idx="0"/>
                <a:endCxn id="1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1" name="Group 180"/>
            <p:cNvGrpSpPr/>
            <p:nvPr/>
          </p:nvGrpSpPr>
          <p:grpSpPr>
            <a:xfrm>
              <a:off x="1265598" y="4890336"/>
              <a:ext cx="93157" cy="241057"/>
              <a:chOff x="41289" y="3630579"/>
              <a:chExt cx="87129" cy="225459"/>
            </a:xfrm>
          </p:grpSpPr>
          <p:sp>
            <p:nvSpPr>
              <p:cNvPr id="182" name="Rectangle 1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3" name="Straight Connector 182"/>
              <p:cNvCxnSpPr>
                <a:stCxn id="182" idx="0"/>
                <a:endCxn id="1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/>
            <p:cNvGrpSpPr/>
            <p:nvPr/>
          </p:nvGrpSpPr>
          <p:grpSpPr>
            <a:xfrm>
              <a:off x="428952" y="5510464"/>
              <a:ext cx="123498" cy="319569"/>
              <a:chOff x="41289" y="3630579"/>
              <a:chExt cx="87129" cy="225459"/>
            </a:xfrm>
          </p:grpSpPr>
          <p:sp>
            <p:nvSpPr>
              <p:cNvPr id="186" name="Rectangle 1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7" name="Straight Connector 186"/>
              <p:cNvCxnSpPr>
                <a:stCxn id="186" idx="0"/>
                <a:endCxn id="1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53425" y="5510464"/>
              <a:ext cx="123498" cy="319569"/>
              <a:chOff x="41289" y="3630579"/>
              <a:chExt cx="87129" cy="225459"/>
            </a:xfrm>
          </p:grpSpPr>
          <p:sp>
            <p:nvSpPr>
              <p:cNvPr id="190" name="Rectangle 1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1" name="Straight Connector 190"/>
              <p:cNvCxnSpPr>
                <a:stCxn id="190" idx="0"/>
                <a:endCxn id="1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3" name="Group 192"/>
            <p:cNvGrpSpPr/>
            <p:nvPr/>
          </p:nvGrpSpPr>
          <p:grpSpPr>
            <a:xfrm>
              <a:off x="1591984" y="4545616"/>
              <a:ext cx="87129" cy="225459"/>
              <a:chOff x="41289" y="3630579"/>
              <a:chExt cx="87129" cy="225459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5" name="Straight Connector 194"/>
              <p:cNvCxnSpPr>
                <a:stCxn id="194" idx="0"/>
                <a:endCxn id="1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oup 196"/>
            <p:cNvGrpSpPr/>
            <p:nvPr/>
          </p:nvGrpSpPr>
          <p:grpSpPr>
            <a:xfrm>
              <a:off x="1789065" y="4545616"/>
              <a:ext cx="87129" cy="225459"/>
              <a:chOff x="41289" y="3630579"/>
              <a:chExt cx="87129" cy="225459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9" name="Straight Connector 198"/>
              <p:cNvCxnSpPr>
                <a:stCxn id="198" idx="0"/>
                <a:endCxn id="1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 200"/>
            <p:cNvGrpSpPr/>
            <p:nvPr/>
          </p:nvGrpSpPr>
          <p:grpSpPr>
            <a:xfrm>
              <a:off x="2256406" y="5040373"/>
              <a:ext cx="80118" cy="207316"/>
              <a:chOff x="41289" y="3630579"/>
              <a:chExt cx="87129" cy="225459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3" name="Straight Connector 202"/>
              <p:cNvCxnSpPr>
                <a:stCxn id="202" idx="0"/>
                <a:endCxn id="2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Group 204"/>
            <p:cNvGrpSpPr/>
            <p:nvPr/>
          </p:nvGrpSpPr>
          <p:grpSpPr>
            <a:xfrm>
              <a:off x="2449334" y="5040373"/>
              <a:ext cx="80118" cy="207316"/>
              <a:chOff x="41289" y="3630579"/>
              <a:chExt cx="87129" cy="225459"/>
            </a:xfrm>
          </p:grpSpPr>
          <p:sp>
            <p:nvSpPr>
              <p:cNvPr id="206" name="Rectangle 20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7" name="Straight Connector 206"/>
              <p:cNvCxnSpPr>
                <a:stCxn id="206" idx="0"/>
                <a:endCxn id="20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9" name="Group 208"/>
            <p:cNvGrpSpPr/>
            <p:nvPr/>
          </p:nvGrpSpPr>
          <p:grpSpPr>
            <a:xfrm>
              <a:off x="2649194" y="4544915"/>
              <a:ext cx="73700" cy="190710"/>
              <a:chOff x="41289" y="3630579"/>
              <a:chExt cx="87129" cy="225459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1" name="Straight Connector 210"/>
              <p:cNvCxnSpPr>
                <a:stCxn id="210" idx="0"/>
                <a:endCxn id="2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/>
            <p:cNvGrpSpPr/>
            <p:nvPr/>
          </p:nvGrpSpPr>
          <p:grpSpPr>
            <a:xfrm>
              <a:off x="2786429" y="4894253"/>
              <a:ext cx="87129" cy="225459"/>
              <a:chOff x="41289" y="3630579"/>
              <a:chExt cx="87129" cy="22545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5" name="Straight Connector 214"/>
              <p:cNvCxnSpPr>
                <a:stCxn id="214" idx="0"/>
                <a:endCxn id="2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2957306" y="4894253"/>
              <a:ext cx="87129" cy="225459"/>
              <a:chOff x="41289" y="3630579"/>
              <a:chExt cx="87129" cy="225459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9" name="Straight Connector 218"/>
              <p:cNvCxnSpPr>
                <a:stCxn id="218" idx="0"/>
                <a:endCxn id="2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1" name="Group 220"/>
            <p:cNvGrpSpPr/>
            <p:nvPr/>
          </p:nvGrpSpPr>
          <p:grpSpPr>
            <a:xfrm>
              <a:off x="1949351" y="5535609"/>
              <a:ext cx="123498" cy="319569"/>
              <a:chOff x="41289" y="3630579"/>
              <a:chExt cx="87129" cy="225459"/>
            </a:xfrm>
          </p:grpSpPr>
          <p:sp>
            <p:nvSpPr>
              <p:cNvPr id="222" name="Rectangle 2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3" name="Straight Connector 222"/>
              <p:cNvCxnSpPr>
                <a:stCxn id="222" idx="0"/>
                <a:endCxn id="2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" name="Group 224"/>
            <p:cNvGrpSpPr/>
            <p:nvPr/>
          </p:nvGrpSpPr>
          <p:grpSpPr>
            <a:xfrm>
              <a:off x="2456953" y="5566651"/>
              <a:ext cx="123498" cy="319569"/>
              <a:chOff x="41289" y="3630579"/>
              <a:chExt cx="87129" cy="225459"/>
            </a:xfrm>
          </p:grpSpPr>
          <p:sp>
            <p:nvSpPr>
              <p:cNvPr id="226" name="Rectangle 2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7" name="Straight Connector 226"/>
              <p:cNvCxnSpPr>
                <a:stCxn id="226" idx="0"/>
                <a:endCxn id="2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" name="Group 228"/>
            <p:cNvGrpSpPr/>
            <p:nvPr/>
          </p:nvGrpSpPr>
          <p:grpSpPr>
            <a:xfrm>
              <a:off x="2717439" y="5566651"/>
              <a:ext cx="123498" cy="319569"/>
              <a:chOff x="41289" y="3630579"/>
              <a:chExt cx="87129" cy="225459"/>
            </a:xfrm>
          </p:grpSpPr>
          <p:sp>
            <p:nvSpPr>
              <p:cNvPr id="230" name="Rectangle 2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1" name="Straight Connector 230"/>
              <p:cNvCxnSpPr>
                <a:stCxn id="230" idx="0"/>
                <a:endCxn id="2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" name="Group 232"/>
            <p:cNvGrpSpPr/>
            <p:nvPr/>
          </p:nvGrpSpPr>
          <p:grpSpPr>
            <a:xfrm>
              <a:off x="3405069" y="4547492"/>
              <a:ext cx="87129" cy="225459"/>
              <a:chOff x="41289" y="3630579"/>
              <a:chExt cx="87129" cy="225459"/>
            </a:xfrm>
          </p:grpSpPr>
          <p:sp>
            <p:nvSpPr>
              <p:cNvPr id="234" name="Rectangle 2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5" name="Straight Connector 234"/>
              <p:cNvCxnSpPr>
                <a:stCxn id="234" idx="0"/>
                <a:endCxn id="2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7" name="Group 236"/>
            <p:cNvGrpSpPr/>
            <p:nvPr/>
          </p:nvGrpSpPr>
          <p:grpSpPr>
            <a:xfrm>
              <a:off x="4126742" y="4754978"/>
              <a:ext cx="78360" cy="202769"/>
              <a:chOff x="41289" y="3630579"/>
              <a:chExt cx="87129" cy="225459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9" name="Straight Connector 238"/>
              <p:cNvCxnSpPr>
                <a:stCxn id="238" idx="0"/>
                <a:endCxn id="2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1" name="Group 240"/>
            <p:cNvGrpSpPr/>
            <p:nvPr/>
          </p:nvGrpSpPr>
          <p:grpSpPr>
            <a:xfrm>
              <a:off x="4631086" y="4673352"/>
              <a:ext cx="64472" cy="166831"/>
              <a:chOff x="41289" y="3630579"/>
              <a:chExt cx="87129" cy="225459"/>
            </a:xfrm>
          </p:grpSpPr>
          <p:sp>
            <p:nvSpPr>
              <p:cNvPr id="242" name="Rectangle 2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43" name="Straight Connector 242"/>
              <p:cNvCxnSpPr>
                <a:stCxn id="242" idx="0"/>
                <a:endCxn id="2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3" name="Group 252"/>
            <p:cNvGrpSpPr/>
            <p:nvPr/>
          </p:nvGrpSpPr>
          <p:grpSpPr>
            <a:xfrm>
              <a:off x="3708015" y="5240592"/>
              <a:ext cx="116298" cy="300938"/>
              <a:chOff x="41289" y="3630579"/>
              <a:chExt cx="87129" cy="225459"/>
            </a:xfrm>
          </p:grpSpPr>
          <p:sp>
            <p:nvSpPr>
              <p:cNvPr id="254" name="Rectangle 2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5" name="Straight Connector 254"/>
              <p:cNvCxnSpPr>
                <a:stCxn id="254" idx="0"/>
                <a:endCxn id="2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/>
            <p:cNvGrpSpPr/>
            <p:nvPr/>
          </p:nvGrpSpPr>
          <p:grpSpPr>
            <a:xfrm>
              <a:off x="4001299" y="5240592"/>
              <a:ext cx="116298" cy="300938"/>
              <a:chOff x="41289" y="3630579"/>
              <a:chExt cx="87129" cy="22545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9" name="Straight Connector 258"/>
              <p:cNvCxnSpPr>
                <a:stCxn id="258" idx="0"/>
                <a:endCxn id="2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1" name="Group 260"/>
            <p:cNvGrpSpPr/>
            <p:nvPr/>
          </p:nvGrpSpPr>
          <p:grpSpPr>
            <a:xfrm>
              <a:off x="4283313" y="5612321"/>
              <a:ext cx="97394" cy="252021"/>
              <a:chOff x="41289" y="3630579"/>
              <a:chExt cx="87129" cy="225459"/>
            </a:xfrm>
          </p:grpSpPr>
          <p:sp>
            <p:nvSpPr>
              <p:cNvPr id="262" name="Rectangle 2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3" name="Straight Connector 262"/>
              <p:cNvCxnSpPr>
                <a:stCxn id="262" idx="0"/>
                <a:endCxn id="2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5" name="Group 264"/>
            <p:cNvGrpSpPr/>
            <p:nvPr/>
          </p:nvGrpSpPr>
          <p:grpSpPr>
            <a:xfrm>
              <a:off x="4506934" y="5612321"/>
              <a:ext cx="97394" cy="252021"/>
              <a:chOff x="41289" y="3630579"/>
              <a:chExt cx="87129" cy="225459"/>
            </a:xfrm>
          </p:grpSpPr>
          <p:sp>
            <p:nvSpPr>
              <p:cNvPr id="266" name="Rectangle 2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7" name="Straight Connector 266"/>
              <p:cNvCxnSpPr>
                <a:stCxn id="266" idx="0"/>
                <a:endCxn id="2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9" name="Group 268"/>
            <p:cNvGrpSpPr/>
            <p:nvPr/>
          </p:nvGrpSpPr>
          <p:grpSpPr>
            <a:xfrm>
              <a:off x="4593443" y="5235442"/>
              <a:ext cx="87129" cy="225459"/>
              <a:chOff x="41289" y="3630579"/>
              <a:chExt cx="87129" cy="225459"/>
            </a:xfrm>
          </p:grpSpPr>
          <p:sp>
            <p:nvSpPr>
              <p:cNvPr id="270" name="Rectangle 2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1" name="Straight Connector 270"/>
              <p:cNvCxnSpPr>
                <a:stCxn id="270" idx="0"/>
                <a:endCxn id="2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3" name="Group 272"/>
            <p:cNvGrpSpPr/>
            <p:nvPr/>
          </p:nvGrpSpPr>
          <p:grpSpPr>
            <a:xfrm>
              <a:off x="4785355" y="5232803"/>
              <a:ext cx="87129" cy="225459"/>
              <a:chOff x="41289" y="3630579"/>
              <a:chExt cx="87129" cy="225459"/>
            </a:xfrm>
          </p:grpSpPr>
          <p:sp>
            <p:nvSpPr>
              <p:cNvPr id="274" name="Rectangle 27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5" name="Straight Connector 274"/>
              <p:cNvCxnSpPr>
                <a:stCxn id="274" idx="0"/>
                <a:endCxn id="27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7" name="Group 276"/>
            <p:cNvGrpSpPr/>
            <p:nvPr/>
          </p:nvGrpSpPr>
          <p:grpSpPr>
            <a:xfrm>
              <a:off x="4970474" y="5895616"/>
              <a:ext cx="123498" cy="319569"/>
              <a:chOff x="41289" y="3630579"/>
              <a:chExt cx="87129" cy="225459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9" name="Straight Connector 278"/>
              <p:cNvCxnSpPr>
                <a:stCxn id="278" idx="0"/>
                <a:endCxn id="2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/>
            <p:cNvGrpSpPr/>
            <p:nvPr/>
          </p:nvGrpSpPr>
          <p:grpSpPr>
            <a:xfrm>
              <a:off x="7264190" y="5245390"/>
              <a:ext cx="87129" cy="225459"/>
              <a:chOff x="41289" y="3630579"/>
              <a:chExt cx="87129" cy="225459"/>
            </a:xfrm>
          </p:grpSpPr>
          <p:sp>
            <p:nvSpPr>
              <p:cNvPr id="282" name="Rectangle 2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3" name="Straight Connector 282"/>
              <p:cNvCxnSpPr>
                <a:stCxn id="282" idx="0"/>
                <a:endCxn id="2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5" name="Group 284"/>
            <p:cNvGrpSpPr/>
            <p:nvPr/>
          </p:nvGrpSpPr>
          <p:grpSpPr>
            <a:xfrm>
              <a:off x="7045322" y="5245390"/>
              <a:ext cx="87129" cy="225459"/>
              <a:chOff x="41289" y="3630579"/>
              <a:chExt cx="87129" cy="225459"/>
            </a:xfrm>
          </p:grpSpPr>
          <p:sp>
            <p:nvSpPr>
              <p:cNvPr id="286" name="Rectangle 2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7" name="Straight Connector 286"/>
              <p:cNvCxnSpPr>
                <a:stCxn id="286" idx="0"/>
                <a:endCxn id="2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9" name="Group 288"/>
            <p:cNvGrpSpPr/>
            <p:nvPr/>
          </p:nvGrpSpPr>
          <p:grpSpPr>
            <a:xfrm>
              <a:off x="10069628" y="5679448"/>
              <a:ext cx="128082" cy="331431"/>
              <a:chOff x="41289" y="3630579"/>
              <a:chExt cx="87129" cy="225459"/>
            </a:xfrm>
          </p:grpSpPr>
          <p:sp>
            <p:nvSpPr>
              <p:cNvPr id="290" name="Rectangle 2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1" name="Straight Connector 290"/>
              <p:cNvCxnSpPr>
                <a:stCxn id="290" idx="0"/>
                <a:endCxn id="2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3" name="Group 292"/>
            <p:cNvGrpSpPr/>
            <p:nvPr/>
          </p:nvGrpSpPr>
          <p:grpSpPr>
            <a:xfrm>
              <a:off x="7405649" y="4950948"/>
              <a:ext cx="56673" cy="146650"/>
              <a:chOff x="41289" y="3630579"/>
              <a:chExt cx="87129" cy="225459"/>
            </a:xfrm>
          </p:grpSpPr>
          <p:sp>
            <p:nvSpPr>
              <p:cNvPr id="294" name="Rectangle 2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5" name="Straight Connector 294"/>
              <p:cNvCxnSpPr>
                <a:stCxn id="294" idx="0"/>
                <a:endCxn id="2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" name="Group 296"/>
            <p:cNvGrpSpPr/>
            <p:nvPr/>
          </p:nvGrpSpPr>
          <p:grpSpPr>
            <a:xfrm>
              <a:off x="7701584" y="5328576"/>
              <a:ext cx="102533" cy="265319"/>
              <a:chOff x="41289" y="3630579"/>
              <a:chExt cx="87129" cy="225459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9" name="Straight Connector 298"/>
              <p:cNvCxnSpPr>
                <a:stCxn id="298" idx="0"/>
                <a:endCxn id="2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/>
            <p:cNvGrpSpPr/>
            <p:nvPr/>
          </p:nvGrpSpPr>
          <p:grpSpPr>
            <a:xfrm>
              <a:off x="7918124" y="5328576"/>
              <a:ext cx="102533" cy="265319"/>
              <a:chOff x="41289" y="3630579"/>
              <a:chExt cx="87129" cy="225459"/>
            </a:xfrm>
          </p:grpSpPr>
          <p:sp>
            <p:nvSpPr>
              <p:cNvPr id="302" name="Rectangle 3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3" name="Straight Connector 302"/>
              <p:cNvCxnSpPr>
                <a:stCxn id="302" idx="0"/>
                <a:endCxn id="3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9" name="Group 308"/>
            <p:cNvGrpSpPr/>
            <p:nvPr/>
          </p:nvGrpSpPr>
          <p:grpSpPr>
            <a:xfrm>
              <a:off x="8243835" y="4952140"/>
              <a:ext cx="87129" cy="225459"/>
              <a:chOff x="41289" y="3630579"/>
              <a:chExt cx="87129" cy="225459"/>
            </a:xfrm>
          </p:grpSpPr>
          <p:sp>
            <p:nvSpPr>
              <p:cNvPr id="310" name="Rectangle 3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1" name="Straight Connector 310"/>
              <p:cNvCxnSpPr>
                <a:stCxn id="310" idx="0"/>
                <a:endCxn id="3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3" name="Group 312"/>
            <p:cNvGrpSpPr/>
            <p:nvPr/>
          </p:nvGrpSpPr>
          <p:grpSpPr>
            <a:xfrm>
              <a:off x="8449624" y="4952140"/>
              <a:ext cx="87129" cy="225459"/>
              <a:chOff x="41289" y="3630579"/>
              <a:chExt cx="87129" cy="225459"/>
            </a:xfrm>
          </p:grpSpPr>
          <p:sp>
            <p:nvSpPr>
              <p:cNvPr id="314" name="Rectangle 3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5" name="Straight Connector 314"/>
              <p:cNvCxnSpPr>
                <a:stCxn id="314" idx="0"/>
                <a:endCxn id="3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Group 316"/>
            <p:cNvGrpSpPr/>
            <p:nvPr/>
          </p:nvGrpSpPr>
          <p:grpSpPr>
            <a:xfrm>
              <a:off x="10919588" y="5691971"/>
              <a:ext cx="102056" cy="264084"/>
              <a:chOff x="41289" y="3630579"/>
              <a:chExt cx="87129" cy="225459"/>
            </a:xfrm>
          </p:grpSpPr>
          <p:sp>
            <p:nvSpPr>
              <p:cNvPr id="318" name="Rectangle 3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9" name="Straight Connector 318"/>
              <p:cNvCxnSpPr>
                <a:stCxn id="318" idx="0"/>
                <a:endCxn id="3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9284504" y="5035539"/>
              <a:ext cx="73287" cy="189642"/>
              <a:chOff x="41289" y="3630579"/>
              <a:chExt cx="87129" cy="225459"/>
            </a:xfrm>
          </p:grpSpPr>
          <p:sp>
            <p:nvSpPr>
              <p:cNvPr id="322" name="Rectangle 3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3" name="Straight Connector 322"/>
              <p:cNvCxnSpPr>
                <a:stCxn id="322" idx="0"/>
                <a:endCxn id="3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5" name="Group 324"/>
            <p:cNvGrpSpPr/>
            <p:nvPr/>
          </p:nvGrpSpPr>
          <p:grpSpPr>
            <a:xfrm>
              <a:off x="9162552" y="5505205"/>
              <a:ext cx="64267" cy="166299"/>
              <a:chOff x="41289" y="3630579"/>
              <a:chExt cx="87129" cy="225459"/>
            </a:xfrm>
          </p:grpSpPr>
          <p:sp>
            <p:nvSpPr>
              <p:cNvPr id="326" name="Rectangle 3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7" name="Straight Connector 326"/>
              <p:cNvCxnSpPr>
                <a:stCxn id="326" idx="0"/>
                <a:endCxn id="3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9" name="Group 328"/>
            <p:cNvGrpSpPr/>
            <p:nvPr/>
          </p:nvGrpSpPr>
          <p:grpSpPr>
            <a:xfrm>
              <a:off x="9419538" y="5306425"/>
              <a:ext cx="82727" cy="214069"/>
              <a:chOff x="41289" y="3630579"/>
              <a:chExt cx="87129" cy="225459"/>
            </a:xfrm>
          </p:grpSpPr>
          <p:sp>
            <p:nvSpPr>
              <p:cNvPr id="330" name="Rectangle 3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1" name="Straight Connector 330"/>
              <p:cNvCxnSpPr>
                <a:stCxn id="330" idx="0"/>
                <a:endCxn id="3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3" name="Group 332"/>
            <p:cNvGrpSpPr/>
            <p:nvPr/>
          </p:nvGrpSpPr>
          <p:grpSpPr>
            <a:xfrm>
              <a:off x="9588346" y="5302138"/>
              <a:ext cx="82727" cy="214069"/>
              <a:chOff x="41289" y="3630579"/>
              <a:chExt cx="87129" cy="225459"/>
            </a:xfrm>
          </p:grpSpPr>
          <p:sp>
            <p:nvSpPr>
              <p:cNvPr id="334" name="Rectangle 3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5" name="Straight Connector 334"/>
              <p:cNvCxnSpPr>
                <a:stCxn id="334" idx="0"/>
                <a:endCxn id="3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Group 336"/>
            <p:cNvGrpSpPr/>
            <p:nvPr/>
          </p:nvGrpSpPr>
          <p:grpSpPr>
            <a:xfrm>
              <a:off x="10827961" y="5179850"/>
              <a:ext cx="81623" cy="211212"/>
              <a:chOff x="41289" y="3630579"/>
              <a:chExt cx="87129" cy="225459"/>
            </a:xfrm>
          </p:grpSpPr>
          <p:sp>
            <p:nvSpPr>
              <p:cNvPr id="338" name="Rectangle 3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9" name="Straight Connector 338"/>
              <p:cNvCxnSpPr>
                <a:stCxn id="338" idx="0"/>
                <a:endCxn id="3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1" name="Group 340"/>
            <p:cNvGrpSpPr/>
            <p:nvPr/>
          </p:nvGrpSpPr>
          <p:grpSpPr>
            <a:xfrm>
              <a:off x="10979907" y="5174259"/>
              <a:ext cx="81623" cy="211212"/>
              <a:chOff x="41289" y="3630579"/>
              <a:chExt cx="87129" cy="225459"/>
            </a:xfrm>
          </p:grpSpPr>
          <p:sp>
            <p:nvSpPr>
              <p:cNvPr id="342" name="Rectangle 3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3" name="Straight Connector 342"/>
              <p:cNvCxnSpPr>
                <a:stCxn id="342" idx="0"/>
                <a:endCxn id="3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5" name="Group 354"/>
            <p:cNvGrpSpPr/>
            <p:nvPr/>
          </p:nvGrpSpPr>
          <p:grpSpPr>
            <a:xfrm>
              <a:off x="11329873" y="5132016"/>
              <a:ext cx="83919" cy="217152"/>
              <a:chOff x="41289" y="3630579"/>
              <a:chExt cx="87129" cy="225459"/>
            </a:xfrm>
          </p:grpSpPr>
          <p:sp>
            <p:nvSpPr>
              <p:cNvPr id="356" name="Rectangle 35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57" name="Straight Connector 356"/>
              <p:cNvCxnSpPr>
                <a:stCxn id="356" idx="0"/>
                <a:endCxn id="35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oup 358"/>
            <p:cNvGrpSpPr/>
            <p:nvPr/>
          </p:nvGrpSpPr>
          <p:grpSpPr>
            <a:xfrm>
              <a:off x="11480838" y="5126584"/>
              <a:ext cx="83919" cy="217152"/>
              <a:chOff x="41289" y="3630579"/>
              <a:chExt cx="87129" cy="225459"/>
            </a:xfrm>
          </p:grpSpPr>
          <p:sp>
            <p:nvSpPr>
              <p:cNvPr id="360" name="Rectangle 35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1" name="Straight Connector 360"/>
              <p:cNvCxnSpPr>
                <a:stCxn id="360" idx="0"/>
                <a:endCxn id="36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7" name="Group 366"/>
            <p:cNvGrpSpPr/>
            <p:nvPr/>
          </p:nvGrpSpPr>
          <p:grpSpPr>
            <a:xfrm>
              <a:off x="4749641" y="4672415"/>
              <a:ext cx="64472" cy="166831"/>
              <a:chOff x="41289" y="3630579"/>
              <a:chExt cx="87129" cy="225459"/>
            </a:xfrm>
          </p:grpSpPr>
          <p:sp>
            <p:nvSpPr>
              <p:cNvPr id="368" name="Rectangle 36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9" name="Straight Connector 368"/>
              <p:cNvCxnSpPr>
                <a:stCxn id="368" idx="0"/>
                <a:endCxn id="36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Freeform 101"/>
            <p:cNvSpPr/>
            <p:nvPr/>
          </p:nvSpPr>
          <p:spPr>
            <a:xfrm>
              <a:off x="-62486" y="3811876"/>
              <a:ext cx="3632200" cy="2012950"/>
            </a:xfrm>
            <a:custGeom>
              <a:avLst/>
              <a:gdLst>
                <a:gd name="connsiteX0" fmla="*/ 31750 w 3632200"/>
                <a:gd name="connsiteY0" fmla="*/ 260350 h 2012950"/>
                <a:gd name="connsiteX1" fmla="*/ 311150 w 3632200"/>
                <a:gd name="connsiteY1" fmla="*/ 0 h 2012950"/>
                <a:gd name="connsiteX2" fmla="*/ 673100 w 3632200"/>
                <a:gd name="connsiteY2" fmla="*/ 82550 h 2012950"/>
                <a:gd name="connsiteX3" fmla="*/ 857250 w 3632200"/>
                <a:gd name="connsiteY3" fmla="*/ 304800 h 2012950"/>
                <a:gd name="connsiteX4" fmla="*/ 895350 w 3632200"/>
                <a:gd name="connsiteY4" fmla="*/ 241300 h 2012950"/>
                <a:gd name="connsiteX5" fmla="*/ 1263650 w 3632200"/>
                <a:gd name="connsiteY5" fmla="*/ 171450 h 2012950"/>
                <a:gd name="connsiteX6" fmla="*/ 1593850 w 3632200"/>
                <a:gd name="connsiteY6" fmla="*/ 520700 h 2012950"/>
                <a:gd name="connsiteX7" fmla="*/ 1619250 w 3632200"/>
                <a:gd name="connsiteY7" fmla="*/ 533400 h 2012950"/>
                <a:gd name="connsiteX8" fmla="*/ 1841500 w 3632200"/>
                <a:gd name="connsiteY8" fmla="*/ 311150 h 2012950"/>
                <a:gd name="connsiteX9" fmla="*/ 2216150 w 3632200"/>
                <a:gd name="connsiteY9" fmla="*/ 387350 h 2012950"/>
                <a:gd name="connsiteX10" fmla="*/ 2393950 w 3632200"/>
                <a:gd name="connsiteY10" fmla="*/ 590550 h 2012950"/>
                <a:gd name="connsiteX11" fmla="*/ 2501900 w 3632200"/>
                <a:gd name="connsiteY11" fmla="*/ 488950 h 2012950"/>
                <a:gd name="connsiteX12" fmla="*/ 2851150 w 3632200"/>
                <a:gd name="connsiteY12" fmla="*/ 406400 h 2012950"/>
                <a:gd name="connsiteX13" fmla="*/ 3124200 w 3632200"/>
                <a:gd name="connsiteY13" fmla="*/ 679450 h 2012950"/>
                <a:gd name="connsiteX14" fmla="*/ 3403600 w 3632200"/>
                <a:gd name="connsiteY14" fmla="*/ 749300 h 2012950"/>
                <a:gd name="connsiteX15" fmla="*/ 3575050 w 3632200"/>
                <a:gd name="connsiteY15" fmla="*/ 1016000 h 2012950"/>
                <a:gd name="connsiteX16" fmla="*/ 3479800 w 3632200"/>
                <a:gd name="connsiteY16" fmla="*/ 1028700 h 2012950"/>
                <a:gd name="connsiteX17" fmla="*/ 3390900 w 3632200"/>
                <a:gd name="connsiteY17" fmla="*/ 1136650 h 2012950"/>
                <a:gd name="connsiteX18" fmla="*/ 3022600 w 3632200"/>
                <a:gd name="connsiteY18" fmla="*/ 723900 h 2012950"/>
                <a:gd name="connsiteX19" fmla="*/ 2717800 w 3632200"/>
                <a:gd name="connsiteY19" fmla="*/ 1041400 h 2012950"/>
                <a:gd name="connsiteX20" fmla="*/ 2844800 w 3632200"/>
                <a:gd name="connsiteY20" fmla="*/ 1206500 h 2012950"/>
                <a:gd name="connsiteX21" fmla="*/ 3251200 w 3632200"/>
                <a:gd name="connsiteY21" fmla="*/ 1301750 h 2012950"/>
                <a:gd name="connsiteX22" fmla="*/ 3632200 w 3632200"/>
                <a:gd name="connsiteY22" fmla="*/ 1714500 h 2012950"/>
                <a:gd name="connsiteX23" fmla="*/ 3238500 w 3632200"/>
                <a:gd name="connsiteY23" fmla="*/ 1765300 h 2012950"/>
                <a:gd name="connsiteX24" fmla="*/ 2762250 w 3632200"/>
                <a:gd name="connsiteY24" fmla="*/ 1257300 h 2012950"/>
                <a:gd name="connsiteX25" fmla="*/ 2355850 w 3632200"/>
                <a:gd name="connsiteY25" fmla="*/ 1689100 h 2012950"/>
                <a:gd name="connsiteX26" fmla="*/ 2406650 w 3632200"/>
                <a:gd name="connsiteY26" fmla="*/ 1778000 h 2012950"/>
                <a:gd name="connsiteX27" fmla="*/ 2343150 w 3632200"/>
                <a:gd name="connsiteY27" fmla="*/ 1784350 h 2012950"/>
                <a:gd name="connsiteX28" fmla="*/ 1905000 w 3632200"/>
                <a:gd name="connsiteY28" fmla="*/ 1308100 h 2012950"/>
                <a:gd name="connsiteX29" fmla="*/ 1257300 w 3632200"/>
                <a:gd name="connsiteY29" fmla="*/ 2012950 h 2012950"/>
                <a:gd name="connsiteX30" fmla="*/ 469900 w 3632200"/>
                <a:gd name="connsiteY30" fmla="*/ 1225550 h 2012950"/>
                <a:gd name="connsiteX31" fmla="*/ 19050 w 3632200"/>
                <a:gd name="connsiteY31" fmla="*/ 1676400 h 2012950"/>
                <a:gd name="connsiteX32" fmla="*/ 0 w 3632200"/>
                <a:gd name="connsiteY32" fmla="*/ 1612900 h 2012950"/>
                <a:gd name="connsiteX33" fmla="*/ 82550 w 3632200"/>
                <a:gd name="connsiteY33" fmla="*/ 1498600 h 2012950"/>
                <a:gd name="connsiteX34" fmla="*/ 469900 w 3632200"/>
                <a:gd name="connsiteY34" fmla="*/ 1130300 h 2012950"/>
                <a:gd name="connsiteX35" fmla="*/ 990600 w 3632200"/>
                <a:gd name="connsiteY35" fmla="*/ 1250950 h 2012950"/>
                <a:gd name="connsiteX36" fmla="*/ 1225550 w 3632200"/>
                <a:gd name="connsiteY36" fmla="*/ 1524000 h 2012950"/>
                <a:gd name="connsiteX37" fmla="*/ 1403350 w 3632200"/>
                <a:gd name="connsiteY37" fmla="*/ 1327150 h 2012950"/>
                <a:gd name="connsiteX38" fmla="*/ 1898650 w 3632200"/>
                <a:gd name="connsiteY38" fmla="*/ 1206500 h 2012950"/>
                <a:gd name="connsiteX39" fmla="*/ 2311400 w 3632200"/>
                <a:gd name="connsiteY39" fmla="*/ 1619250 h 2012950"/>
                <a:gd name="connsiteX40" fmla="*/ 2755900 w 3632200"/>
                <a:gd name="connsiteY40" fmla="*/ 1181100 h 2012950"/>
                <a:gd name="connsiteX41" fmla="*/ 2495550 w 3632200"/>
                <a:gd name="connsiteY41" fmla="*/ 920750 h 2012950"/>
                <a:gd name="connsiteX42" fmla="*/ 2120900 w 3632200"/>
                <a:gd name="connsiteY42" fmla="*/ 1327150 h 2012950"/>
                <a:gd name="connsiteX43" fmla="*/ 2012950 w 3632200"/>
                <a:gd name="connsiteY43" fmla="*/ 1295400 h 2012950"/>
                <a:gd name="connsiteX44" fmla="*/ 1892300 w 3632200"/>
                <a:gd name="connsiteY44" fmla="*/ 1200150 h 2012950"/>
                <a:gd name="connsiteX45" fmla="*/ 1943100 w 3632200"/>
                <a:gd name="connsiteY45" fmla="*/ 1111250 h 2012950"/>
                <a:gd name="connsiteX46" fmla="*/ 1695450 w 3632200"/>
                <a:gd name="connsiteY46" fmla="*/ 1143000 h 2012950"/>
                <a:gd name="connsiteX47" fmla="*/ 1333500 w 3632200"/>
                <a:gd name="connsiteY47" fmla="*/ 755650 h 2012950"/>
                <a:gd name="connsiteX48" fmla="*/ 946150 w 3632200"/>
                <a:gd name="connsiteY48" fmla="*/ 1130300 h 2012950"/>
                <a:gd name="connsiteX49" fmla="*/ 908050 w 3632200"/>
                <a:gd name="connsiteY49" fmla="*/ 1079500 h 2012950"/>
                <a:gd name="connsiteX50" fmla="*/ 984250 w 3632200"/>
                <a:gd name="connsiteY50" fmla="*/ 1003300 h 2012950"/>
                <a:gd name="connsiteX51" fmla="*/ 647700 w 3632200"/>
                <a:gd name="connsiteY51" fmla="*/ 666750 h 2012950"/>
                <a:gd name="connsiteX52" fmla="*/ 298450 w 3632200"/>
                <a:gd name="connsiteY52" fmla="*/ 1079500 h 2012950"/>
                <a:gd name="connsiteX53" fmla="*/ 6350 w 3632200"/>
                <a:gd name="connsiteY53" fmla="*/ 1003300 h 2012950"/>
                <a:gd name="connsiteX54" fmla="*/ 234950 w 3632200"/>
                <a:gd name="connsiteY54" fmla="*/ 673100 h 2012950"/>
                <a:gd name="connsiteX55" fmla="*/ 641350 w 3632200"/>
                <a:gd name="connsiteY55" fmla="*/ 577850 h 2012950"/>
                <a:gd name="connsiteX56" fmla="*/ 1009650 w 3632200"/>
                <a:gd name="connsiteY56" fmla="*/ 952500 h 2012950"/>
                <a:gd name="connsiteX57" fmla="*/ 1320800 w 3632200"/>
                <a:gd name="connsiteY57" fmla="*/ 660400 h 2012950"/>
                <a:gd name="connsiteX58" fmla="*/ 1689100 w 3632200"/>
                <a:gd name="connsiteY58" fmla="*/ 742950 h 2012950"/>
                <a:gd name="connsiteX59" fmla="*/ 1974850 w 3632200"/>
                <a:gd name="connsiteY59" fmla="*/ 1041400 h 2012950"/>
                <a:gd name="connsiteX60" fmla="*/ 2089150 w 3632200"/>
                <a:gd name="connsiteY60" fmla="*/ 933450 h 2012950"/>
                <a:gd name="connsiteX61" fmla="*/ 2495550 w 3632200"/>
                <a:gd name="connsiteY61" fmla="*/ 825500 h 2012950"/>
                <a:gd name="connsiteX62" fmla="*/ 2660650 w 3632200"/>
                <a:gd name="connsiteY62" fmla="*/ 990600 h 2012950"/>
                <a:gd name="connsiteX63" fmla="*/ 2997200 w 3632200"/>
                <a:gd name="connsiteY63" fmla="*/ 654050 h 2012950"/>
                <a:gd name="connsiteX64" fmla="*/ 2825750 w 3632200"/>
                <a:gd name="connsiteY64" fmla="*/ 488950 h 2012950"/>
                <a:gd name="connsiteX65" fmla="*/ 2527300 w 3632200"/>
                <a:gd name="connsiteY65" fmla="*/ 825500 h 2012950"/>
                <a:gd name="connsiteX66" fmla="*/ 2330450 w 3632200"/>
                <a:gd name="connsiteY66" fmla="*/ 787400 h 2012950"/>
                <a:gd name="connsiteX67" fmla="*/ 2355850 w 3632200"/>
                <a:gd name="connsiteY67" fmla="*/ 698500 h 2012950"/>
                <a:gd name="connsiteX68" fmla="*/ 2146300 w 3632200"/>
                <a:gd name="connsiteY68" fmla="*/ 736600 h 2012950"/>
                <a:gd name="connsiteX69" fmla="*/ 1841500 w 3632200"/>
                <a:gd name="connsiteY69" fmla="*/ 381000 h 2012950"/>
                <a:gd name="connsiteX70" fmla="*/ 1568450 w 3632200"/>
                <a:gd name="connsiteY70" fmla="*/ 666750 h 2012950"/>
                <a:gd name="connsiteX71" fmla="*/ 1517650 w 3632200"/>
                <a:gd name="connsiteY71" fmla="*/ 641350 h 2012950"/>
                <a:gd name="connsiteX72" fmla="*/ 1574800 w 3632200"/>
                <a:gd name="connsiteY72" fmla="*/ 577850 h 2012950"/>
                <a:gd name="connsiteX73" fmla="*/ 1244600 w 3632200"/>
                <a:gd name="connsiteY73" fmla="*/ 254000 h 2012950"/>
                <a:gd name="connsiteX74" fmla="*/ 908050 w 3632200"/>
                <a:gd name="connsiteY74" fmla="*/ 609600 h 2012950"/>
                <a:gd name="connsiteX75" fmla="*/ 641350 w 3632200"/>
                <a:gd name="connsiteY75" fmla="*/ 558800 h 2012950"/>
                <a:gd name="connsiteX76" fmla="*/ 768350 w 3632200"/>
                <a:gd name="connsiteY76" fmla="*/ 419100 h 2012950"/>
                <a:gd name="connsiteX77" fmla="*/ 615950 w 3632200"/>
                <a:gd name="connsiteY77" fmla="*/ 431800 h 2012950"/>
                <a:gd name="connsiteX78" fmla="*/ 311150 w 3632200"/>
                <a:gd name="connsiteY78" fmla="*/ 82550 h 2012950"/>
                <a:gd name="connsiteX79" fmla="*/ 50800 w 3632200"/>
                <a:gd name="connsiteY79" fmla="*/ 330200 h 2012950"/>
                <a:gd name="connsiteX80" fmla="*/ 0 w 3632200"/>
                <a:gd name="connsiteY80" fmla="*/ 311150 h 2012950"/>
                <a:gd name="connsiteX81" fmla="*/ 6350 w 3632200"/>
                <a:gd name="connsiteY81" fmla="*/ 317500 h 2012950"/>
                <a:gd name="connsiteX82" fmla="*/ 6350 w 3632200"/>
                <a:gd name="connsiteY82" fmla="*/ 31750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32200" h="2012950">
                  <a:moveTo>
                    <a:pt x="31750" y="260350"/>
                  </a:moveTo>
                  <a:lnTo>
                    <a:pt x="311150" y="0"/>
                  </a:lnTo>
                  <a:lnTo>
                    <a:pt x="673100" y="82550"/>
                  </a:lnTo>
                  <a:lnTo>
                    <a:pt x="857250" y="304800"/>
                  </a:lnTo>
                  <a:lnTo>
                    <a:pt x="895350" y="241300"/>
                  </a:lnTo>
                  <a:lnTo>
                    <a:pt x="1263650" y="171450"/>
                  </a:lnTo>
                  <a:lnTo>
                    <a:pt x="1593850" y="520700"/>
                  </a:lnTo>
                  <a:lnTo>
                    <a:pt x="1619250" y="533400"/>
                  </a:lnTo>
                  <a:lnTo>
                    <a:pt x="1841500" y="311150"/>
                  </a:lnTo>
                  <a:lnTo>
                    <a:pt x="2216150" y="387350"/>
                  </a:lnTo>
                  <a:lnTo>
                    <a:pt x="2393950" y="590550"/>
                  </a:lnTo>
                  <a:lnTo>
                    <a:pt x="2501900" y="488950"/>
                  </a:lnTo>
                  <a:lnTo>
                    <a:pt x="2851150" y="406400"/>
                  </a:lnTo>
                  <a:lnTo>
                    <a:pt x="3124200" y="679450"/>
                  </a:lnTo>
                  <a:lnTo>
                    <a:pt x="3403600" y="749300"/>
                  </a:lnTo>
                  <a:lnTo>
                    <a:pt x="3575050" y="1016000"/>
                  </a:lnTo>
                  <a:lnTo>
                    <a:pt x="3479800" y="1028700"/>
                  </a:lnTo>
                  <a:lnTo>
                    <a:pt x="3390900" y="1136650"/>
                  </a:lnTo>
                  <a:lnTo>
                    <a:pt x="3022600" y="723900"/>
                  </a:lnTo>
                  <a:lnTo>
                    <a:pt x="2717800" y="1041400"/>
                  </a:lnTo>
                  <a:lnTo>
                    <a:pt x="2844800" y="1206500"/>
                  </a:lnTo>
                  <a:lnTo>
                    <a:pt x="3251200" y="1301750"/>
                  </a:lnTo>
                  <a:lnTo>
                    <a:pt x="3632200" y="1714500"/>
                  </a:lnTo>
                  <a:lnTo>
                    <a:pt x="3238500" y="1765300"/>
                  </a:lnTo>
                  <a:lnTo>
                    <a:pt x="2762250" y="1257300"/>
                  </a:lnTo>
                  <a:lnTo>
                    <a:pt x="2355850" y="1689100"/>
                  </a:lnTo>
                  <a:lnTo>
                    <a:pt x="2406650" y="1778000"/>
                  </a:lnTo>
                  <a:lnTo>
                    <a:pt x="2343150" y="1784350"/>
                  </a:lnTo>
                  <a:lnTo>
                    <a:pt x="1905000" y="1308100"/>
                  </a:lnTo>
                  <a:lnTo>
                    <a:pt x="1257300" y="2012950"/>
                  </a:lnTo>
                  <a:lnTo>
                    <a:pt x="469900" y="1225550"/>
                  </a:lnTo>
                  <a:lnTo>
                    <a:pt x="19050" y="1676400"/>
                  </a:lnTo>
                  <a:lnTo>
                    <a:pt x="0" y="1612900"/>
                  </a:lnTo>
                  <a:lnTo>
                    <a:pt x="82550" y="1498600"/>
                  </a:lnTo>
                  <a:lnTo>
                    <a:pt x="469900" y="1130300"/>
                  </a:lnTo>
                  <a:lnTo>
                    <a:pt x="990600" y="1250950"/>
                  </a:lnTo>
                  <a:lnTo>
                    <a:pt x="1225550" y="1524000"/>
                  </a:lnTo>
                  <a:lnTo>
                    <a:pt x="1403350" y="1327150"/>
                  </a:lnTo>
                  <a:lnTo>
                    <a:pt x="1898650" y="1206500"/>
                  </a:lnTo>
                  <a:lnTo>
                    <a:pt x="2311400" y="1619250"/>
                  </a:lnTo>
                  <a:lnTo>
                    <a:pt x="2755900" y="1181100"/>
                  </a:lnTo>
                  <a:lnTo>
                    <a:pt x="2495550" y="920750"/>
                  </a:lnTo>
                  <a:lnTo>
                    <a:pt x="2120900" y="1327150"/>
                  </a:lnTo>
                  <a:lnTo>
                    <a:pt x="2012950" y="1295400"/>
                  </a:lnTo>
                  <a:lnTo>
                    <a:pt x="1892300" y="1200150"/>
                  </a:lnTo>
                  <a:lnTo>
                    <a:pt x="1943100" y="1111250"/>
                  </a:lnTo>
                  <a:lnTo>
                    <a:pt x="1695450" y="1143000"/>
                  </a:lnTo>
                  <a:lnTo>
                    <a:pt x="1333500" y="755650"/>
                  </a:lnTo>
                  <a:lnTo>
                    <a:pt x="946150" y="1130300"/>
                  </a:lnTo>
                  <a:lnTo>
                    <a:pt x="908050" y="1079500"/>
                  </a:lnTo>
                  <a:lnTo>
                    <a:pt x="984250" y="1003300"/>
                  </a:lnTo>
                  <a:lnTo>
                    <a:pt x="647700" y="666750"/>
                  </a:lnTo>
                  <a:lnTo>
                    <a:pt x="298450" y="1079500"/>
                  </a:lnTo>
                  <a:lnTo>
                    <a:pt x="6350" y="1003300"/>
                  </a:lnTo>
                  <a:lnTo>
                    <a:pt x="234950" y="673100"/>
                  </a:lnTo>
                  <a:lnTo>
                    <a:pt x="641350" y="577850"/>
                  </a:lnTo>
                  <a:lnTo>
                    <a:pt x="1009650" y="952500"/>
                  </a:lnTo>
                  <a:lnTo>
                    <a:pt x="1320800" y="660400"/>
                  </a:lnTo>
                  <a:lnTo>
                    <a:pt x="1689100" y="742950"/>
                  </a:lnTo>
                  <a:lnTo>
                    <a:pt x="1974850" y="1041400"/>
                  </a:lnTo>
                  <a:lnTo>
                    <a:pt x="2089150" y="933450"/>
                  </a:lnTo>
                  <a:lnTo>
                    <a:pt x="2495550" y="825500"/>
                  </a:lnTo>
                  <a:lnTo>
                    <a:pt x="2660650" y="990600"/>
                  </a:lnTo>
                  <a:lnTo>
                    <a:pt x="2997200" y="654050"/>
                  </a:lnTo>
                  <a:lnTo>
                    <a:pt x="2825750" y="488950"/>
                  </a:lnTo>
                  <a:lnTo>
                    <a:pt x="2527300" y="825500"/>
                  </a:lnTo>
                  <a:lnTo>
                    <a:pt x="2330450" y="787400"/>
                  </a:lnTo>
                  <a:lnTo>
                    <a:pt x="2355850" y="698500"/>
                  </a:lnTo>
                  <a:lnTo>
                    <a:pt x="2146300" y="736600"/>
                  </a:lnTo>
                  <a:lnTo>
                    <a:pt x="1841500" y="381000"/>
                  </a:lnTo>
                  <a:lnTo>
                    <a:pt x="1568450" y="666750"/>
                  </a:lnTo>
                  <a:lnTo>
                    <a:pt x="1517650" y="641350"/>
                  </a:lnTo>
                  <a:lnTo>
                    <a:pt x="1574800" y="577850"/>
                  </a:lnTo>
                  <a:lnTo>
                    <a:pt x="1244600" y="254000"/>
                  </a:lnTo>
                  <a:lnTo>
                    <a:pt x="908050" y="609600"/>
                  </a:lnTo>
                  <a:lnTo>
                    <a:pt x="641350" y="558800"/>
                  </a:lnTo>
                  <a:lnTo>
                    <a:pt x="768350" y="419100"/>
                  </a:lnTo>
                  <a:lnTo>
                    <a:pt x="615950" y="431800"/>
                  </a:lnTo>
                  <a:lnTo>
                    <a:pt x="311150" y="82550"/>
                  </a:lnTo>
                  <a:lnTo>
                    <a:pt x="50800" y="330200"/>
                  </a:lnTo>
                  <a:lnTo>
                    <a:pt x="0" y="311150"/>
                  </a:lnTo>
                  <a:lnTo>
                    <a:pt x="6350" y="317500"/>
                  </a:lnTo>
                  <a:lnTo>
                    <a:pt x="6350" y="317500"/>
                  </a:lnTo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331977" y="5208635"/>
              <a:ext cx="2273300" cy="993468"/>
            </a:xfrm>
            <a:custGeom>
              <a:avLst/>
              <a:gdLst>
                <a:gd name="connsiteX0" fmla="*/ 1132073 w 2273300"/>
                <a:gd name="connsiteY0" fmla="*/ 0 h 993468"/>
                <a:gd name="connsiteX1" fmla="*/ 1175468 w 2273300"/>
                <a:gd name="connsiteY1" fmla="*/ 9643 h 993468"/>
                <a:gd name="connsiteX2" fmla="*/ 1187450 w 2273300"/>
                <a:gd name="connsiteY2" fmla="*/ 21918 h 993468"/>
                <a:gd name="connsiteX3" fmla="*/ 1492250 w 2273300"/>
                <a:gd name="connsiteY3" fmla="*/ 117168 h 993468"/>
                <a:gd name="connsiteX4" fmla="*/ 1670050 w 2273300"/>
                <a:gd name="connsiteY4" fmla="*/ 294968 h 993468"/>
                <a:gd name="connsiteX5" fmla="*/ 1784350 w 2273300"/>
                <a:gd name="connsiteY5" fmla="*/ 288618 h 993468"/>
                <a:gd name="connsiteX6" fmla="*/ 2273300 w 2273300"/>
                <a:gd name="connsiteY6" fmla="*/ 790268 h 993468"/>
                <a:gd name="connsiteX7" fmla="*/ 2266950 w 2273300"/>
                <a:gd name="connsiteY7" fmla="*/ 853768 h 993468"/>
                <a:gd name="connsiteX8" fmla="*/ 1790700 w 2273300"/>
                <a:gd name="connsiteY8" fmla="*/ 358468 h 993468"/>
                <a:gd name="connsiteX9" fmla="*/ 1308100 w 2273300"/>
                <a:gd name="connsiteY9" fmla="*/ 872818 h 993468"/>
                <a:gd name="connsiteX10" fmla="*/ 1219200 w 2273300"/>
                <a:gd name="connsiteY10" fmla="*/ 847418 h 993468"/>
                <a:gd name="connsiteX11" fmla="*/ 1295400 w 2273300"/>
                <a:gd name="connsiteY11" fmla="*/ 974418 h 993468"/>
                <a:gd name="connsiteX12" fmla="*/ 882650 w 2273300"/>
                <a:gd name="connsiteY12" fmla="*/ 993468 h 993468"/>
                <a:gd name="connsiteX13" fmla="*/ 546100 w 2273300"/>
                <a:gd name="connsiteY13" fmla="*/ 637868 h 993468"/>
                <a:gd name="connsiteX14" fmla="*/ 311150 w 2273300"/>
                <a:gd name="connsiteY14" fmla="*/ 885518 h 993468"/>
                <a:gd name="connsiteX15" fmla="*/ 273050 w 2273300"/>
                <a:gd name="connsiteY15" fmla="*/ 961718 h 993468"/>
                <a:gd name="connsiteX16" fmla="*/ 203200 w 2273300"/>
                <a:gd name="connsiteY16" fmla="*/ 929968 h 993468"/>
                <a:gd name="connsiteX17" fmla="*/ 558800 w 2273300"/>
                <a:gd name="connsiteY17" fmla="*/ 574368 h 993468"/>
                <a:gd name="connsiteX18" fmla="*/ 1060450 w 2273300"/>
                <a:gd name="connsiteY18" fmla="*/ 701368 h 993468"/>
                <a:gd name="connsiteX19" fmla="*/ 1301750 w 2273300"/>
                <a:gd name="connsiteY19" fmla="*/ 409268 h 993468"/>
                <a:gd name="connsiteX20" fmla="*/ 1403350 w 2273300"/>
                <a:gd name="connsiteY20" fmla="*/ 396568 h 993468"/>
                <a:gd name="connsiteX21" fmla="*/ 1111250 w 2273300"/>
                <a:gd name="connsiteY21" fmla="*/ 85418 h 993468"/>
                <a:gd name="connsiteX22" fmla="*/ 819150 w 2273300"/>
                <a:gd name="connsiteY22" fmla="*/ 402918 h 993468"/>
                <a:gd name="connsiteX23" fmla="*/ 971550 w 2273300"/>
                <a:gd name="connsiteY23" fmla="*/ 599768 h 993468"/>
                <a:gd name="connsiteX24" fmla="*/ 927100 w 2273300"/>
                <a:gd name="connsiteY24" fmla="*/ 599768 h 993468"/>
                <a:gd name="connsiteX25" fmla="*/ 609600 w 2273300"/>
                <a:gd name="connsiteY25" fmla="*/ 269568 h 993468"/>
                <a:gd name="connsiteX26" fmla="*/ 222250 w 2273300"/>
                <a:gd name="connsiteY26" fmla="*/ 663268 h 993468"/>
                <a:gd name="connsiteX27" fmla="*/ 0 w 2273300"/>
                <a:gd name="connsiteY27" fmla="*/ 644218 h 993468"/>
                <a:gd name="connsiteX28" fmla="*/ 1909 w 2273300"/>
                <a:gd name="connsiteY28" fmla="*/ 611775 h 993468"/>
                <a:gd name="connsiteX29" fmla="*/ 310093 w 2273300"/>
                <a:gd name="connsiteY29" fmla="*/ 273524 h 993468"/>
                <a:gd name="connsiteX30" fmla="*/ 603250 w 2273300"/>
                <a:gd name="connsiteY30" fmla="*/ 187018 h 993468"/>
                <a:gd name="connsiteX31" fmla="*/ 768350 w 2273300"/>
                <a:gd name="connsiteY31" fmla="*/ 364818 h 993468"/>
                <a:gd name="connsiteX32" fmla="*/ 1117600 w 2273300"/>
                <a:gd name="connsiteY32" fmla="*/ 15568 h 993468"/>
                <a:gd name="connsiteX33" fmla="*/ 1110377 w 2273300"/>
                <a:gd name="connsiteY33" fmla="*/ 8345 h 99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73300" h="993468">
                  <a:moveTo>
                    <a:pt x="1132073" y="0"/>
                  </a:moveTo>
                  <a:lnTo>
                    <a:pt x="1175468" y="9643"/>
                  </a:lnTo>
                  <a:lnTo>
                    <a:pt x="1187450" y="21918"/>
                  </a:lnTo>
                  <a:lnTo>
                    <a:pt x="1492250" y="117168"/>
                  </a:lnTo>
                  <a:lnTo>
                    <a:pt x="1670050" y="294968"/>
                  </a:lnTo>
                  <a:lnTo>
                    <a:pt x="1784350" y="288618"/>
                  </a:lnTo>
                  <a:lnTo>
                    <a:pt x="2273300" y="790268"/>
                  </a:lnTo>
                  <a:lnTo>
                    <a:pt x="2266950" y="853768"/>
                  </a:lnTo>
                  <a:lnTo>
                    <a:pt x="1790700" y="358468"/>
                  </a:lnTo>
                  <a:lnTo>
                    <a:pt x="1308100" y="872818"/>
                  </a:lnTo>
                  <a:lnTo>
                    <a:pt x="1219200" y="847418"/>
                  </a:lnTo>
                  <a:lnTo>
                    <a:pt x="1295400" y="974418"/>
                  </a:lnTo>
                  <a:lnTo>
                    <a:pt x="882650" y="993468"/>
                  </a:lnTo>
                  <a:lnTo>
                    <a:pt x="546100" y="637868"/>
                  </a:lnTo>
                  <a:lnTo>
                    <a:pt x="311150" y="885518"/>
                  </a:lnTo>
                  <a:lnTo>
                    <a:pt x="273050" y="961718"/>
                  </a:lnTo>
                  <a:lnTo>
                    <a:pt x="203200" y="929968"/>
                  </a:lnTo>
                  <a:lnTo>
                    <a:pt x="558800" y="574368"/>
                  </a:lnTo>
                  <a:lnTo>
                    <a:pt x="1060450" y="701368"/>
                  </a:lnTo>
                  <a:lnTo>
                    <a:pt x="1301750" y="409268"/>
                  </a:lnTo>
                  <a:lnTo>
                    <a:pt x="1403350" y="396568"/>
                  </a:lnTo>
                  <a:lnTo>
                    <a:pt x="1111250" y="85418"/>
                  </a:lnTo>
                  <a:lnTo>
                    <a:pt x="819150" y="402918"/>
                  </a:lnTo>
                  <a:lnTo>
                    <a:pt x="971550" y="599768"/>
                  </a:lnTo>
                  <a:lnTo>
                    <a:pt x="927100" y="599768"/>
                  </a:lnTo>
                  <a:lnTo>
                    <a:pt x="609600" y="269568"/>
                  </a:lnTo>
                  <a:lnTo>
                    <a:pt x="222250" y="663268"/>
                  </a:lnTo>
                  <a:lnTo>
                    <a:pt x="0" y="644218"/>
                  </a:lnTo>
                  <a:lnTo>
                    <a:pt x="1909" y="611775"/>
                  </a:lnTo>
                  <a:lnTo>
                    <a:pt x="310093" y="273524"/>
                  </a:lnTo>
                  <a:lnTo>
                    <a:pt x="603250" y="187018"/>
                  </a:lnTo>
                  <a:lnTo>
                    <a:pt x="768350" y="364818"/>
                  </a:lnTo>
                  <a:lnTo>
                    <a:pt x="1117600" y="15568"/>
                  </a:lnTo>
                  <a:lnTo>
                    <a:pt x="1110377" y="8345"/>
                  </a:lnTo>
                  <a:close/>
                </a:path>
              </a:pathLst>
            </a:custGeom>
            <a:solidFill>
              <a:srgbClr val="FDF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337451" y="5391268"/>
              <a:ext cx="1295400" cy="806450"/>
            </a:xfrm>
            <a:custGeom>
              <a:avLst/>
              <a:gdLst>
                <a:gd name="connsiteX0" fmla="*/ 558800 w 1295400"/>
                <a:gd name="connsiteY0" fmla="*/ 387350 h 806450"/>
                <a:gd name="connsiteX1" fmla="*/ 1053532 w 1295400"/>
                <a:gd name="connsiteY1" fmla="*/ 512599 h 806450"/>
                <a:gd name="connsiteX2" fmla="*/ 1054142 w 1295400"/>
                <a:gd name="connsiteY2" fmla="*/ 513432 h 806450"/>
                <a:gd name="connsiteX3" fmla="*/ 1186222 w 1295400"/>
                <a:gd name="connsiteY3" fmla="*/ 559152 h 806450"/>
                <a:gd name="connsiteX4" fmla="*/ 1223485 w 1295400"/>
                <a:gd name="connsiteY4" fmla="*/ 661624 h 806450"/>
                <a:gd name="connsiteX5" fmla="*/ 1219200 w 1295400"/>
                <a:gd name="connsiteY5" fmla="*/ 660400 h 806450"/>
                <a:gd name="connsiteX6" fmla="*/ 1295400 w 1295400"/>
                <a:gd name="connsiteY6" fmla="*/ 787400 h 806450"/>
                <a:gd name="connsiteX7" fmla="*/ 882650 w 1295400"/>
                <a:gd name="connsiteY7" fmla="*/ 806450 h 806450"/>
                <a:gd name="connsiteX8" fmla="*/ 546100 w 1295400"/>
                <a:gd name="connsiteY8" fmla="*/ 450850 h 806450"/>
                <a:gd name="connsiteX9" fmla="*/ 311150 w 1295400"/>
                <a:gd name="connsiteY9" fmla="*/ 698500 h 806450"/>
                <a:gd name="connsiteX10" fmla="*/ 273050 w 1295400"/>
                <a:gd name="connsiteY10" fmla="*/ 774700 h 806450"/>
                <a:gd name="connsiteX11" fmla="*/ 203200 w 1295400"/>
                <a:gd name="connsiteY11" fmla="*/ 742950 h 806450"/>
                <a:gd name="connsiteX12" fmla="*/ 603250 w 1295400"/>
                <a:gd name="connsiteY12" fmla="*/ 0 h 806450"/>
                <a:gd name="connsiteX13" fmla="*/ 768350 w 1295400"/>
                <a:gd name="connsiteY13" fmla="*/ 177800 h 806450"/>
                <a:gd name="connsiteX14" fmla="*/ 772754 w 1295400"/>
                <a:gd name="connsiteY14" fmla="*/ 173397 h 806450"/>
                <a:gd name="connsiteX15" fmla="*/ 774742 w 1295400"/>
                <a:gd name="connsiteY15" fmla="*/ 178152 h 806450"/>
                <a:gd name="connsiteX16" fmla="*/ 822497 w 1295400"/>
                <a:gd name="connsiteY16" fmla="*/ 212263 h 806450"/>
                <a:gd name="connsiteX17" fmla="*/ 819150 w 1295400"/>
                <a:gd name="connsiteY17" fmla="*/ 215900 h 806450"/>
                <a:gd name="connsiteX18" fmla="*/ 971550 w 1295400"/>
                <a:gd name="connsiteY18" fmla="*/ 412750 h 806450"/>
                <a:gd name="connsiteX19" fmla="*/ 927100 w 1295400"/>
                <a:gd name="connsiteY19" fmla="*/ 412750 h 806450"/>
                <a:gd name="connsiteX20" fmla="*/ 609600 w 1295400"/>
                <a:gd name="connsiteY20" fmla="*/ 82550 h 806450"/>
                <a:gd name="connsiteX21" fmla="*/ 222250 w 1295400"/>
                <a:gd name="connsiteY21" fmla="*/ 476250 h 806450"/>
                <a:gd name="connsiteX22" fmla="*/ 0 w 1295400"/>
                <a:gd name="connsiteY22" fmla="*/ 457200 h 806450"/>
                <a:gd name="connsiteX23" fmla="*/ 1909 w 1295400"/>
                <a:gd name="connsiteY23" fmla="*/ 424757 h 806450"/>
                <a:gd name="connsiteX24" fmla="*/ 310093 w 1295400"/>
                <a:gd name="connsiteY24" fmla="*/ 86506 h 80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95400" h="806450">
                  <a:moveTo>
                    <a:pt x="558800" y="387350"/>
                  </a:moveTo>
                  <a:lnTo>
                    <a:pt x="1053532" y="512599"/>
                  </a:lnTo>
                  <a:lnTo>
                    <a:pt x="1054142" y="513432"/>
                  </a:lnTo>
                  <a:lnTo>
                    <a:pt x="1186222" y="559152"/>
                  </a:lnTo>
                  <a:lnTo>
                    <a:pt x="1223485" y="661624"/>
                  </a:lnTo>
                  <a:lnTo>
                    <a:pt x="1219200" y="660400"/>
                  </a:lnTo>
                  <a:lnTo>
                    <a:pt x="1295400" y="787400"/>
                  </a:lnTo>
                  <a:lnTo>
                    <a:pt x="882650" y="806450"/>
                  </a:lnTo>
                  <a:lnTo>
                    <a:pt x="546100" y="450850"/>
                  </a:lnTo>
                  <a:lnTo>
                    <a:pt x="311150" y="698500"/>
                  </a:lnTo>
                  <a:lnTo>
                    <a:pt x="273050" y="774700"/>
                  </a:lnTo>
                  <a:lnTo>
                    <a:pt x="203200" y="742950"/>
                  </a:lnTo>
                  <a:close/>
                  <a:moveTo>
                    <a:pt x="603250" y="0"/>
                  </a:moveTo>
                  <a:lnTo>
                    <a:pt x="768350" y="177800"/>
                  </a:lnTo>
                  <a:lnTo>
                    <a:pt x="772754" y="173397"/>
                  </a:lnTo>
                  <a:lnTo>
                    <a:pt x="774742" y="178152"/>
                  </a:lnTo>
                  <a:lnTo>
                    <a:pt x="822497" y="212263"/>
                  </a:lnTo>
                  <a:lnTo>
                    <a:pt x="819150" y="215900"/>
                  </a:lnTo>
                  <a:lnTo>
                    <a:pt x="971550" y="412750"/>
                  </a:lnTo>
                  <a:lnTo>
                    <a:pt x="927100" y="412750"/>
                  </a:lnTo>
                  <a:lnTo>
                    <a:pt x="609600" y="82550"/>
                  </a:lnTo>
                  <a:lnTo>
                    <a:pt x="222250" y="476250"/>
                  </a:lnTo>
                  <a:lnTo>
                    <a:pt x="0" y="457200"/>
                  </a:lnTo>
                  <a:lnTo>
                    <a:pt x="1909" y="424757"/>
                  </a:lnTo>
                  <a:lnTo>
                    <a:pt x="310093" y="86506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017520" y="4114762"/>
              <a:ext cx="2533650" cy="1181100"/>
            </a:xfrm>
            <a:custGeom>
              <a:avLst/>
              <a:gdLst>
                <a:gd name="connsiteX0" fmla="*/ 0 w 2533650"/>
                <a:gd name="connsiteY0" fmla="*/ 381000 h 1181100"/>
                <a:gd name="connsiteX1" fmla="*/ 368300 w 2533650"/>
                <a:gd name="connsiteY1" fmla="*/ 0 h 1181100"/>
                <a:gd name="connsiteX2" fmla="*/ 742950 w 2533650"/>
                <a:gd name="connsiteY2" fmla="*/ 107950 h 1181100"/>
                <a:gd name="connsiteX3" fmla="*/ 889000 w 2533650"/>
                <a:gd name="connsiteY3" fmla="*/ 292100 h 1181100"/>
                <a:gd name="connsiteX4" fmla="*/ 1250950 w 2533650"/>
                <a:gd name="connsiteY4" fmla="*/ 196850 h 1181100"/>
                <a:gd name="connsiteX5" fmla="*/ 1504950 w 2533650"/>
                <a:gd name="connsiteY5" fmla="*/ 476250 h 1181100"/>
                <a:gd name="connsiteX6" fmla="*/ 1752600 w 2533650"/>
                <a:gd name="connsiteY6" fmla="*/ 222250 h 1181100"/>
                <a:gd name="connsiteX7" fmla="*/ 2343150 w 2533650"/>
                <a:gd name="connsiteY7" fmla="*/ 419100 h 1181100"/>
                <a:gd name="connsiteX8" fmla="*/ 2533650 w 2533650"/>
                <a:gd name="connsiteY8" fmla="*/ 679450 h 1181100"/>
                <a:gd name="connsiteX9" fmla="*/ 2520950 w 2533650"/>
                <a:gd name="connsiteY9" fmla="*/ 1085850 h 1181100"/>
                <a:gd name="connsiteX10" fmla="*/ 2044700 w 2533650"/>
                <a:gd name="connsiteY10" fmla="*/ 1092200 h 1181100"/>
                <a:gd name="connsiteX11" fmla="*/ 1739900 w 2533650"/>
                <a:gd name="connsiteY11" fmla="*/ 787400 h 1181100"/>
                <a:gd name="connsiteX12" fmla="*/ 1365250 w 2533650"/>
                <a:gd name="connsiteY12" fmla="*/ 1174750 h 1181100"/>
                <a:gd name="connsiteX13" fmla="*/ 908050 w 2533650"/>
                <a:gd name="connsiteY13" fmla="*/ 666750 h 1181100"/>
                <a:gd name="connsiteX14" fmla="*/ 444500 w 2533650"/>
                <a:gd name="connsiteY14" fmla="*/ 1181100 h 1181100"/>
                <a:gd name="connsiteX15" fmla="*/ 304800 w 2533650"/>
                <a:gd name="connsiteY15" fmla="*/ 1174750 h 1181100"/>
                <a:gd name="connsiteX16" fmla="*/ 158750 w 2533650"/>
                <a:gd name="connsiteY16" fmla="*/ 984250 h 1181100"/>
                <a:gd name="connsiteX17" fmla="*/ 400050 w 2533650"/>
                <a:gd name="connsiteY17" fmla="*/ 736600 h 1181100"/>
                <a:gd name="connsiteX18" fmla="*/ 901700 w 2533650"/>
                <a:gd name="connsiteY18" fmla="*/ 590550 h 1181100"/>
                <a:gd name="connsiteX19" fmla="*/ 1371600 w 2533650"/>
                <a:gd name="connsiteY19" fmla="*/ 1066800 h 1181100"/>
                <a:gd name="connsiteX20" fmla="*/ 1752600 w 2533650"/>
                <a:gd name="connsiteY20" fmla="*/ 692150 h 1181100"/>
                <a:gd name="connsiteX21" fmla="*/ 2520950 w 2533650"/>
                <a:gd name="connsiteY21" fmla="*/ 736600 h 1181100"/>
                <a:gd name="connsiteX22" fmla="*/ 2501900 w 2533650"/>
                <a:gd name="connsiteY22" fmla="*/ 635000 h 1181100"/>
                <a:gd name="connsiteX23" fmla="*/ 1968500 w 2533650"/>
                <a:gd name="connsiteY23" fmla="*/ 590550 h 1181100"/>
                <a:gd name="connsiteX24" fmla="*/ 1752600 w 2533650"/>
                <a:gd name="connsiteY24" fmla="*/ 298450 h 1181100"/>
                <a:gd name="connsiteX25" fmla="*/ 1543050 w 2533650"/>
                <a:gd name="connsiteY25" fmla="*/ 501650 h 1181100"/>
                <a:gd name="connsiteX26" fmla="*/ 1593850 w 2533650"/>
                <a:gd name="connsiteY26" fmla="*/ 577850 h 1181100"/>
                <a:gd name="connsiteX27" fmla="*/ 1555750 w 2533650"/>
                <a:gd name="connsiteY27" fmla="*/ 596900 h 1181100"/>
                <a:gd name="connsiteX28" fmla="*/ 1238250 w 2533650"/>
                <a:gd name="connsiteY28" fmla="*/ 279400 h 1181100"/>
                <a:gd name="connsiteX29" fmla="*/ 914400 w 2533650"/>
                <a:gd name="connsiteY29" fmla="*/ 603250 h 1181100"/>
                <a:gd name="connsiteX30" fmla="*/ 635000 w 2533650"/>
                <a:gd name="connsiteY30" fmla="*/ 584200 h 1181100"/>
                <a:gd name="connsiteX31" fmla="*/ 768350 w 2533650"/>
                <a:gd name="connsiteY31" fmla="*/ 412750 h 1181100"/>
                <a:gd name="connsiteX32" fmla="*/ 698500 w 2533650"/>
                <a:gd name="connsiteY32" fmla="*/ 431800 h 1181100"/>
                <a:gd name="connsiteX33" fmla="*/ 368300 w 2533650"/>
                <a:gd name="connsiteY33" fmla="*/ 76200 h 1181100"/>
                <a:gd name="connsiteX34" fmla="*/ 76200 w 2533650"/>
                <a:gd name="connsiteY34" fmla="*/ 393700 h 1181100"/>
                <a:gd name="connsiteX35" fmla="*/ 0 w 2533650"/>
                <a:gd name="connsiteY35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33650" h="1181100">
                  <a:moveTo>
                    <a:pt x="0" y="381000"/>
                  </a:moveTo>
                  <a:lnTo>
                    <a:pt x="368300" y="0"/>
                  </a:ln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752600" y="222250"/>
                  </a:lnTo>
                  <a:lnTo>
                    <a:pt x="2343150" y="419100"/>
                  </a:lnTo>
                  <a:lnTo>
                    <a:pt x="2533650" y="679450"/>
                  </a:lnTo>
                  <a:lnTo>
                    <a:pt x="2520950" y="1085850"/>
                  </a:lnTo>
                  <a:lnTo>
                    <a:pt x="2044700" y="1092200"/>
                  </a:lnTo>
                  <a:lnTo>
                    <a:pt x="1739900" y="787400"/>
                  </a:lnTo>
                  <a:lnTo>
                    <a:pt x="1365250" y="1174750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lnTo>
                    <a:pt x="901700" y="590550"/>
                  </a:lnTo>
                  <a:lnTo>
                    <a:pt x="1371600" y="1066800"/>
                  </a:lnTo>
                  <a:lnTo>
                    <a:pt x="1752600" y="692150"/>
                  </a:lnTo>
                  <a:lnTo>
                    <a:pt x="2520950" y="736600"/>
                  </a:lnTo>
                  <a:lnTo>
                    <a:pt x="2501900" y="635000"/>
                  </a:lnTo>
                  <a:lnTo>
                    <a:pt x="1968500" y="590550"/>
                  </a:lnTo>
                  <a:lnTo>
                    <a:pt x="1752600" y="298450"/>
                  </a:lnTo>
                  <a:lnTo>
                    <a:pt x="1543050" y="501650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022461" y="4115184"/>
              <a:ext cx="1593850" cy="1181100"/>
            </a:xfrm>
            <a:custGeom>
              <a:avLst/>
              <a:gdLst>
                <a:gd name="connsiteX0" fmla="*/ 868766 w 1593850"/>
                <a:gd name="connsiteY0" fmla="*/ 600139 h 1181100"/>
                <a:gd name="connsiteX1" fmla="*/ 914219 w 1593850"/>
                <a:gd name="connsiteY1" fmla="*/ 603238 h 1181100"/>
                <a:gd name="connsiteX2" fmla="*/ 1364440 w 1593850"/>
                <a:gd name="connsiteY2" fmla="*/ 1059543 h 1181100"/>
                <a:gd name="connsiteX3" fmla="*/ 1355722 w 1593850"/>
                <a:gd name="connsiteY3" fmla="*/ 1164163 h 1181100"/>
                <a:gd name="connsiteX4" fmla="*/ 908050 w 1593850"/>
                <a:gd name="connsiteY4" fmla="*/ 666750 h 1181100"/>
                <a:gd name="connsiteX5" fmla="*/ 444500 w 1593850"/>
                <a:gd name="connsiteY5" fmla="*/ 1181100 h 1181100"/>
                <a:gd name="connsiteX6" fmla="*/ 304800 w 1593850"/>
                <a:gd name="connsiteY6" fmla="*/ 1174750 h 1181100"/>
                <a:gd name="connsiteX7" fmla="*/ 158750 w 1593850"/>
                <a:gd name="connsiteY7" fmla="*/ 984250 h 1181100"/>
                <a:gd name="connsiteX8" fmla="*/ 400050 w 1593850"/>
                <a:gd name="connsiteY8" fmla="*/ 736600 h 1181100"/>
                <a:gd name="connsiteX9" fmla="*/ 368300 w 1593850"/>
                <a:gd name="connsiteY9" fmla="*/ 0 h 1181100"/>
                <a:gd name="connsiteX10" fmla="*/ 742950 w 1593850"/>
                <a:gd name="connsiteY10" fmla="*/ 107950 h 1181100"/>
                <a:gd name="connsiteX11" fmla="*/ 889000 w 1593850"/>
                <a:gd name="connsiteY11" fmla="*/ 292100 h 1181100"/>
                <a:gd name="connsiteX12" fmla="*/ 1250950 w 1593850"/>
                <a:gd name="connsiteY12" fmla="*/ 196850 h 1181100"/>
                <a:gd name="connsiteX13" fmla="*/ 1504950 w 1593850"/>
                <a:gd name="connsiteY13" fmla="*/ 476250 h 1181100"/>
                <a:gd name="connsiteX14" fmla="*/ 1510810 w 1593850"/>
                <a:gd name="connsiteY14" fmla="*/ 470240 h 1181100"/>
                <a:gd name="connsiteX15" fmla="*/ 1549925 w 1593850"/>
                <a:gd name="connsiteY15" fmla="*/ 511962 h 1181100"/>
                <a:gd name="connsiteX16" fmla="*/ 1593850 w 1593850"/>
                <a:gd name="connsiteY16" fmla="*/ 577850 h 1181100"/>
                <a:gd name="connsiteX17" fmla="*/ 1555750 w 1593850"/>
                <a:gd name="connsiteY17" fmla="*/ 596900 h 1181100"/>
                <a:gd name="connsiteX18" fmla="*/ 1238250 w 1593850"/>
                <a:gd name="connsiteY18" fmla="*/ 279400 h 1181100"/>
                <a:gd name="connsiteX19" fmla="*/ 914400 w 1593850"/>
                <a:gd name="connsiteY19" fmla="*/ 603250 h 1181100"/>
                <a:gd name="connsiteX20" fmla="*/ 914219 w 1593850"/>
                <a:gd name="connsiteY20" fmla="*/ 603238 h 1181100"/>
                <a:gd name="connsiteX21" fmla="*/ 901700 w 1593850"/>
                <a:gd name="connsiteY21" fmla="*/ 590550 h 1181100"/>
                <a:gd name="connsiteX22" fmla="*/ 868766 w 1593850"/>
                <a:gd name="connsiteY22" fmla="*/ 600139 h 1181100"/>
                <a:gd name="connsiteX23" fmla="*/ 635000 w 1593850"/>
                <a:gd name="connsiteY23" fmla="*/ 584200 h 1181100"/>
                <a:gd name="connsiteX24" fmla="*/ 768350 w 1593850"/>
                <a:gd name="connsiteY24" fmla="*/ 412750 h 1181100"/>
                <a:gd name="connsiteX25" fmla="*/ 698500 w 1593850"/>
                <a:gd name="connsiteY25" fmla="*/ 431800 h 1181100"/>
                <a:gd name="connsiteX26" fmla="*/ 368300 w 1593850"/>
                <a:gd name="connsiteY26" fmla="*/ 76200 h 1181100"/>
                <a:gd name="connsiteX27" fmla="*/ 76200 w 1593850"/>
                <a:gd name="connsiteY27" fmla="*/ 393700 h 1181100"/>
                <a:gd name="connsiteX28" fmla="*/ 0 w 1593850"/>
                <a:gd name="connsiteY28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3850" h="1181100">
                  <a:moveTo>
                    <a:pt x="868766" y="600139"/>
                  </a:moveTo>
                  <a:lnTo>
                    <a:pt x="914219" y="603238"/>
                  </a:lnTo>
                  <a:lnTo>
                    <a:pt x="1364440" y="1059543"/>
                  </a:lnTo>
                  <a:lnTo>
                    <a:pt x="1355722" y="1164163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close/>
                  <a:moveTo>
                    <a:pt x="368300" y="0"/>
                  </a:move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510810" y="470240"/>
                  </a:lnTo>
                  <a:lnTo>
                    <a:pt x="1549925" y="511962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914219" y="603238"/>
                  </a:lnTo>
                  <a:lnTo>
                    <a:pt x="901700" y="590550"/>
                  </a:lnTo>
                  <a:lnTo>
                    <a:pt x="868766" y="600139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72" name="Group 371"/>
            <p:cNvGrpSpPr/>
            <p:nvPr/>
          </p:nvGrpSpPr>
          <p:grpSpPr>
            <a:xfrm>
              <a:off x="4320094" y="4754978"/>
              <a:ext cx="78360" cy="202769"/>
              <a:chOff x="41289" y="3630579"/>
              <a:chExt cx="87129" cy="225459"/>
            </a:xfrm>
          </p:grpSpPr>
          <p:sp>
            <p:nvSpPr>
              <p:cNvPr id="373" name="Rectangle 372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4" name="Straight Connector 373"/>
              <p:cNvCxnSpPr>
                <a:stCxn id="373" idx="0"/>
                <a:endCxn id="373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7" name="Group 376"/>
            <p:cNvGrpSpPr/>
            <p:nvPr/>
          </p:nvGrpSpPr>
          <p:grpSpPr>
            <a:xfrm>
              <a:off x="1669773" y="5561590"/>
              <a:ext cx="123498" cy="319569"/>
              <a:chOff x="41289" y="3630579"/>
              <a:chExt cx="87129" cy="225459"/>
            </a:xfrm>
          </p:grpSpPr>
          <p:sp>
            <p:nvSpPr>
              <p:cNvPr id="378" name="Rectangle 3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9" name="Straight Connector 378"/>
              <p:cNvCxnSpPr>
                <a:stCxn id="378" idx="0"/>
                <a:endCxn id="3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5" name="Freeform 384"/>
            <p:cNvSpPr/>
            <p:nvPr/>
          </p:nvSpPr>
          <p:spPr>
            <a:xfrm>
              <a:off x="5151961" y="5209120"/>
              <a:ext cx="690248" cy="569910"/>
            </a:xfrm>
            <a:custGeom>
              <a:avLst/>
              <a:gdLst>
                <a:gd name="connsiteX0" fmla="*/ 690248 w 690248"/>
                <a:gd name="connsiteY0" fmla="*/ 0 h 569910"/>
                <a:gd name="connsiteX1" fmla="*/ 217345 w 690248"/>
                <a:gd name="connsiteY1" fmla="*/ 569910 h 569910"/>
                <a:gd name="connsiteX2" fmla="*/ 0 w 690248"/>
                <a:gd name="connsiteY2" fmla="*/ 356745 h 569910"/>
                <a:gd name="connsiteX3" fmla="*/ 182248 w 690248"/>
                <a:gd name="connsiteY3" fmla="*/ 120650 h 56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248" h="569910">
                  <a:moveTo>
                    <a:pt x="690248" y="0"/>
                  </a:moveTo>
                  <a:lnTo>
                    <a:pt x="217345" y="569910"/>
                  </a:lnTo>
                  <a:lnTo>
                    <a:pt x="0" y="356745"/>
                  </a:lnTo>
                  <a:lnTo>
                    <a:pt x="182248" y="120650"/>
                  </a:lnTo>
                  <a:close/>
                </a:path>
              </a:pathLst>
            </a:custGeom>
            <a:solidFill>
              <a:srgbClr val="FAFC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6" name="Group 385"/>
            <p:cNvGrpSpPr/>
            <p:nvPr/>
          </p:nvGrpSpPr>
          <p:grpSpPr>
            <a:xfrm>
              <a:off x="7549090" y="4950948"/>
              <a:ext cx="56673" cy="146650"/>
              <a:chOff x="41289" y="3630579"/>
              <a:chExt cx="87129" cy="225459"/>
            </a:xfrm>
          </p:grpSpPr>
          <p:sp>
            <p:nvSpPr>
              <p:cNvPr id="387" name="Rectangle 386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8" name="Straight Connector 387"/>
              <p:cNvCxnSpPr>
                <a:stCxn id="387" idx="0"/>
                <a:endCxn id="387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Group 389"/>
            <p:cNvGrpSpPr/>
            <p:nvPr/>
          </p:nvGrpSpPr>
          <p:grpSpPr>
            <a:xfrm flipH="1">
              <a:off x="8180974" y="4715993"/>
              <a:ext cx="45719" cy="118305"/>
              <a:chOff x="41289" y="3630579"/>
              <a:chExt cx="87129" cy="225459"/>
            </a:xfrm>
          </p:grpSpPr>
          <p:sp>
            <p:nvSpPr>
              <p:cNvPr id="391" name="Rectangle 390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2" name="Straight Connector 391"/>
              <p:cNvCxnSpPr>
                <a:stCxn id="391" idx="0"/>
                <a:endCxn id="391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4" name="Group 393"/>
            <p:cNvGrpSpPr/>
            <p:nvPr/>
          </p:nvGrpSpPr>
          <p:grpSpPr>
            <a:xfrm>
              <a:off x="10308488" y="5679448"/>
              <a:ext cx="128082" cy="331431"/>
              <a:chOff x="41289" y="3630579"/>
              <a:chExt cx="87129" cy="225459"/>
            </a:xfrm>
          </p:grpSpPr>
          <p:sp>
            <p:nvSpPr>
              <p:cNvPr id="395" name="Rectangle 394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6" name="Straight Connector 395"/>
              <p:cNvCxnSpPr>
                <a:stCxn id="395" idx="0"/>
                <a:endCxn id="395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Freeform 107"/>
            <p:cNvSpPr/>
            <p:nvPr/>
          </p:nvSpPr>
          <p:spPr>
            <a:xfrm>
              <a:off x="10698480" y="5306425"/>
              <a:ext cx="1168400" cy="472440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9999717" y="5135604"/>
              <a:ext cx="698268" cy="282343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290295" y="4472100"/>
              <a:ext cx="3448050" cy="1441450"/>
            </a:xfrm>
            <a:custGeom>
              <a:avLst/>
              <a:gdLst>
                <a:gd name="connsiteX0" fmla="*/ 3448050 w 3448050"/>
                <a:gd name="connsiteY0" fmla="*/ 1238250 h 1441450"/>
                <a:gd name="connsiteX1" fmla="*/ 2959100 w 3448050"/>
                <a:gd name="connsiteY1" fmla="*/ 736600 h 1441450"/>
                <a:gd name="connsiteX2" fmla="*/ 2844800 w 3448050"/>
                <a:gd name="connsiteY2" fmla="*/ 742950 h 1441450"/>
                <a:gd name="connsiteX3" fmla="*/ 2667000 w 3448050"/>
                <a:gd name="connsiteY3" fmla="*/ 565150 h 1441450"/>
                <a:gd name="connsiteX4" fmla="*/ 2362200 w 3448050"/>
                <a:gd name="connsiteY4" fmla="*/ 469900 h 1441450"/>
                <a:gd name="connsiteX5" fmla="*/ 2101850 w 3448050"/>
                <a:gd name="connsiteY5" fmla="*/ 203200 h 1441450"/>
                <a:gd name="connsiteX6" fmla="*/ 1758950 w 3448050"/>
                <a:gd name="connsiteY6" fmla="*/ 304800 h 1441450"/>
                <a:gd name="connsiteX7" fmla="*/ 1657350 w 3448050"/>
                <a:gd name="connsiteY7" fmla="*/ 406400 h 1441450"/>
                <a:gd name="connsiteX8" fmla="*/ 1473200 w 3448050"/>
                <a:gd name="connsiteY8" fmla="*/ 184150 h 1441450"/>
                <a:gd name="connsiteX9" fmla="*/ 1143000 w 3448050"/>
                <a:gd name="connsiteY9" fmla="*/ 114300 h 1441450"/>
                <a:gd name="connsiteX10" fmla="*/ 1104900 w 3448050"/>
                <a:gd name="connsiteY10" fmla="*/ 127000 h 1441450"/>
                <a:gd name="connsiteX11" fmla="*/ 996950 w 3448050"/>
                <a:gd name="connsiteY11" fmla="*/ 0 h 1441450"/>
                <a:gd name="connsiteX12" fmla="*/ 755650 w 3448050"/>
                <a:gd name="connsiteY12" fmla="*/ 63500 h 1441450"/>
                <a:gd name="connsiteX13" fmla="*/ 571500 w 3448050"/>
                <a:gd name="connsiteY13" fmla="*/ 279400 h 1441450"/>
                <a:gd name="connsiteX14" fmla="*/ 749300 w 3448050"/>
                <a:gd name="connsiteY14" fmla="*/ 311150 h 1441450"/>
                <a:gd name="connsiteX15" fmla="*/ 996950 w 3448050"/>
                <a:gd name="connsiteY15" fmla="*/ 57150 h 1441450"/>
                <a:gd name="connsiteX16" fmla="*/ 1079500 w 3448050"/>
                <a:gd name="connsiteY16" fmla="*/ 158750 h 1441450"/>
                <a:gd name="connsiteX17" fmla="*/ 787400 w 3448050"/>
                <a:gd name="connsiteY17" fmla="*/ 463550 h 1441450"/>
                <a:gd name="connsiteX18" fmla="*/ 787400 w 3448050"/>
                <a:gd name="connsiteY18" fmla="*/ 495300 h 1441450"/>
                <a:gd name="connsiteX19" fmla="*/ 806450 w 3448050"/>
                <a:gd name="connsiteY19" fmla="*/ 501650 h 1441450"/>
                <a:gd name="connsiteX20" fmla="*/ 1136650 w 3448050"/>
                <a:gd name="connsiteY20" fmla="*/ 184150 h 1441450"/>
                <a:gd name="connsiteX21" fmla="*/ 1466850 w 3448050"/>
                <a:gd name="connsiteY21" fmla="*/ 546100 h 1441450"/>
                <a:gd name="connsiteX22" fmla="*/ 1638300 w 3448050"/>
                <a:gd name="connsiteY22" fmla="*/ 508000 h 1441450"/>
                <a:gd name="connsiteX23" fmla="*/ 1644650 w 3448050"/>
                <a:gd name="connsiteY23" fmla="*/ 609600 h 1441450"/>
                <a:gd name="connsiteX24" fmla="*/ 1771650 w 3448050"/>
                <a:gd name="connsiteY24" fmla="*/ 628650 h 1441450"/>
                <a:gd name="connsiteX25" fmla="*/ 2108200 w 3448050"/>
                <a:gd name="connsiteY25" fmla="*/ 279400 h 1441450"/>
                <a:gd name="connsiteX26" fmla="*/ 2292350 w 3448050"/>
                <a:gd name="connsiteY26" fmla="*/ 463550 h 1441450"/>
                <a:gd name="connsiteX27" fmla="*/ 1943100 w 3448050"/>
                <a:gd name="connsiteY27" fmla="*/ 812800 h 1441450"/>
                <a:gd name="connsiteX28" fmla="*/ 1778000 w 3448050"/>
                <a:gd name="connsiteY28" fmla="*/ 635000 h 1441450"/>
                <a:gd name="connsiteX29" fmla="*/ 1390650 w 3448050"/>
                <a:gd name="connsiteY29" fmla="*/ 749300 h 1441450"/>
                <a:gd name="connsiteX30" fmla="*/ 1257300 w 3448050"/>
                <a:gd name="connsiteY30" fmla="*/ 869950 h 1441450"/>
                <a:gd name="connsiteX31" fmla="*/ 977900 w 3448050"/>
                <a:gd name="connsiteY31" fmla="*/ 565150 h 1441450"/>
                <a:gd name="connsiteX32" fmla="*/ 635000 w 3448050"/>
                <a:gd name="connsiteY32" fmla="*/ 476250 h 1441450"/>
                <a:gd name="connsiteX33" fmla="*/ 482600 w 3448050"/>
                <a:gd name="connsiteY33" fmla="*/ 279400 h 1441450"/>
                <a:gd name="connsiteX34" fmla="*/ 241300 w 3448050"/>
                <a:gd name="connsiteY34" fmla="*/ 215900 h 1441450"/>
                <a:gd name="connsiteX35" fmla="*/ 0 w 3448050"/>
                <a:gd name="connsiteY35" fmla="*/ 457200 h 1441450"/>
                <a:gd name="connsiteX36" fmla="*/ 25400 w 3448050"/>
                <a:gd name="connsiteY36" fmla="*/ 482600 h 1441450"/>
                <a:gd name="connsiteX37" fmla="*/ 241300 w 3448050"/>
                <a:gd name="connsiteY37" fmla="*/ 260350 h 1441450"/>
                <a:gd name="connsiteX38" fmla="*/ 457200 w 3448050"/>
                <a:gd name="connsiteY38" fmla="*/ 495300 h 1441450"/>
                <a:gd name="connsiteX39" fmla="*/ 571500 w 3448050"/>
                <a:gd name="connsiteY39" fmla="*/ 488950 h 1441450"/>
                <a:gd name="connsiteX40" fmla="*/ 984250 w 3448050"/>
                <a:gd name="connsiteY40" fmla="*/ 946150 h 1441450"/>
                <a:gd name="connsiteX41" fmla="*/ 1231900 w 3448050"/>
                <a:gd name="connsiteY41" fmla="*/ 901700 h 1441450"/>
                <a:gd name="connsiteX42" fmla="*/ 1181100 w 3448050"/>
                <a:gd name="connsiteY42" fmla="*/ 984250 h 1441450"/>
                <a:gd name="connsiteX43" fmla="*/ 1174750 w 3448050"/>
                <a:gd name="connsiteY43" fmla="*/ 1092200 h 1441450"/>
                <a:gd name="connsiteX44" fmla="*/ 1397000 w 3448050"/>
                <a:gd name="connsiteY44" fmla="*/ 1111250 h 1441450"/>
                <a:gd name="connsiteX45" fmla="*/ 1784350 w 3448050"/>
                <a:gd name="connsiteY45" fmla="*/ 717550 h 1441450"/>
                <a:gd name="connsiteX46" fmla="*/ 2101850 w 3448050"/>
                <a:gd name="connsiteY46" fmla="*/ 1047750 h 1441450"/>
                <a:gd name="connsiteX47" fmla="*/ 2146300 w 3448050"/>
                <a:gd name="connsiteY47" fmla="*/ 1047750 h 1441450"/>
                <a:gd name="connsiteX48" fmla="*/ 1993900 w 3448050"/>
                <a:gd name="connsiteY48" fmla="*/ 850900 h 1441450"/>
                <a:gd name="connsiteX49" fmla="*/ 2286000 w 3448050"/>
                <a:gd name="connsiteY49" fmla="*/ 533400 h 1441450"/>
                <a:gd name="connsiteX50" fmla="*/ 2578100 w 3448050"/>
                <a:gd name="connsiteY50" fmla="*/ 844550 h 1441450"/>
                <a:gd name="connsiteX51" fmla="*/ 2476500 w 3448050"/>
                <a:gd name="connsiteY51" fmla="*/ 857250 h 1441450"/>
                <a:gd name="connsiteX52" fmla="*/ 2235200 w 3448050"/>
                <a:gd name="connsiteY52" fmla="*/ 1149350 h 1441450"/>
                <a:gd name="connsiteX53" fmla="*/ 1733550 w 3448050"/>
                <a:gd name="connsiteY53" fmla="*/ 1022350 h 1441450"/>
                <a:gd name="connsiteX54" fmla="*/ 1377950 w 3448050"/>
                <a:gd name="connsiteY54" fmla="*/ 1377950 h 1441450"/>
                <a:gd name="connsiteX55" fmla="*/ 1447800 w 3448050"/>
                <a:gd name="connsiteY55" fmla="*/ 1409700 h 1441450"/>
                <a:gd name="connsiteX56" fmla="*/ 1485900 w 3448050"/>
                <a:gd name="connsiteY56" fmla="*/ 1333500 h 1441450"/>
                <a:gd name="connsiteX57" fmla="*/ 1720850 w 3448050"/>
                <a:gd name="connsiteY57" fmla="*/ 1085850 h 1441450"/>
                <a:gd name="connsiteX58" fmla="*/ 2057400 w 3448050"/>
                <a:gd name="connsiteY58" fmla="*/ 1441450 h 1441450"/>
                <a:gd name="connsiteX59" fmla="*/ 2470150 w 3448050"/>
                <a:gd name="connsiteY59" fmla="*/ 1422400 h 1441450"/>
                <a:gd name="connsiteX60" fmla="*/ 2470150 w 3448050"/>
                <a:gd name="connsiteY60" fmla="*/ 1422400 h 1441450"/>
                <a:gd name="connsiteX61" fmla="*/ 2393950 w 3448050"/>
                <a:gd name="connsiteY61" fmla="*/ 1295400 h 1441450"/>
                <a:gd name="connsiteX62" fmla="*/ 2482850 w 3448050"/>
                <a:gd name="connsiteY62" fmla="*/ 1320800 h 1441450"/>
                <a:gd name="connsiteX63" fmla="*/ 2965450 w 3448050"/>
                <a:gd name="connsiteY63" fmla="*/ 806450 h 1441450"/>
                <a:gd name="connsiteX64" fmla="*/ 3441700 w 3448050"/>
                <a:gd name="connsiteY64" fmla="*/ 1301750 h 1441450"/>
                <a:gd name="connsiteX65" fmla="*/ 3448050 w 3448050"/>
                <a:gd name="connsiteY65" fmla="*/ 12382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448050" h="1441450">
                  <a:moveTo>
                    <a:pt x="3448050" y="1238250"/>
                  </a:moveTo>
                  <a:lnTo>
                    <a:pt x="2959100" y="736600"/>
                  </a:lnTo>
                  <a:lnTo>
                    <a:pt x="2844800" y="742950"/>
                  </a:lnTo>
                  <a:lnTo>
                    <a:pt x="2667000" y="565150"/>
                  </a:lnTo>
                  <a:lnTo>
                    <a:pt x="2362200" y="469900"/>
                  </a:lnTo>
                  <a:lnTo>
                    <a:pt x="2101850" y="203200"/>
                  </a:lnTo>
                  <a:lnTo>
                    <a:pt x="1758950" y="304800"/>
                  </a:lnTo>
                  <a:lnTo>
                    <a:pt x="1657350" y="406400"/>
                  </a:lnTo>
                  <a:lnTo>
                    <a:pt x="1473200" y="184150"/>
                  </a:lnTo>
                  <a:lnTo>
                    <a:pt x="1143000" y="114300"/>
                  </a:lnTo>
                  <a:lnTo>
                    <a:pt x="1104900" y="127000"/>
                  </a:lnTo>
                  <a:lnTo>
                    <a:pt x="996950" y="0"/>
                  </a:lnTo>
                  <a:lnTo>
                    <a:pt x="755650" y="63500"/>
                  </a:lnTo>
                  <a:lnTo>
                    <a:pt x="571500" y="279400"/>
                  </a:lnTo>
                  <a:lnTo>
                    <a:pt x="749300" y="311150"/>
                  </a:lnTo>
                  <a:lnTo>
                    <a:pt x="996950" y="57150"/>
                  </a:lnTo>
                  <a:lnTo>
                    <a:pt x="1079500" y="158750"/>
                  </a:lnTo>
                  <a:lnTo>
                    <a:pt x="787400" y="463550"/>
                  </a:lnTo>
                  <a:lnTo>
                    <a:pt x="787400" y="495300"/>
                  </a:lnTo>
                  <a:lnTo>
                    <a:pt x="806450" y="501650"/>
                  </a:lnTo>
                  <a:lnTo>
                    <a:pt x="1136650" y="184150"/>
                  </a:lnTo>
                  <a:lnTo>
                    <a:pt x="1466850" y="546100"/>
                  </a:lnTo>
                  <a:lnTo>
                    <a:pt x="1638300" y="508000"/>
                  </a:lnTo>
                  <a:lnTo>
                    <a:pt x="1644650" y="609600"/>
                  </a:lnTo>
                  <a:lnTo>
                    <a:pt x="1771650" y="628650"/>
                  </a:lnTo>
                  <a:lnTo>
                    <a:pt x="2108200" y="279400"/>
                  </a:lnTo>
                  <a:lnTo>
                    <a:pt x="2292350" y="463550"/>
                  </a:lnTo>
                  <a:lnTo>
                    <a:pt x="1943100" y="812800"/>
                  </a:lnTo>
                  <a:lnTo>
                    <a:pt x="1778000" y="635000"/>
                  </a:lnTo>
                  <a:lnTo>
                    <a:pt x="1390650" y="749300"/>
                  </a:lnTo>
                  <a:lnTo>
                    <a:pt x="1257300" y="869950"/>
                  </a:lnTo>
                  <a:lnTo>
                    <a:pt x="977900" y="565150"/>
                  </a:lnTo>
                  <a:lnTo>
                    <a:pt x="635000" y="476250"/>
                  </a:lnTo>
                  <a:lnTo>
                    <a:pt x="482600" y="279400"/>
                  </a:lnTo>
                  <a:lnTo>
                    <a:pt x="241300" y="215900"/>
                  </a:lnTo>
                  <a:lnTo>
                    <a:pt x="0" y="457200"/>
                  </a:lnTo>
                  <a:lnTo>
                    <a:pt x="25400" y="482600"/>
                  </a:lnTo>
                  <a:lnTo>
                    <a:pt x="241300" y="260350"/>
                  </a:lnTo>
                  <a:lnTo>
                    <a:pt x="457200" y="495300"/>
                  </a:lnTo>
                  <a:lnTo>
                    <a:pt x="571500" y="488950"/>
                  </a:lnTo>
                  <a:lnTo>
                    <a:pt x="984250" y="946150"/>
                  </a:lnTo>
                  <a:lnTo>
                    <a:pt x="1231900" y="901700"/>
                  </a:lnTo>
                  <a:lnTo>
                    <a:pt x="1181100" y="984250"/>
                  </a:lnTo>
                  <a:lnTo>
                    <a:pt x="1174750" y="1092200"/>
                  </a:lnTo>
                  <a:lnTo>
                    <a:pt x="1397000" y="1111250"/>
                  </a:lnTo>
                  <a:lnTo>
                    <a:pt x="1784350" y="717550"/>
                  </a:lnTo>
                  <a:lnTo>
                    <a:pt x="2101850" y="1047750"/>
                  </a:lnTo>
                  <a:lnTo>
                    <a:pt x="2146300" y="1047750"/>
                  </a:lnTo>
                  <a:lnTo>
                    <a:pt x="1993900" y="850900"/>
                  </a:lnTo>
                  <a:lnTo>
                    <a:pt x="2286000" y="533400"/>
                  </a:lnTo>
                  <a:lnTo>
                    <a:pt x="2578100" y="844550"/>
                  </a:lnTo>
                  <a:lnTo>
                    <a:pt x="2476500" y="857250"/>
                  </a:lnTo>
                  <a:lnTo>
                    <a:pt x="2235200" y="1149350"/>
                  </a:lnTo>
                  <a:lnTo>
                    <a:pt x="1733550" y="1022350"/>
                  </a:lnTo>
                  <a:lnTo>
                    <a:pt x="1377950" y="1377950"/>
                  </a:lnTo>
                  <a:lnTo>
                    <a:pt x="1447800" y="1409700"/>
                  </a:lnTo>
                  <a:lnTo>
                    <a:pt x="1485900" y="1333500"/>
                  </a:lnTo>
                  <a:lnTo>
                    <a:pt x="1720850" y="1085850"/>
                  </a:lnTo>
                  <a:lnTo>
                    <a:pt x="2057400" y="1441450"/>
                  </a:lnTo>
                  <a:lnTo>
                    <a:pt x="2470150" y="1422400"/>
                  </a:lnTo>
                  <a:lnTo>
                    <a:pt x="2470150" y="1422400"/>
                  </a:lnTo>
                  <a:lnTo>
                    <a:pt x="2393950" y="1295400"/>
                  </a:lnTo>
                  <a:lnTo>
                    <a:pt x="2482850" y="1320800"/>
                  </a:lnTo>
                  <a:lnTo>
                    <a:pt x="2965450" y="806450"/>
                  </a:lnTo>
                  <a:lnTo>
                    <a:pt x="3441700" y="1301750"/>
                  </a:lnTo>
                  <a:lnTo>
                    <a:pt x="3448050" y="123825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596196" y="4669642"/>
              <a:ext cx="1993900" cy="742950"/>
            </a:xfrm>
            <a:custGeom>
              <a:avLst/>
              <a:gdLst>
                <a:gd name="connsiteX0" fmla="*/ 0 w 1993900"/>
                <a:gd name="connsiteY0" fmla="*/ 482600 h 742950"/>
                <a:gd name="connsiteX1" fmla="*/ 101600 w 1993900"/>
                <a:gd name="connsiteY1" fmla="*/ 565150 h 742950"/>
                <a:gd name="connsiteX2" fmla="*/ 304800 w 1993900"/>
                <a:gd name="connsiteY2" fmla="*/ 609600 h 742950"/>
                <a:gd name="connsiteX3" fmla="*/ 615950 w 1993900"/>
                <a:gd name="connsiteY3" fmla="*/ 234950 h 742950"/>
                <a:gd name="connsiteX4" fmla="*/ 958850 w 1993900"/>
                <a:gd name="connsiteY4" fmla="*/ 596900 h 742950"/>
                <a:gd name="connsiteX5" fmla="*/ 908050 w 1993900"/>
                <a:gd name="connsiteY5" fmla="*/ 666750 h 742950"/>
                <a:gd name="connsiteX6" fmla="*/ 908050 w 1993900"/>
                <a:gd name="connsiteY6" fmla="*/ 711200 h 742950"/>
                <a:gd name="connsiteX7" fmla="*/ 1301750 w 1993900"/>
                <a:gd name="connsiteY7" fmla="*/ 336550 h 742950"/>
                <a:gd name="connsiteX8" fmla="*/ 1663700 w 1993900"/>
                <a:gd name="connsiteY8" fmla="*/ 742950 h 742950"/>
                <a:gd name="connsiteX9" fmla="*/ 1993900 w 1993900"/>
                <a:gd name="connsiteY9" fmla="*/ 679450 h 742950"/>
                <a:gd name="connsiteX10" fmla="*/ 1689100 w 1993900"/>
                <a:gd name="connsiteY10" fmla="*/ 368300 h 742950"/>
                <a:gd name="connsiteX11" fmla="*/ 1346200 w 1993900"/>
                <a:gd name="connsiteY11" fmla="*/ 285750 h 742950"/>
                <a:gd name="connsiteX12" fmla="*/ 1206500 w 1993900"/>
                <a:gd name="connsiteY12" fmla="*/ 63500 h 742950"/>
                <a:gd name="connsiteX13" fmla="*/ 946150 w 1993900"/>
                <a:gd name="connsiteY13" fmla="*/ 0 h 742950"/>
                <a:gd name="connsiteX14" fmla="*/ 723900 w 1993900"/>
                <a:gd name="connsiteY14" fmla="*/ 234950 h 742950"/>
                <a:gd name="connsiteX15" fmla="*/ 742950 w 1993900"/>
                <a:gd name="connsiteY15" fmla="*/ 260350 h 742950"/>
                <a:gd name="connsiteX16" fmla="*/ 933450 w 1993900"/>
                <a:gd name="connsiteY16" fmla="*/ 57150 h 742950"/>
                <a:gd name="connsiteX17" fmla="*/ 1155700 w 1993900"/>
                <a:gd name="connsiteY17" fmla="*/ 304800 h 742950"/>
                <a:gd name="connsiteX18" fmla="*/ 1250950 w 1993900"/>
                <a:gd name="connsiteY18" fmla="*/ 279400 h 742950"/>
                <a:gd name="connsiteX19" fmla="*/ 1009650 w 1993900"/>
                <a:gd name="connsiteY19" fmla="*/ 565150 h 742950"/>
                <a:gd name="connsiteX20" fmla="*/ 622300 w 1993900"/>
                <a:gd name="connsiteY20" fmla="*/ 152400 h 742950"/>
                <a:gd name="connsiteX21" fmla="*/ 82550 w 1993900"/>
                <a:gd name="connsiteY21" fmla="*/ 311150 h 742950"/>
                <a:gd name="connsiteX22" fmla="*/ 0 w 1993900"/>
                <a:gd name="connsiteY22" fmla="*/ 48260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93900" h="742950">
                  <a:moveTo>
                    <a:pt x="0" y="482600"/>
                  </a:moveTo>
                  <a:lnTo>
                    <a:pt x="101600" y="565150"/>
                  </a:lnTo>
                  <a:lnTo>
                    <a:pt x="304800" y="609600"/>
                  </a:lnTo>
                  <a:lnTo>
                    <a:pt x="615950" y="234950"/>
                  </a:lnTo>
                  <a:lnTo>
                    <a:pt x="958850" y="596900"/>
                  </a:lnTo>
                  <a:lnTo>
                    <a:pt x="908050" y="666750"/>
                  </a:lnTo>
                  <a:lnTo>
                    <a:pt x="908050" y="711200"/>
                  </a:lnTo>
                  <a:lnTo>
                    <a:pt x="1301750" y="336550"/>
                  </a:lnTo>
                  <a:lnTo>
                    <a:pt x="1663700" y="742950"/>
                  </a:lnTo>
                  <a:lnTo>
                    <a:pt x="1993900" y="679450"/>
                  </a:lnTo>
                  <a:lnTo>
                    <a:pt x="1689100" y="368300"/>
                  </a:lnTo>
                  <a:lnTo>
                    <a:pt x="1346200" y="285750"/>
                  </a:lnTo>
                  <a:lnTo>
                    <a:pt x="1206500" y="63500"/>
                  </a:lnTo>
                  <a:lnTo>
                    <a:pt x="946150" y="0"/>
                  </a:lnTo>
                  <a:lnTo>
                    <a:pt x="723900" y="234950"/>
                  </a:lnTo>
                  <a:lnTo>
                    <a:pt x="742950" y="260350"/>
                  </a:lnTo>
                  <a:lnTo>
                    <a:pt x="933450" y="57150"/>
                  </a:lnTo>
                  <a:lnTo>
                    <a:pt x="1155700" y="304800"/>
                  </a:lnTo>
                  <a:lnTo>
                    <a:pt x="1250950" y="279400"/>
                  </a:lnTo>
                  <a:lnTo>
                    <a:pt x="1009650" y="565150"/>
                  </a:lnTo>
                  <a:lnTo>
                    <a:pt x="622300" y="152400"/>
                  </a:lnTo>
                  <a:lnTo>
                    <a:pt x="82550" y="311150"/>
                  </a:lnTo>
                  <a:lnTo>
                    <a:pt x="0" y="48260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676249" y="5421205"/>
              <a:ext cx="1593850" cy="406400"/>
            </a:xfrm>
            <a:custGeom>
              <a:avLst/>
              <a:gdLst>
                <a:gd name="connsiteX0" fmla="*/ 0 w 1593850"/>
                <a:gd name="connsiteY0" fmla="*/ 0 h 406400"/>
                <a:gd name="connsiteX1" fmla="*/ 406400 w 1593850"/>
                <a:gd name="connsiteY1" fmla="*/ 127000 h 406400"/>
                <a:gd name="connsiteX2" fmla="*/ 438150 w 1593850"/>
                <a:gd name="connsiteY2" fmla="*/ 228600 h 406400"/>
                <a:gd name="connsiteX3" fmla="*/ 793750 w 1593850"/>
                <a:gd name="connsiteY3" fmla="*/ 266700 h 406400"/>
                <a:gd name="connsiteX4" fmla="*/ 838200 w 1593850"/>
                <a:gd name="connsiteY4" fmla="*/ 215900 h 406400"/>
                <a:gd name="connsiteX5" fmla="*/ 1282700 w 1593850"/>
                <a:gd name="connsiteY5" fmla="*/ 82550 h 406400"/>
                <a:gd name="connsiteX6" fmla="*/ 1593850 w 1593850"/>
                <a:gd name="connsiteY6" fmla="*/ 355600 h 406400"/>
                <a:gd name="connsiteX7" fmla="*/ 1562100 w 1593850"/>
                <a:gd name="connsiteY7" fmla="*/ 393700 h 406400"/>
                <a:gd name="connsiteX8" fmla="*/ 1301750 w 1593850"/>
                <a:gd name="connsiteY8" fmla="*/ 152400 h 406400"/>
                <a:gd name="connsiteX9" fmla="*/ 1104900 w 1593850"/>
                <a:gd name="connsiteY9" fmla="*/ 406400 h 406400"/>
                <a:gd name="connsiteX10" fmla="*/ 793750 w 1593850"/>
                <a:gd name="connsiteY10" fmla="*/ 400050 h 406400"/>
                <a:gd name="connsiteX11" fmla="*/ 44450 w 1593850"/>
                <a:gd name="connsiteY11" fmla="*/ 323850 h 406400"/>
                <a:gd name="connsiteX12" fmla="*/ 0 w 1593850"/>
                <a:gd name="connsiteY1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3850" h="406400">
                  <a:moveTo>
                    <a:pt x="0" y="0"/>
                  </a:moveTo>
                  <a:lnTo>
                    <a:pt x="406400" y="127000"/>
                  </a:lnTo>
                  <a:lnTo>
                    <a:pt x="438150" y="228600"/>
                  </a:lnTo>
                  <a:lnTo>
                    <a:pt x="793750" y="266700"/>
                  </a:lnTo>
                  <a:lnTo>
                    <a:pt x="838200" y="215900"/>
                  </a:lnTo>
                  <a:lnTo>
                    <a:pt x="1282700" y="82550"/>
                  </a:lnTo>
                  <a:lnTo>
                    <a:pt x="1593850" y="355600"/>
                  </a:lnTo>
                  <a:lnTo>
                    <a:pt x="1562100" y="393700"/>
                  </a:lnTo>
                  <a:lnTo>
                    <a:pt x="1301750" y="152400"/>
                  </a:lnTo>
                  <a:lnTo>
                    <a:pt x="1104900" y="406400"/>
                  </a:lnTo>
                  <a:lnTo>
                    <a:pt x="793750" y="400050"/>
                  </a:lnTo>
                  <a:lnTo>
                    <a:pt x="44450" y="32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5" name="Freeform 94"/>
          <p:cNvSpPr/>
          <p:nvPr/>
        </p:nvSpPr>
        <p:spPr>
          <a:xfrm>
            <a:off x="5139691" y="2901224"/>
            <a:ext cx="1994657" cy="1041054"/>
          </a:xfrm>
          <a:custGeom>
            <a:avLst/>
            <a:gdLst>
              <a:gd name="connsiteX0" fmla="*/ 0 w 1263650"/>
              <a:gd name="connsiteY0" fmla="*/ 6350 h 438150"/>
              <a:gd name="connsiteX1" fmla="*/ 0 w 1263650"/>
              <a:gd name="connsiteY1" fmla="*/ 419100 h 438150"/>
              <a:gd name="connsiteX2" fmla="*/ 1225550 w 1263650"/>
              <a:gd name="connsiteY2" fmla="*/ 438150 h 438150"/>
              <a:gd name="connsiteX3" fmla="*/ 1263650 w 1263650"/>
              <a:gd name="connsiteY3" fmla="*/ 0 h 438150"/>
              <a:gd name="connsiteX4" fmla="*/ 0 w 1263650"/>
              <a:gd name="connsiteY4" fmla="*/ 6350 h 438150"/>
              <a:gd name="connsiteX0" fmla="*/ 0 w 1263650"/>
              <a:gd name="connsiteY0" fmla="*/ 6350 h 438150"/>
              <a:gd name="connsiteX1" fmla="*/ 0 w 1263650"/>
              <a:gd name="connsiteY1" fmla="*/ 419100 h 438150"/>
              <a:gd name="connsiteX2" fmla="*/ 1225550 w 1263650"/>
              <a:gd name="connsiteY2" fmla="*/ 438150 h 438150"/>
              <a:gd name="connsiteX3" fmla="*/ 1263650 w 1263650"/>
              <a:gd name="connsiteY3" fmla="*/ 0 h 438150"/>
              <a:gd name="connsiteX4" fmla="*/ 844150 w 1263650"/>
              <a:gd name="connsiteY4" fmla="*/ 1185 h 438150"/>
              <a:gd name="connsiteX5" fmla="*/ 0 w 1263650"/>
              <a:gd name="connsiteY5" fmla="*/ 6350 h 438150"/>
              <a:gd name="connsiteX0" fmla="*/ 0 w 1263650"/>
              <a:gd name="connsiteY0" fmla="*/ 68342 h 500142"/>
              <a:gd name="connsiteX1" fmla="*/ 0 w 1263650"/>
              <a:gd name="connsiteY1" fmla="*/ 481092 h 500142"/>
              <a:gd name="connsiteX2" fmla="*/ 1225550 w 1263650"/>
              <a:gd name="connsiteY2" fmla="*/ 500142 h 500142"/>
              <a:gd name="connsiteX3" fmla="*/ 1263650 w 1263650"/>
              <a:gd name="connsiteY3" fmla="*/ 61992 h 500142"/>
              <a:gd name="connsiteX4" fmla="*/ 1219883 w 1263650"/>
              <a:gd name="connsiteY4" fmla="*/ 0 h 500142"/>
              <a:gd name="connsiteX5" fmla="*/ 0 w 1263650"/>
              <a:gd name="connsiteY5" fmla="*/ 68342 h 500142"/>
              <a:gd name="connsiteX0" fmla="*/ 0 w 1263650"/>
              <a:gd name="connsiteY0" fmla="*/ 114493 h 546293"/>
              <a:gd name="connsiteX1" fmla="*/ 0 w 1263650"/>
              <a:gd name="connsiteY1" fmla="*/ 527243 h 546293"/>
              <a:gd name="connsiteX2" fmla="*/ 1225550 w 1263650"/>
              <a:gd name="connsiteY2" fmla="*/ 546293 h 546293"/>
              <a:gd name="connsiteX3" fmla="*/ 1263650 w 1263650"/>
              <a:gd name="connsiteY3" fmla="*/ 108143 h 546293"/>
              <a:gd name="connsiteX4" fmla="*/ 1219883 w 1263650"/>
              <a:gd name="connsiteY4" fmla="*/ 46151 h 546293"/>
              <a:gd name="connsiteX5" fmla="*/ 0 w 1263650"/>
              <a:gd name="connsiteY5" fmla="*/ 114493 h 546293"/>
              <a:gd name="connsiteX0" fmla="*/ 0 w 1263650"/>
              <a:gd name="connsiteY0" fmla="*/ 104192 h 535992"/>
              <a:gd name="connsiteX1" fmla="*/ 0 w 1263650"/>
              <a:gd name="connsiteY1" fmla="*/ 516942 h 535992"/>
              <a:gd name="connsiteX2" fmla="*/ 1225550 w 1263650"/>
              <a:gd name="connsiteY2" fmla="*/ 535992 h 535992"/>
              <a:gd name="connsiteX3" fmla="*/ 1263650 w 1263650"/>
              <a:gd name="connsiteY3" fmla="*/ 97842 h 535992"/>
              <a:gd name="connsiteX4" fmla="*/ 1219883 w 1263650"/>
              <a:gd name="connsiteY4" fmla="*/ 35850 h 535992"/>
              <a:gd name="connsiteX5" fmla="*/ 621371 w 1263650"/>
              <a:gd name="connsiteY5" fmla="*/ 2601 h 535992"/>
              <a:gd name="connsiteX6" fmla="*/ 0 w 1263650"/>
              <a:gd name="connsiteY6" fmla="*/ 104192 h 535992"/>
              <a:gd name="connsiteX0" fmla="*/ 0 w 1263650"/>
              <a:gd name="connsiteY0" fmla="*/ 198749 h 630549"/>
              <a:gd name="connsiteX1" fmla="*/ 0 w 1263650"/>
              <a:gd name="connsiteY1" fmla="*/ 611499 h 630549"/>
              <a:gd name="connsiteX2" fmla="*/ 1225550 w 1263650"/>
              <a:gd name="connsiteY2" fmla="*/ 630549 h 630549"/>
              <a:gd name="connsiteX3" fmla="*/ 1263650 w 1263650"/>
              <a:gd name="connsiteY3" fmla="*/ 192399 h 630549"/>
              <a:gd name="connsiteX4" fmla="*/ 1219883 w 1263650"/>
              <a:gd name="connsiteY4" fmla="*/ 130407 h 630549"/>
              <a:gd name="connsiteX5" fmla="*/ 661272 w 1263650"/>
              <a:gd name="connsiteY5" fmla="*/ 731 h 630549"/>
              <a:gd name="connsiteX6" fmla="*/ 0 w 1263650"/>
              <a:gd name="connsiteY6" fmla="*/ 198749 h 630549"/>
              <a:gd name="connsiteX0" fmla="*/ 418 w 1264068"/>
              <a:gd name="connsiteY0" fmla="*/ 198749 h 630549"/>
              <a:gd name="connsiteX1" fmla="*/ 0 w 1264068"/>
              <a:gd name="connsiteY1" fmla="*/ 200236 h 630549"/>
              <a:gd name="connsiteX2" fmla="*/ 418 w 1264068"/>
              <a:gd name="connsiteY2" fmla="*/ 611499 h 630549"/>
              <a:gd name="connsiteX3" fmla="*/ 1225968 w 1264068"/>
              <a:gd name="connsiteY3" fmla="*/ 630549 h 630549"/>
              <a:gd name="connsiteX4" fmla="*/ 1264068 w 1264068"/>
              <a:gd name="connsiteY4" fmla="*/ 192399 h 630549"/>
              <a:gd name="connsiteX5" fmla="*/ 1220301 w 1264068"/>
              <a:gd name="connsiteY5" fmla="*/ 130407 h 630549"/>
              <a:gd name="connsiteX6" fmla="*/ 661690 w 1264068"/>
              <a:gd name="connsiteY6" fmla="*/ 731 h 630549"/>
              <a:gd name="connsiteX7" fmla="*/ 418 w 1264068"/>
              <a:gd name="connsiteY7" fmla="*/ 198749 h 630549"/>
              <a:gd name="connsiteX0" fmla="*/ 93520 w 1264068"/>
              <a:gd name="connsiteY0" fmla="*/ 52070 h 633498"/>
              <a:gd name="connsiteX1" fmla="*/ 0 w 1264068"/>
              <a:gd name="connsiteY1" fmla="*/ 203185 h 633498"/>
              <a:gd name="connsiteX2" fmla="*/ 418 w 1264068"/>
              <a:gd name="connsiteY2" fmla="*/ 614448 h 633498"/>
              <a:gd name="connsiteX3" fmla="*/ 1225968 w 1264068"/>
              <a:gd name="connsiteY3" fmla="*/ 633498 h 633498"/>
              <a:gd name="connsiteX4" fmla="*/ 1264068 w 1264068"/>
              <a:gd name="connsiteY4" fmla="*/ 195348 h 633498"/>
              <a:gd name="connsiteX5" fmla="*/ 1220301 w 1264068"/>
              <a:gd name="connsiteY5" fmla="*/ 133356 h 633498"/>
              <a:gd name="connsiteX6" fmla="*/ 661690 w 1264068"/>
              <a:gd name="connsiteY6" fmla="*/ 3680 h 633498"/>
              <a:gd name="connsiteX7" fmla="*/ 93520 w 1264068"/>
              <a:gd name="connsiteY7" fmla="*/ 52070 h 633498"/>
              <a:gd name="connsiteX0" fmla="*/ 140071 w 1310619"/>
              <a:gd name="connsiteY0" fmla="*/ 52070 h 633498"/>
              <a:gd name="connsiteX1" fmla="*/ 0 w 1310619"/>
              <a:gd name="connsiteY1" fmla="*/ 249736 h 633498"/>
              <a:gd name="connsiteX2" fmla="*/ 46969 w 1310619"/>
              <a:gd name="connsiteY2" fmla="*/ 614448 h 633498"/>
              <a:gd name="connsiteX3" fmla="*/ 1272519 w 1310619"/>
              <a:gd name="connsiteY3" fmla="*/ 633498 h 633498"/>
              <a:gd name="connsiteX4" fmla="*/ 1310619 w 1310619"/>
              <a:gd name="connsiteY4" fmla="*/ 195348 h 633498"/>
              <a:gd name="connsiteX5" fmla="*/ 1266852 w 1310619"/>
              <a:gd name="connsiteY5" fmla="*/ 133356 h 633498"/>
              <a:gd name="connsiteX6" fmla="*/ 708241 w 1310619"/>
              <a:gd name="connsiteY6" fmla="*/ 3680 h 633498"/>
              <a:gd name="connsiteX7" fmla="*/ 140071 w 1310619"/>
              <a:gd name="connsiteY7" fmla="*/ 52070 h 633498"/>
              <a:gd name="connsiteX0" fmla="*/ 140071 w 1350520"/>
              <a:gd name="connsiteY0" fmla="*/ 52070 h 633498"/>
              <a:gd name="connsiteX1" fmla="*/ 0 w 1350520"/>
              <a:gd name="connsiteY1" fmla="*/ 249736 h 633498"/>
              <a:gd name="connsiteX2" fmla="*/ 46969 w 1350520"/>
              <a:gd name="connsiteY2" fmla="*/ 614448 h 633498"/>
              <a:gd name="connsiteX3" fmla="*/ 1272519 w 1350520"/>
              <a:gd name="connsiteY3" fmla="*/ 633498 h 633498"/>
              <a:gd name="connsiteX4" fmla="*/ 1350520 w 1350520"/>
              <a:gd name="connsiteY4" fmla="*/ 295100 h 633498"/>
              <a:gd name="connsiteX5" fmla="*/ 1266852 w 1350520"/>
              <a:gd name="connsiteY5" fmla="*/ 133356 h 633498"/>
              <a:gd name="connsiteX6" fmla="*/ 708241 w 1350520"/>
              <a:gd name="connsiteY6" fmla="*/ 3680 h 633498"/>
              <a:gd name="connsiteX7" fmla="*/ 140071 w 1350520"/>
              <a:gd name="connsiteY7" fmla="*/ 52070 h 633498"/>
              <a:gd name="connsiteX0" fmla="*/ 140071 w 1350520"/>
              <a:gd name="connsiteY0" fmla="*/ 52070 h 633498"/>
              <a:gd name="connsiteX1" fmla="*/ 0 w 1350520"/>
              <a:gd name="connsiteY1" fmla="*/ 249736 h 633498"/>
              <a:gd name="connsiteX2" fmla="*/ 46969 w 1350520"/>
              <a:gd name="connsiteY2" fmla="*/ 614448 h 633498"/>
              <a:gd name="connsiteX3" fmla="*/ 1272519 w 1350520"/>
              <a:gd name="connsiteY3" fmla="*/ 633498 h 633498"/>
              <a:gd name="connsiteX4" fmla="*/ 1350520 w 1350520"/>
              <a:gd name="connsiteY4" fmla="*/ 295100 h 633498"/>
              <a:gd name="connsiteX5" fmla="*/ 1266852 w 1350520"/>
              <a:gd name="connsiteY5" fmla="*/ 133356 h 633498"/>
              <a:gd name="connsiteX6" fmla="*/ 698266 w 1350520"/>
              <a:gd name="connsiteY6" fmla="*/ 3680 h 633498"/>
              <a:gd name="connsiteX7" fmla="*/ 140071 w 1350520"/>
              <a:gd name="connsiteY7" fmla="*/ 52070 h 633498"/>
              <a:gd name="connsiteX0" fmla="*/ 140071 w 1350520"/>
              <a:gd name="connsiteY0" fmla="*/ 52070 h 633498"/>
              <a:gd name="connsiteX1" fmla="*/ 0 w 1350520"/>
              <a:gd name="connsiteY1" fmla="*/ 249736 h 633498"/>
              <a:gd name="connsiteX2" fmla="*/ 46969 w 1350520"/>
              <a:gd name="connsiteY2" fmla="*/ 614448 h 633498"/>
              <a:gd name="connsiteX3" fmla="*/ 1272519 w 1350520"/>
              <a:gd name="connsiteY3" fmla="*/ 633498 h 633498"/>
              <a:gd name="connsiteX4" fmla="*/ 1350520 w 1350520"/>
              <a:gd name="connsiteY4" fmla="*/ 295100 h 633498"/>
              <a:gd name="connsiteX5" fmla="*/ 1266852 w 1350520"/>
              <a:gd name="connsiteY5" fmla="*/ 133356 h 633498"/>
              <a:gd name="connsiteX6" fmla="*/ 1014563 w 1350520"/>
              <a:gd name="connsiteY6" fmla="*/ 58544 h 633498"/>
              <a:gd name="connsiteX7" fmla="*/ 698266 w 1350520"/>
              <a:gd name="connsiteY7" fmla="*/ 3680 h 633498"/>
              <a:gd name="connsiteX8" fmla="*/ 140071 w 1350520"/>
              <a:gd name="connsiteY8" fmla="*/ 52070 h 633498"/>
              <a:gd name="connsiteX0" fmla="*/ 140071 w 1350520"/>
              <a:gd name="connsiteY0" fmla="*/ 52847 h 634275"/>
              <a:gd name="connsiteX1" fmla="*/ 0 w 1350520"/>
              <a:gd name="connsiteY1" fmla="*/ 250513 h 634275"/>
              <a:gd name="connsiteX2" fmla="*/ 46969 w 1350520"/>
              <a:gd name="connsiteY2" fmla="*/ 615225 h 634275"/>
              <a:gd name="connsiteX3" fmla="*/ 1272519 w 1350520"/>
              <a:gd name="connsiteY3" fmla="*/ 634275 h 634275"/>
              <a:gd name="connsiteX4" fmla="*/ 1350520 w 1350520"/>
              <a:gd name="connsiteY4" fmla="*/ 295877 h 634275"/>
              <a:gd name="connsiteX5" fmla="*/ 1266852 w 1350520"/>
              <a:gd name="connsiteY5" fmla="*/ 134133 h 634275"/>
              <a:gd name="connsiteX6" fmla="*/ 1022876 w 1350520"/>
              <a:gd name="connsiteY6" fmla="*/ 11523 h 634275"/>
              <a:gd name="connsiteX7" fmla="*/ 698266 w 1350520"/>
              <a:gd name="connsiteY7" fmla="*/ 4457 h 634275"/>
              <a:gd name="connsiteX8" fmla="*/ 140071 w 1350520"/>
              <a:gd name="connsiteY8" fmla="*/ 52847 h 634275"/>
              <a:gd name="connsiteX0" fmla="*/ 140071 w 1350520"/>
              <a:gd name="connsiteY0" fmla="*/ 65422 h 646850"/>
              <a:gd name="connsiteX1" fmla="*/ 0 w 1350520"/>
              <a:gd name="connsiteY1" fmla="*/ 263088 h 646850"/>
              <a:gd name="connsiteX2" fmla="*/ 46969 w 1350520"/>
              <a:gd name="connsiteY2" fmla="*/ 627800 h 646850"/>
              <a:gd name="connsiteX3" fmla="*/ 1272519 w 1350520"/>
              <a:gd name="connsiteY3" fmla="*/ 646850 h 646850"/>
              <a:gd name="connsiteX4" fmla="*/ 1350520 w 1350520"/>
              <a:gd name="connsiteY4" fmla="*/ 308452 h 646850"/>
              <a:gd name="connsiteX5" fmla="*/ 1266852 w 1350520"/>
              <a:gd name="connsiteY5" fmla="*/ 146708 h 646850"/>
              <a:gd name="connsiteX6" fmla="*/ 1014563 w 1350520"/>
              <a:gd name="connsiteY6" fmla="*/ 7473 h 646850"/>
              <a:gd name="connsiteX7" fmla="*/ 698266 w 1350520"/>
              <a:gd name="connsiteY7" fmla="*/ 17032 h 646850"/>
              <a:gd name="connsiteX8" fmla="*/ 140071 w 1350520"/>
              <a:gd name="connsiteY8" fmla="*/ 65422 h 646850"/>
              <a:gd name="connsiteX0" fmla="*/ 140071 w 1350520"/>
              <a:gd name="connsiteY0" fmla="*/ 65422 h 646850"/>
              <a:gd name="connsiteX1" fmla="*/ 0 w 1350520"/>
              <a:gd name="connsiteY1" fmla="*/ 263088 h 646850"/>
              <a:gd name="connsiteX2" fmla="*/ 46969 w 1350520"/>
              <a:gd name="connsiteY2" fmla="*/ 627800 h 646850"/>
              <a:gd name="connsiteX3" fmla="*/ 1272519 w 1350520"/>
              <a:gd name="connsiteY3" fmla="*/ 646850 h 646850"/>
              <a:gd name="connsiteX4" fmla="*/ 1350520 w 1350520"/>
              <a:gd name="connsiteY4" fmla="*/ 308452 h 646850"/>
              <a:gd name="connsiteX5" fmla="*/ 1266852 w 1350520"/>
              <a:gd name="connsiteY5" fmla="*/ 146708 h 646850"/>
              <a:gd name="connsiteX6" fmla="*/ 1014563 w 1350520"/>
              <a:gd name="connsiteY6" fmla="*/ 7473 h 646850"/>
              <a:gd name="connsiteX7" fmla="*/ 698266 w 1350520"/>
              <a:gd name="connsiteY7" fmla="*/ 17032 h 646850"/>
              <a:gd name="connsiteX8" fmla="*/ 140071 w 1350520"/>
              <a:gd name="connsiteY8" fmla="*/ 65422 h 646850"/>
              <a:gd name="connsiteX0" fmla="*/ 140071 w 1350520"/>
              <a:gd name="connsiteY0" fmla="*/ 63680 h 645108"/>
              <a:gd name="connsiteX1" fmla="*/ 0 w 1350520"/>
              <a:gd name="connsiteY1" fmla="*/ 261346 h 645108"/>
              <a:gd name="connsiteX2" fmla="*/ 46969 w 1350520"/>
              <a:gd name="connsiteY2" fmla="*/ 626058 h 645108"/>
              <a:gd name="connsiteX3" fmla="*/ 1272519 w 1350520"/>
              <a:gd name="connsiteY3" fmla="*/ 645108 h 645108"/>
              <a:gd name="connsiteX4" fmla="*/ 1350520 w 1350520"/>
              <a:gd name="connsiteY4" fmla="*/ 306710 h 645108"/>
              <a:gd name="connsiteX5" fmla="*/ 1266852 w 1350520"/>
              <a:gd name="connsiteY5" fmla="*/ 144966 h 645108"/>
              <a:gd name="connsiteX6" fmla="*/ 1014563 w 1350520"/>
              <a:gd name="connsiteY6" fmla="*/ 5731 h 645108"/>
              <a:gd name="connsiteX7" fmla="*/ 698266 w 1350520"/>
              <a:gd name="connsiteY7" fmla="*/ 15290 h 645108"/>
              <a:gd name="connsiteX8" fmla="*/ 140071 w 1350520"/>
              <a:gd name="connsiteY8" fmla="*/ 63680 h 645108"/>
              <a:gd name="connsiteX0" fmla="*/ 140071 w 1350520"/>
              <a:gd name="connsiteY0" fmla="*/ 61854 h 643282"/>
              <a:gd name="connsiteX1" fmla="*/ 0 w 1350520"/>
              <a:gd name="connsiteY1" fmla="*/ 259520 h 643282"/>
              <a:gd name="connsiteX2" fmla="*/ 46969 w 1350520"/>
              <a:gd name="connsiteY2" fmla="*/ 624232 h 643282"/>
              <a:gd name="connsiteX3" fmla="*/ 1272519 w 1350520"/>
              <a:gd name="connsiteY3" fmla="*/ 643282 h 643282"/>
              <a:gd name="connsiteX4" fmla="*/ 1350520 w 1350520"/>
              <a:gd name="connsiteY4" fmla="*/ 304884 h 643282"/>
              <a:gd name="connsiteX5" fmla="*/ 1266852 w 1350520"/>
              <a:gd name="connsiteY5" fmla="*/ 143140 h 643282"/>
              <a:gd name="connsiteX6" fmla="*/ 1014563 w 1350520"/>
              <a:gd name="connsiteY6" fmla="*/ 3905 h 643282"/>
              <a:gd name="connsiteX7" fmla="*/ 694110 w 1350520"/>
              <a:gd name="connsiteY7" fmla="*/ 32168 h 643282"/>
              <a:gd name="connsiteX8" fmla="*/ 140071 w 1350520"/>
              <a:gd name="connsiteY8" fmla="*/ 61854 h 643282"/>
              <a:gd name="connsiteX0" fmla="*/ 140071 w 1350520"/>
              <a:gd name="connsiteY0" fmla="*/ 59908 h 641336"/>
              <a:gd name="connsiteX1" fmla="*/ 0 w 1350520"/>
              <a:gd name="connsiteY1" fmla="*/ 257574 h 641336"/>
              <a:gd name="connsiteX2" fmla="*/ 46969 w 1350520"/>
              <a:gd name="connsiteY2" fmla="*/ 622286 h 641336"/>
              <a:gd name="connsiteX3" fmla="*/ 1272519 w 1350520"/>
              <a:gd name="connsiteY3" fmla="*/ 641336 h 641336"/>
              <a:gd name="connsiteX4" fmla="*/ 1350520 w 1350520"/>
              <a:gd name="connsiteY4" fmla="*/ 302938 h 641336"/>
              <a:gd name="connsiteX5" fmla="*/ 1266852 w 1350520"/>
              <a:gd name="connsiteY5" fmla="*/ 141194 h 641336"/>
              <a:gd name="connsiteX6" fmla="*/ 1014563 w 1350520"/>
              <a:gd name="connsiteY6" fmla="*/ 1959 h 641336"/>
              <a:gd name="connsiteX7" fmla="*/ 708657 w 1350520"/>
              <a:gd name="connsiteY7" fmla="*/ 88411 h 641336"/>
              <a:gd name="connsiteX8" fmla="*/ 140071 w 1350520"/>
              <a:gd name="connsiteY8" fmla="*/ 59908 h 641336"/>
              <a:gd name="connsiteX0" fmla="*/ 140071 w 1350520"/>
              <a:gd name="connsiteY0" fmla="*/ 61478 h 642906"/>
              <a:gd name="connsiteX1" fmla="*/ 0 w 1350520"/>
              <a:gd name="connsiteY1" fmla="*/ 259144 h 642906"/>
              <a:gd name="connsiteX2" fmla="*/ 46969 w 1350520"/>
              <a:gd name="connsiteY2" fmla="*/ 623856 h 642906"/>
              <a:gd name="connsiteX3" fmla="*/ 1272519 w 1350520"/>
              <a:gd name="connsiteY3" fmla="*/ 642906 h 642906"/>
              <a:gd name="connsiteX4" fmla="*/ 1350520 w 1350520"/>
              <a:gd name="connsiteY4" fmla="*/ 304508 h 642906"/>
              <a:gd name="connsiteX5" fmla="*/ 1266852 w 1350520"/>
              <a:gd name="connsiteY5" fmla="*/ 142764 h 642906"/>
              <a:gd name="connsiteX6" fmla="*/ 1014563 w 1350520"/>
              <a:gd name="connsiteY6" fmla="*/ 3529 h 642906"/>
              <a:gd name="connsiteX7" fmla="*/ 692032 w 1350520"/>
              <a:gd name="connsiteY7" fmla="*/ 38027 h 642906"/>
              <a:gd name="connsiteX8" fmla="*/ 140071 w 1350520"/>
              <a:gd name="connsiteY8" fmla="*/ 61478 h 642906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66852 w 1350520"/>
              <a:gd name="connsiteY5" fmla="*/ 14797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3477 w 1350520"/>
              <a:gd name="connsiteY5" fmla="*/ 150053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3477 w 1350520"/>
              <a:gd name="connsiteY5" fmla="*/ 150053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3477 w 1350520"/>
              <a:gd name="connsiteY5" fmla="*/ 150053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140071 w 1350520"/>
              <a:gd name="connsiteY8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416051 w 1350520"/>
              <a:gd name="connsiteY8" fmla="*/ 27444 h 648117"/>
              <a:gd name="connsiteX9" fmla="*/ 140071 w 1350520"/>
              <a:gd name="connsiteY9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455536 w 1350520"/>
              <a:gd name="connsiteY8" fmla="*/ 10819 h 648117"/>
              <a:gd name="connsiteX9" fmla="*/ 140071 w 1350520"/>
              <a:gd name="connsiteY9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455536 w 1350520"/>
              <a:gd name="connsiteY8" fmla="*/ 10819 h 648117"/>
              <a:gd name="connsiteX9" fmla="*/ 140071 w 1350520"/>
              <a:gd name="connsiteY9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455536 w 1350520"/>
              <a:gd name="connsiteY8" fmla="*/ 10819 h 648117"/>
              <a:gd name="connsiteX9" fmla="*/ 140071 w 1350520"/>
              <a:gd name="connsiteY9" fmla="*/ 66689 h 648117"/>
              <a:gd name="connsiteX0" fmla="*/ 140071 w 1350520"/>
              <a:gd name="connsiteY0" fmla="*/ 66689 h 648117"/>
              <a:gd name="connsiteX1" fmla="*/ 0 w 1350520"/>
              <a:gd name="connsiteY1" fmla="*/ 264355 h 648117"/>
              <a:gd name="connsiteX2" fmla="*/ 46969 w 1350520"/>
              <a:gd name="connsiteY2" fmla="*/ 629067 h 648117"/>
              <a:gd name="connsiteX3" fmla="*/ 1272519 w 1350520"/>
              <a:gd name="connsiteY3" fmla="*/ 648117 h 648117"/>
              <a:gd name="connsiteX4" fmla="*/ 1350520 w 1350520"/>
              <a:gd name="connsiteY4" fmla="*/ 309719 h 648117"/>
              <a:gd name="connsiteX5" fmla="*/ 1287634 w 1350520"/>
              <a:gd name="connsiteY5" fmla="*/ 125115 h 648117"/>
              <a:gd name="connsiteX6" fmla="*/ 1014563 w 1350520"/>
              <a:gd name="connsiteY6" fmla="*/ 8740 h 648117"/>
              <a:gd name="connsiteX7" fmla="*/ 692032 w 1350520"/>
              <a:gd name="connsiteY7" fmla="*/ 43238 h 648117"/>
              <a:gd name="connsiteX8" fmla="*/ 455536 w 1350520"/>
              <a:gd name="connsiteY8" fmla="*/ 10819 h 648117"/>
              <a:gd name="connsiteX9" fmla="*/ 140071 w 1350520"/>
              <a:gd name="connsiteY9" fmla="*/ 66689 h 648117"/>
              <a:gd name="connsiteX0" fmla="*/ 140071 w 1350520"/>
              <a:gd name="connsiteY0" fmla="*/ 77275 h 658703"/>
              <a:gd name="connsiteX1" fmla="*/ 0 w 1350520"/>
              <a:gd name="connsiteY1" fmla="*/ 274941 h 658703"/>
              <a:gd name="connsiteX2" fmla="*/ 46969 w 1350520"/>
              <a:gd name="connsiteY2" fmla="*/ 639653 h 658703"/>
              <a:gd name="connsiteX3" fmla="*/ 1272519 w 1350520"/>
              <a:gd name="connsiteY3" fmla="*/ 658703 h 658703"/>
              <a:gd name="connsiteX4" fmla="*/ 1350520 w 1350520"/>
              <a:gd name="connsiteY4" fmla="*/ 320305 h 658703"/>
              <a:gd name="connsiteX5" fmla="*/ 1287634 w 1350520"/>
              <a:gd name="connsiteY5" fmla="*/ 135701 h 658703"/>
              <a:gd name="connsiteX6" fmla="*/ 1014563 w 1350520"/>
              <a:gd name="connsiteY6" fmla="*/ 19326 h 658703"/>
              <a:gd name="connsiteX7" fmla="*/ 692032 w 1350520"/>
              <a:gd name="connsiteY7" fmla="*/ 53824 h 658703"/>
              <a:gd name="connsiteX8" fmla="*/ 455536 w 1350520"/>
              <a:gd name="connsiteY8" fmla="*/ 21405 h 658703"/>
              <a:gd name="connsiteX9" fmla="*/ 140071 w 1350520"/>
              <a:gd name="connsiteY9" fmla="*/ 77275 h 658703"/>
              <a:gd name="connsiteX0" fmla="*/ 140071 w 1350520"/>
              <a:gd name="connsiteY0" fmla="*/ 77275 h 658703"/>
              <a:gd name="connsiteX1" fmla="*/ 0 w 1350520"/>
              <a:gd name="connsiteY1" fmla="*/ 274941 h 658703"/>
              <a:gd name="connsiteX2" fmla="*/ 46969 w 1350520"/>
              <a:gd name="connsiteY2" fmla="*/ 639653 h 658703"/>
              <a:gd name="connsiteX3" fmla="*/ 1272519 w 1350520"/>
              <a:gd name="connsiteY3" fmla="*/ 658703 h 658703"/>
              <a:gd name="connsiteX4" fmla="*/ 1350520 w 1350520"/>
              <a:gd name="connsiteY4" fmla="*/ 320305 h 658703"/>
              <a:gd name="connsiteX5" fmla="*/ 1287634 w 1350520"/>
              <a:gd name="connsiteY5" fmla="*/ 135701 h 658703"/>
              <a:gd name="connsiteX6" fmla="*/ 1014563 w 1350520"/>
              <a:gd name="connsiteY6" fmla="*/ 19326 h 658703"/>
              <a:gd name="connsiteX7" fmla="*/ 692032 w 1350520"/>
              <a:gd name="connsiteY7" fmla="*/ 53824 h 658703"/>
              <a:gd name="connsiteX8" fmla="*/ 455536 w 1350520"/>
              <a:gd name="connsiteY8" fmla="*/ 21405 h 658703"/>
              <a:gd name="connsiteX9" fmla="*/ 140071 w 1350520"/>
              <a:gd name="connsiteY9" fmla="*/ 77275 h 658703"/>
              <a:gd name="connsiteX0" fmla="*/ 140071 w 1350520"/>
              <a:gd name="connsiteY0" fmla="*/ 90735 h 672163"/>
              <a:gd name="connsiteX1" fmla="*/ 0 w 1350520"/>
              <a:gd name="connsiteY1" fmla="*/ 288401 h 672163"/>
              <a:gd name="connsiteX2" fmla="*/ 46969 w 1350520"/>
              <a:gd name="connsiteY2" fmla="*/ 653113 h 672163"/>
              <a:gd name="connsiteX3" fmla="*/ 1272519 w 1350520"/>
              <a:gd name="connsiteY3" fmla="*/ 672163 h 672163"/>
              <a:gd name="connsiteX4" fmla="*/ 1350520 w 1350520"/>
              <a:gd name="connsiteY4" fmla="*/ 333765 h 672163"/>
              <a:gd name="connsiteX5" fmla="*/ 1287634 w 1350520"/>
              <a:gd name="connsiteY5" fmla="*/ 149161 h 672163"/>
              <a:gd name="connsiteX6" fmla="*/ 1014563 w 1350520"/>
              <a:gd name="connsiteY6" fmla="*/ 32786 h 672163"/>
              <a:gd name="connsiteX7" fmla="*/ 692032 w 1350520"/>
              <a:gd name="connsiteY7" fmla="*/ 67284 h 672163"/>
              <a:gd name="connsiteX8" fmla="*/ 449301 w 1350520"/>
              <a:gd name="connsiteY8" fmla="*/ 1614 h 672163"/>
              <a:gd name="connsiteX9" fmla="*/ 140071 w 1350520"/>
              <a:gd name="connsiteY9" fmla="*/ 90735 h 672163"/>
              <a:gd name="connsiteX0" fmla="*/ 140071 w 1350520"/>
              <a:gd name="connsiteY0" fmla="*/ 105746 h 687174"/>
              <a:gd name="connsiteX1" fmla="*/ 0 w 1350520"/>
              <a:gd name="connsiteY1" fmla="*/ 303412 h 687174"/>
              <a:gd name="connsiteX2" fmla="*/ 46969 w 1350520"/>
              <a:gd name="connsiteY2" fmla="*/ 668124 h 687174"/>
              <a:gd name="connsiteX3" fmla="*/ 1272519 w 1350520"/>
              <a:gd name="connsiteY3" fmla="*/ 687174 h 687174"/>
              <a:gd name="connsiteX4" fmla="*/ 1350520 w 1350520"/>
              <a:gd name="connsiteY4" fmla="*/ 348776 h 687174"/>
              <a:gd name="connsiteX5" fmla="*/ 1287634 w 1350520"/>
              <a:gd name="connsiteY5" fmla="*/ 164172 h 687174"/>
              <a:gd name="connsiteX6" fmla="*/ 1014563 w 1350520"/>
              <a:gd name="connsiteY6" fmla="*/ 47797 h 687174"/>
              <a:gd name="connsiteX7" fmla="*/ 692032 w 1350520"/>
              <a:gd name="connsiteY7" fmla="*/ 82295 h 687174"/>
              <a:gd name="connsiteX8" fmla="*/ 438910 w 1350520"/>
              <a:gd name="connsiteY8" fmla="*/ 0 h 687174"/>
              <a:gd name="connsiteX9" fmla="*/ 140071 w 1350520"/>
              <a:gd name="connsiteY9" fmla="*/ 105746 h 687174"/>
              <a:gd name="connsiteX0" fmla="*/ 140071 w 1350520"/>
              <a:gd name="connsiteY0" fmla="*/ 106151 h 687579"/>
              <a:gd name="connsiteX1" fmla="*/ 0 w 1350520"/>
              <a:gd name="connsiteY1" fmla="*/ 303817 h 687579"/>
              <a:gd name="connsiteX2" fmla="*/ 46969 w 1350520"/>
              <a:gd name="connsiteY2" fmla="*/ 668529 h 687579"/>
              <a:gd name="connsiteX3" fmla="*/ 1272519 w 1350520"/>
              <a:gd name="connsiteY3" fmla="*/ 687579 h 687579"/>
              <a:gd name="connsiteX4" fmla="*/ 1350520 w 1350520"/>
              <a:gd name="connsiteY4" fmla="*/ 349181 h 687579"/>
              <a:gd name="connsiteX5" fmla="*/ 1287634 w 1350520"/>
              <a:gd name="connsiteY5" fmla="*/ 164577 h 687579"/>
              <a:gd name="connsiteX6" fmla="*/ 1014563 w 1350520"/>
              <a:gd name="connsiteY6" fmla="*/ 48202 h 687579"/>
              <a:gd name="connsiteX7" fmla="*/ 692032 w 1350520"/>
              <a:gd name="connsiteY7" fmla="*/ 82700 h 687579"/>
              <a:gd name="connsiteX8" fmla="*/ 438910 w 1350520"/>
              <a:gd name="connsiteY8" fmla="*/ 405 h 687579"/>
              <a:gd name="connsiteX9" fmla="*/ 140071 w 1350520"/>
              <a:gd name="connsiteY9" fmla="*/ 106151 h 687579"/>
              <a:gd name="connsiteX0" fmla="*/ 140071 w 1350520"/>
              <a:gd name="connsiteY0" fmla="*/ 106407 h 687835"/>
              <a:gd name="connsiteX1" fmla="*/ 0 w 1350520"/>
              <a:gd name="connsiteY1" fmla="*/ 304073 h 687835"/>
              <a:gd name="connsiteX2" fmla="*/ 46969 w 1350520"/>
              <a:gd name="connsiteY2" fmla="*/ 668785 h 687835"/>
              <a:gd name="connsiteX3" fmla="*/ 1272519 w 1350520"/>
              <a:gd name="connsiteY3" fmla="*/ 687835 h 687835"/>
              <a:gd name="connsiteX4" fmla="*/ 1350520 w 1350520"/>
              <a:gd name="connsiteY4" fmla="*/ 349437 h 687835"/>
              <a:gd name="connsiteX5" fmla="*/ 1287634 w 1350520"/>
              <a:gd name="connsiteY5" fmla="*/ 164833 h 687835"/>
              <a:gd name="connsiteX6" fmla="*/ 1014563 w 1350520"/>
              <a:gd name="connsiteY6" fmla="*/ 48458 h 687835"/>
              <a:gd name="connsiteX7" fmla="*/ 692032 w 1350520"/>
              <a:gd name="connsiteY7" fmla="*/ 82956 h 687835"/>
              <a:gd name="connsiteX8" fmla="*/ 438910 w 1350520"/>
              <a:gd name="connsiteY8" fmla="*/ 661 h 687835"/>
              <a:gd name="connsiteX9" fmla="*/ 140071 w 1350520"/>
              <a:gd name="connsiteY9" fmla="*/ 106407 h 687835"/>
              <a:gd name="connsiteX0" fmla="*/ 106821 w 1350520"/>
              <a:gd name="connsiteY0" fmla="*/ 96190 h 688009"/>
              <a:gd name="connsiteX1" fmla="*/ 0 w 1350520"/>
              <a:gd name="connsiteY1" fmla="*/ 304247 h 688009"/>
              <a:gd name="connsiteX2" fmla="*/ 46969 w 1350520"/>
              <a:gd name="connsiteY2" fmla="*/ 668959 h 688009"/>
              <a:gd name="connsiteX3" fmla="*/ 1272519 w 1350520"/>
              <a:gd name="connsiteY3" fmla="*/ 688009 h 688009"/>
              <a:gd name="connsiteX4" fmla="*/ 1350520 w 1350520"/>
              <a:gd name="connsiteY4" fmla="*/ 349611 h 688009"/>
              <a:gd name="connsiteX5" fmla="*/ 1287634 w 1350520"/>
              <a:gd name="connsiteY5" fmla="*/ 165007 h 688009"/>
              <a:gd name="connsiteX6" fmla="*/ 1014563 w 1350520"/>
              <a:gd name="connsiteY6" fmla="*/ 48632 h 688009"/>
              <a:gd name="connsiteX7" fmla="*/ 692032 w 1350520"/>
              <a:gd name="connsiteY7" fmla="*/ 83130 h 688009"/>
              <a:gd name="connsiteX8" fmla="*/ 438910 w 1350520"/>
              <a:gd name="connsiteY8" fmla="*/ 835 h 688009"/>
              <a:gd name="connsiteX9" fmla="*/ 106821 w 1350520"/>
              <a:gd name="connsiteY9" fmla="*/ 96190 h 688009"/>
              <a:gd name="connsiteX0" fmla="*/ 106821 w 1350520"/>
              <a:gd name="connsiteY0" fmla="*/ 100398 h 692217"/>
              <a:gd name="connsiteX1" fmla="*/ 0 w 1350520"/>
              <a:gd name="connsiteY1" fmla="*/ 308455 h 692217"/>
              <a:gd name="connsiteX2" fmla="*/ 46969 w 1350520"/>
              <a:gd name="connsiteY2" fmla="*/ 673167 h 692217"/>
              <a:gd name="connsiteX3" fmla="*/ 1272519 w 1350520"/>
              <a:gd name="connsiteY3" fmla="*/ 692217 h 692217"/>
              <a:gd name="connsiteX4" fmla="*/ 1350520 w 1350520"/>
              <a:gd name="connsiteY4" fmla="*/ 353819 h 692217"/>
              <a:gd name="connsiteX5" fmla="*/ 1287634 w 1350520"/>
              <a:gd name="connsiteY5" fmla="*/ 169215 h 692217"/>
              <a:gd name="connsiteX6" fmla="*/ 1014563 w 1350520"/>
              <a:gd name="connsiteY6" fmla="*/ 52840 h 692217"/>
              <a:gd name="connsiteX7" fmla="*/ 692032 w 1350520"/>
              <a:gd name="connsiteY7" fmla="*/ 87338 h 692217"/>
              <a:gd name="connsiteX8" fmla="*/ 438910 w 1350520"/>
              <a:gd name="connsiteY8" fmla="*/ 5043 h 692217"/>
              <a:gd name="connsiteX9" fmla="*/ 106821 w 1350520"/>
              <a:gd name="connsiteY9" fmla="*/ 100398 h 692217"/>
              <a:gd name="connsiteX0" fmla="*/ 109015 w 1352714"/>
              <a:gd name="connsiteY0" fmla="*/ 100398 h 692217"/>
              <a:gd name="connsiteX1" fmla="*/ 2194 w 1352714"/>
              <a:gd name="connsiteY1" fmla="*/ 308455 h 692217"/>
              <a:gd name="connsiteX2" fmla="*/ 49163 w 1352714"/>
              <a:gd name="connsiteY2" fmla="*/ 673167 h 692217"/>
              <a:gd name="connsiteX3" fmla="*/ 1274713 w 1352714"/>
              <a:gd name="connsiteY3" fmla="*/ 692217 h 692217"/>
              <a:gd name="connsiteX4" fmla="*/ 1352714 w 1352714"/>
              <a:gd name="connsiteY4" fmla="*/ 353819 h 692217"/>
              <a:gd name="connsiteX5" fmla="*/ 1289828 w 1352714"/>
              <a:gd name="connsiteY5" fmla="*/ 169215 h 692217"/>
              <a:gd name="connsiteX6" fmla="*/ 1016757 w 1352714"/>
              <a:gd name="connsiteY6" fmla="*/ 52840 h 692217"/>
              <a:gd name="connsiteX7" fmla="*/ 694226 w 1352714"/>
              <a:gd name="connsiteY7" fmla="*/ 87338 h 692217"/>
              <a:gd name="connsiteX8" fmla="*/ 441104 w 1352714"/>
              <a:gd name="connsiteY8" fmla="*/ 5043 h 692217"/>
              <a:gd name="connsiteX9" fmla="*/ 109015 w 1352714"/>
              <a:gd name="connsiteY9" fmla="*/ 100398 h 692217"/>
              <a:gd name="connsiteX0" fmla="*/ 109314 w 1353013"/>
              <a:gd name="connsiteY0" fmla="*/ 100398 h 692217"/>
              <a:gd name="connsiteX1" fmla="*/ 11223 w 1353013"/>
              <a:gd name="connsiteY1" fmla="*/ 194158 h 692217"/>
              <a:gd name="connsiteX2" fmla="*/ 2493 w 1353013"/>
              <a:gd name="connsiteY2" fmla="*/ 308455 h 692217"/>
              <a:gd name="connsiteX3" fmla="*/ 49462 w 1353013"/>
              <a:gd name="connsiteY3" fmla="*/ 673167 h 692217"/>
              <a:gd name="connsiteX4" fmla="*/ 1275012 w 1353013"/>
              <a:gd name="connsiteY4" fmla="*/ 692217 h 692217"/>
              <a:gd name="connsiteX5" fmla="*/ 1353013 w 1353013"/>
              <a:gd name="connsiteY5" fmla="*/ 353819 h 692217"/>
              <a:gd name="connsiteX6" fmla="*/ 1290127 w 1353013"/>
              <a:gd name="connsiteY6" fmla="*/ 169215 h 692217"/>
              <a:gd name="connsiteX7" fmla="*/ 1017056 w 1353013"/>
              <a:gd name="connsiteY7" fmla="*/ 52840 h 692217"/>
              <a:gd name="connsiteX8" fmla="*/ 694525 w 1353013"/>
              <a:gd name="connsiteY8" fmla="*/ 87338 h 692217"/>
              <a:gd name="connsiteX9" fmla="*/ 441403 w 1353013"/>
              <a:gd name="connsiteY9" fmla="*/ 5043 h 692217"/>
              <a:gd name="connsiteX10" fmla="*/ 109314 w 1353013"/>
              <a:gd name="connsiteY10" fmla="*/ 100398 h 692217"/>
              <a:gd name="connsiteX0" fmla="*/ 109016 w 1352715"/>
              <a:gd name="connsiteY0" fmla="*/ 100398 h 692217"/>
              <a:gd name="connsiteX1" fmla="*/ 31706 w 1352715"/>
              <a:gd name="connsiteY1" fmla="*/ 187923 h 692217"/>
              <a:gd name="connsiteX2" fmla="*/ 2195 w 1352715"/>
              <a:gd name="connsiteY2" fmla="*/ 308455 h 692217"/>
              <a:gd name="connsiteX3" fmla="*/ 49164 w 1352715"/>
              <a:gd name="connsiteY3" fmla="*/ 673167 h 692217"/>
              <a:gd name="connsiteX4" fmla="*/ 1274714 w 1352715"/>
              <a:gd name="connsiteY4" fmla="*/ 692217 h 692217"/>
              <a:gd name="connsiteX5" fmla="*/ 1352715 w 1352715"/>
              <a:gd name="connsiteY5" fmla="*/ 353819 h 692217"/>
              <a:gd name="connsiteX6" fmla="*/ 1289829 w 1352715"/>
              <a:gd name="connsiteY6" fmla="*/ 169215 h 692217"/>
              <a:gd name="connsiteX7" fmla="*/ 1016758 w 1352715"/>
              <a:gd name="connsiteY7" fmla="*/ 52840 h 692217"/>
              <a:gd name="connsiteX8" fmla="*/ 694227 w 1352715"/>
              <a:gd name="connsiteY8" fmla="*/ 87338 h 692217"/>
              <a:gd name="connsiteX9" fmla="*/ 441105 w 1352715"/>
              <a:gd name="connsiteY9" fmla="*/ 5043 h 692217"/>
              <a:gd name="connsiteX10" fmla="*/ 109016 w 1352715"/>
              <a:gd name="connsiteY10" fmla="*/ 100398 h 692217"/>
              <a:gd name="connsiteX0" fmla="*/ 109016 w 1352715"/>
              <a:gd name="connsiteY0" fmla="*/ 100398 h 692217"/>
              <a:gd name="connsiteX1" fmla="*/ 31706 w 1352715"/>
              <a:gd name="connsiteY1" fmla="*/ 187923 h 692217"/>
              <a:gd name="connsiteX2" fmla="*/ 2195 w 1352715"/>
              <a:gd name="connsiteY2" fmla="*/ 308455 h 692217"/>
              <a:gd name="connsiteX3" fmla="*/ 49164 w 1352715"/>
              <a:gd name="connsiteY3" fmla="*/ 673167 h 692217"/>
              <a:gd name="connsiteX4" fmla="*/ 1274714 w 1352715"/>
              <a:gd name="connsiteY4" fmla="*/ 692217 h 692217"/>
              <a:gd name="connsiteX5" fmla="*/ 1352715 w 1352715"/>
              <a:gd name="connsiteY5" fmla="*/ 353819 h 692217"/>
              <a:gd name="connsiteX6" fmla="*/ 1289829 w 1352715"/>
              <a:gd name="connsiteY6" fmla="*/ 169215 h 692217"/>
              <a:gd name="connsiteX7" fmla="*/ 1016758 w 1352715"/>
              <a:gd name="connsiteY7" fmla="*/ 52840 h 692217"/>
              <a:gd name="connsiteX8" fmla="*/ 694227 w 1352715"/>
              <a:gd name="connsiteY8" fmla="*/ 87338 h 692217"/>
              <a:gd name="connsiteX9" fmla="*/ 441105 w 1352715"/>
              <a:gd name="connsiteY9" fmla="*/ 5043 h 692217"/>
              <a:gd name="connsiteX10" fmla="*/ 109016 w 1352715"/>
              <a:gd name="connsiteY10" fmla="*/ 100398 h 692217"/>
              <a:gd name="connsiteX0" fmla="*/ 109016 w 1352715"/>
              <a:gd name="connsiteY0" fmla="*/ 100398 h 692217"/>
              <a:gd name="connsiteX1" fmla="*/ 2195 w 1352715"/>
              <a:gd name="connsiteY1" fmla="*/ 308455 h 692217"/>
              <a:gd name="connsiteX2" fmla="*/ 49164 w 1352715"/>
              <a:gd name="connsiteY2" fmla="*/ 673167 h 692217"/>
              <a:gd name="connsiteX3" fmla="*/ 1274714 w 1352715"/>
              <a:gd name="connsiteY3" fmla="*/ 692217 h 692217"/>
              <a:gd name="connsiteX4" fmla="*/ 1352715 w 1352715"/>
              <a:gd name="connsiteY4" fmla="*/ 353819 h 692217"/>
              <a:gd name="connsiteX5" fmla="*/ 1289829 w 1352715"/>
              <a:gd name="connsiteY5" fmla="*/ 169215 h 692217"/>
              <a:gd name="connsiteX6" fmla="*/ 1016758 w 1352715"/>
              <a:gd name="connsiteY6" fmla="*/ 52840 h 692217"/>
              <a:gd name="connsiteX7" fmla="*/ 694227 w 1352715"/>
              <a:gd name="connsiteY7" fmla="*/ 87338 h 692217"/>
              <a:gd name="connsiteX8" fmla="*/ 441105 w 1352715"/>
              <a:gd name="connsiteY8" fmla="*/ 5043 h 692217"/>
              <a:gd name="connsiteX9" fmla="*/ 109016 w 1352715"/>
              <a:gd name="connsiteY9" fmla="*/ 100398 h 692217"/>
              <a:gd name="connsiteX0" fmla="*/ 119407 w 1352715"/>
              <a:gd name="connsiteY0" fmla="*/ 83402 h 700159"/>
              <a:gd name="connsiteX1" fmla="*/ 2195 w 1352715"/>
              <a:gd name="connsiteY1" fmla="*/ 316397 h 700159"/>
              <a:gd name="connsiteX2" fmla="*/ 49164 w 1352715"/>
              <a:gd name="connsiteY2" fmla="*/ 681109 h 700159"/>
              <a:gd name="connsiteX3" fmla="*/ 1274714 w 1352715"/>
              <a:gd name="connsiteY3" fmla="*/ 700159 h 700159"/>
              <a:gd name="connsiteX4" fmla="*/ 1352715 w 1352715"/>
              <a:gd name="connsiteY4" fmla="*/ 361761 h 700159"/>
              <a:gd name="connsiteX5" fmla="*/ 1289829 w 1352715"/>
              <a:gd name="connsiteY5" fmla="*/ 177157 h 700159"/>
              <a:gd name="connsiteX6" fmla="*/ 1016758 w 1352715"/>
              <a:gd name="connsiteY6" fmla="*/ 60782 h 700159"/>
              <a:gd name="connsiteX7" fmla="*/ 694227 w 1352715"/>
              <a:gd name="connsiteY7" fmla="*/ 95280 h 700159"/>
              <a:gd name="connsiteX8" fmla="*/ 441105 w 1352715"/>
              <a:gd name="connsiteY8" fmla="*/ 12985 h 700159"/>
              <a:gd name="connsiteX9" fmla="*/ 119407 w 1352715"/>
              <a:gd name="connsiteY9" fmla="*/ 83402 h 700159"/>
              <a:gd name="connsiteX0" fmla="*/ 119407 w 1352715"/>
              <a:gd name="connsiteY0" fmla="*/ 83402 h 700159"/>
              <a:gd name="connsiteX1" fmla="*/ 2195 w 1352715"/>
              <a:gd name="connsiteY1" fmla="*/ 316397 h 700159"/>
              <a:gd name="connsiteX2" fmla="*/ 49164 w 1352715"/>
              <a:gd name="connsiteY2" fmla="*/ 681109 h 700159"/>
              <a:gd name="connsiteX3" fmla="*/ 1274714 w 1352715"/>
              <a:gd name="connsiteY3" fmla="*/ 700159 h 700159"/>
              <a:gd name="connsiteX4" fmla="*/ 1352715 w 1352715"/>
              <a:gd name="connsiteY4" fmla="*/ 361761 h 700159"/>
              <a:gd name="connsiteX5" fmla="*/ 1289829 w 1352715"/>
              <a:gd name="connsiteY5" fmla="*/ 177157 h 700159"/>
              <a:gd name="connsiteX6" fmla="*/ 1016758 w 1352715"/>
              <a:gd name="connsiteY6" fmla="*/ 60782 h 700159"/>
              <a:gd name="connsiteX7" fmla="*/ 694227 w 1352715"/>
              <a:gd name="connsiteY7" fmla="*/ 95280 h 700159"/>
              <a:gd name="connsiteX8" fmla="*/ 441105 w 1352715"/>
              <a:gd name="connsiteY8" fmla="*/ 12985 h 700159"/>
              <a:gd name="connsiteX9" fmla="*/ 119407 w 1352715"/>
              <a:gd name="connsiteY9" fmla="*/ 83402 h 700159"/>
              <a:gd name="connsiteX0" fmla="*/ 119407 w 1352715"/>
              <a:gd name="connsiteY0" fmla="*/ 76786 h 693543"/>
              <a:gd name="connsiteX1" fmla="*/ 2195 w 1352715"/>
              <a:gd name="connsiteY1" fmla="*/ 309781 h 693543"/>
              <a:gd name="connsiteX2" fmla="*/ 49164 w 1352715"/>
              <a:gd name="connsiteY2" fmla="*/ 674493 h 693543"/>
              <a:gd name="connsiteX3" fmla="*/ 1274714 w 1352715"/>
              <a:gd name="connsiteY3" fmla="*/ 693543 h 693543"/>
              <a:gd name="connsiteX4" fmla="*/ 1352715 w 1352715"/>
              <a:gd name="connsiteY4" fmla="*/ 355145 h 693543"/>
              <a:gd name="connsiteX5" fmla="*/ 1289829 w 1352715"/>
              <a:gd name="connsiteY5" fmla="*/ 170541 h 693543"/>
              <a:gd name="connsiteX6" fmla="*/ 1016758 w 1352715"/>
              <a:gd name="connsiteY6" fmla="*/ 54166 h 693543"/>
              <a:gd name="connsiteX7" fmla="*/ 694227 w 1352715"/>
              <a:gd name="connsiteY7" fmla="*/ 88664 h 693543"/>
              <a:gd name="connsiteX8" fmla="*/ 441105 w 1352715"/>
              <a:gd name="connsiteY8" fmla="*/ 6369 h 693543"/>
              <a:gd name="connsiteX9" fmla="*/ 119407 w 1352715"/>
              <a:gd name="connsiteY9" fmla="*/ 76786 h 693543"/>
              <a:gd name="connsiteX0" fmla="*/ 119407 w 1352715"/>
              <a:gd name="connsiteY0" fmla="*/ 78289 h 695046"/>
              <a:gd name="connsiteX1" fmla="*/ 2195 w 1352715"/>
              <a:gd name="connsiteY1" fmla="*/ 311284 h 695046"/>
              <a:gd name="connsiteX2" fmla="*/ 49164 w 1352715"/>
              <a:gd name="connsiteY2" fmla="*/ 675996 h 695046"/>
              <a:gd name="connsiteX3" fmla="*/ 1274714 w 1352715"/>
              <a:gd name="connsiteY3" fmla="*/ 695046 h 695046"/>
              <a:gd name="connsiteX4" fmla="*/ 1352715 w 1352715"/>
              <a:gd name="connsiteY4" fmla="*/ 356648 h 695046"/>
              <a:gd name="connsiteX5" fmla="*/ 1289829 w 1352715"/>
              <a:gd name="connsiteY5" fmla="*/ 172044 h 695046"/>
              <a:gd name="connsiteX6" fmla="*/ 1016758 w 1352715"/>
              <a:gd name="connsiteY6" fmla="*/ 55669 h 695046"/>
              <a:gd name="connsiteX7" fmla="*/ 694227 w 1352715"/>
              <a:gd name="connsiteY7" fmla="*/ 90167 h 695046"/>
              <a:gd name="connsiteX8" fmla="*/ 451496 w 1352715"/>
              <a:gd name="connsiteY8" fmla="*/ 5794 h 695046"/>
              <a:gd name="connsiteX9" fmla="*/ 119407 w 1352715"/>
              <a:gd name="connsiteY9" fmla="*/ 78289 h 695046"/>
              <a:gd name="connsiteX0" fmla="*/ 119407 w 1352715"/>
              <a:gd name="connsiteY0" fmla="*/ 105094 h 721851"/>
              <a:gd name="connsiteX1" fmla="*/ 2195 w 1352715"/>
              <a:gd name="connsiteY1" fmla="*/ 338089 h 721851"/>
              <a:gd name="connsiteX2" fmla="*/ 49164 w 1352715"/>
              <a:gd name="connsiteY2" fmla="*/ 702801 h 721851"/>
              <a:gd name="connsiteX3" fmla="*/ 1274714 w 1352715"/>
              <a:gd name="connsiteY3" fmla="*/ 721851 h 721851"/>
              <a:gd name="connsiteX4" fmla="*/ 1352715 w 1352715"/>
              <a:gd name="connsiteY4" fmla="*/ 383453 h 721851"/>
              <a:gd name="connsiteX5" fmla="*/ 1289829 w 1352715"/>
              <a:gd name="connsiteY5" fmla="*/ 198849 h 721851"/>
              <a:gd name="connsiteX6" fmla="*/ 1016758 w 1352715"/>
              <a:gd name="connsiteY6" fmla="*/ 82474 h 721851"/>
              <a:gd name="connsiteX7" fmla="*/ 694227 w 1352715"/>
              <a:gd name="connsiteY7" fmla="*/ 116972 h 721851"/>
              <a:gd name="connsiteX8" fmla="*/ 455652 w 1352715"/>
              <a:gd name="connsiteY8" fmla="*/ 1426 h 721851"/>
              <a:gd name="connsiteX9" fmla="*/ 119407 w 1352715"/>
              <a:gd name="connsiteY9" fmla="*/ 105094 h 721851"/>
              <a:gd name="connsiteX0" fmla="*/ 119407 w 1352715"/>
              <a:gd name="connsiteY0" fmla="*/ 103668 h 720425"/>
              <a:gd name="connsiteX1" fmla="*/ 2195 w 1352715"/>
              <a:gd name="connsiteY1" fmla="*/ 336663 h 720425"/>
              <a:gd name="connsiteX2" fmla="*/ 49164 w 1352715"/>
              <a:gd name="connsiteY2" fmla="*/ 701375 h 720425"/>
              <a:gd name="connsiteX3" fmla="*/ 1274714 w 1352715"/>
              <a:gd name="connsiteY3" fmla="*/ 720425 h 720425"/>
              <a:gd name="connsiteX4" fmla="*/ 1352715 w 1352715"/>
              <a:gd name="connsiteY4" fmla="*/ 382027 h 720425"/>
              <a:gd name="connsiteX5" fmla="*/ 1289829 w 1352715"/>
              <a:gd name="connsiteY5" fmla="*/ 197423 h 720425"/>
              <a:gd name="connsiteX6" fmla="*/ 1016758 w 1352715"/>
              <a:gd name="connsiteY6" fmla="*/ 81048 h 720425"/>
              <a:gd name="connsiteX7" fmla="*/ 694227 w 1352715"/>
              <a:gd name="connsiteY7" fmla="*/ 115546 h 720425"/>
              <a:gd name="connsiteX8" fmla="*/ 455652 w 1352715"/>
              <a:gd name="connsiteY8" fmla="*/ 0 h 720425"/>
              <a:gd name="connsiteX9" fmla="*/ 119407 w 1352715"/>
              <a:gd name="connsiteY9" fmla="*/ 103668 h 720425"/>
              <a:gd name="connsiteX0" fmla="*/ 119407 w 1352715"/>
              <a:gd name="connsiteY0" fmla="*/ 113513 h 730270"/>
              <a:gd name="connsiteX1" fmla="*/ 2195 w 1352715"/>
              <a:gd name="connsiteY1" fmla="*/ 346508 h 730270"/>
              <a:gd name="connsiteX2" fmla="*/ 49164 w 1352715"/>
              <a:gd name="connsiteY2" fmla="*/ 711220 h 730270"/>
              <a:gd name="connsiteX3" fmla="*/ 1274714 w 1352715"/>
              <a:gd name="connsiteY3" fmla="*/ 730270 h 730270"/>
              <a:gd name="connsiteX4" fmla="*/ 1352715 w 1352715"/>
              <a:gd name="connsiteY4" fmla="*/ 391872 h 730270"/>
              <a:gd name="connsiteX5" fmla="*/ 1289829 w 1352715"/>
              <a:gd name="connsiteY5" fmla="*/ 207268 h 730270"/>
              <a:gd name="connsiteX6" fmla="*/ 1016758 w 1352715"/>
              <a:gd name="connsiteY6" fmla="*/ 90893 h 730270"/>
              <a:gd name="connsiteX7" fmla="*/ 694227 w 1352715"/>
              <a:gd name="connsiteY7" fmla="*/ 125391 h 730270"/>
              <a:gd name="connsiteX8" fmla="*/ 455652 w 1352715"/>
              <a:gd name="connsiteY8" fmla="*/ 9845 h 730270"/>
              <a:gd name="connsiteX9" fmla="*/ 119407 w 1352715"/>
              <a:gd name="connsiteY9" fmla="*/ 113513 h 730270"/>
              <a:gd name="connsiteX0" fmla="*/ 119407 w 1352715"/>
              <a:gd name="connsiteY0" fmla="*/ 103668 h 720425"/>
              <a:gd name="connsiteX1" fmla="*/ 2195 w 1352715"/>
              <a:gd name="connsiteY1" fmla="*/ 336663 h 720425"/>
              <a:gd name="connsiteX2" fmla="*/ 49164 w 1352715"/>
              <a:gd name="connsiteY2" fmla="*/ 701375 h 720425"/>
              <a:gd name="connsiteX3" fmla="*/ 1274714 w 1352715"/>
              <a:gd name="connsiteY3" fmla="*/ 720425 h 720425"/>
              <a:gd name="connsiteX4" fmla="*/ 1352715 w 1352715"/>
              <a:gd name="connsiteY4" fmla="*/ 382027 h 720425"/>
              <a:gd name="connsiteX5" fmla="*/ 1289829 w 1352715"/>
              <a:gd name="connsiteY5" fmla="*/ 197423 h 720425"/>
              <a:gd name="connsiteX6" fmla="*/ 1016758 w 1352715"/>
              <a:gd name="connsiteY6" fmla="*/ 81048 h 720425"/>
              <a:gd name="connsiteX7" fmla="*/ 694227 w 1352715"/>
              <a:gd name="connsiteY7" fmla="*/ 115546 h 720425"/>
              <a:gd name="connsiteX8" fmla="*/ 455652 w 1352715"/>
              <a:gd name="connsiteY8" fmla="*/ 0 h 720425"/>
              <a:gd name="connsiteX9" fmla="*/ 119407 w 1352715"/>
              <a:gd name="connsiteY9" fmla="*/ 103668 h 720425"/>
              <a:gd name="connsiteX0" fmla="*/ 119407 w 1352715"/>
              <a:gd name="connsiteY0" fmla="*/ 103668 h 720425"/>
              <a:gd name="connsiteX1" fmla="*/ 2195 w 1352715"/>
              <a:gd name="connsiteY1" fmla="*/ 336663 h 720425"/>
              <a:gd name="connsiteX2" fmla="*/ 49164 w 1352715"/>
              <a:gd name="connsiteY2" fmla="*/ 701375 h 720425"/>
              <a:gd name="connsiteX3" fmla="*/ 1274714 w 1352715"/>
              <a:gd name="connsiteY3" fmla="*/ 720425 h 720425"/>
              <a:gd name="connsiteX4" fmla="*/ 1352715 w 1352715"/>
              <a:gd name="connsiteY4" fmla="*/ 382027 h 720425"/>
              <a:gd name="connsiteX5" fmla="*/ 1289829 w 1352715"/>
              <a:gd name="connsiteY5" fmla="*/ 197423 h 720425"/>
              <a:gd name="connsiteX6" fmla="*/ 1016758 w 1352715"/>
              <a:gd name="connsiteY6" fmla="*/ 81048 h 720425"/>
              <a:gd name="connsiteX7" fmla="*/ 694227 w 1352715"/>
              <a:gd name="connsiteY7" fmla="*/ 115546 h 720425"/>
              <a:gd name="connsiteX8" fmla="*/ 455652 w 1352715"/>
              <a:gd name="connsiteY8" fmla="*/ 0 h 720425"/>
              <a:gd name="connsiteX9" fmla="*/ 119407 w 1352715"/>
              <a:gd name="connsiteY9" fmla="*/ 103668 h 720425"/>
              <a:gd name="connsiteX0" fmla="*/ 119407 w 1352715"/>
              <a:gd name="connsiteY0" fmla="*/ 103668 h 720425"/>
              <a:gd name="connsiteX1" fmla="*/ 2195 w 1352715"/>
              <a:gd name="connsiteY1" fmla="*/ 336663 h 720425"/>
              <a:gd name="connsiteX2" fmla="*/ 49164 w 1352715"/>
              <a:gd name="connsiteY2" fmla="*/ 701375 h 720425"/>
              <a:gd name="connsiteX3" fmla="*/ 1274714 w 1352715"/>
              <a:gd name="connsiteY3" fmla="*/ 720425 h 720425"/>
              <a:gd name="connsiteX4" fmla="*/ 1352715 w 1352715"/>
              <a:gd name="connsiteY4" fmla="*/ 382027 h 720425"/>
              <a:gd name="connsiteX5" fmla="*/ 1289829 w 1352715"/>
              <a:gd name="connsiteY5" fmla="*/ 197423 h 720425"/>
              <a:gd name="connsiteX6" fmla="*/ 1016758 w 1352715"/>
              <a:gd name="connsiteY6" fmla="*/ 81048 h 720425"/>
              <a:gd name="connsiteX7" fmla="*/ 694227 w 1352715"/>
              <a:gd name="connsiteY7" fmla="*/ 115546 h 720425"/>
              <a:gd name="connsiteX8" fmla="*/ 455652 w 1352715"/>
              <a:gd name="connsiteY8" fmla="*/ 0 h 720425"/>
              <a:gd name="connsiteX9" fmla="*/ 119407 w 1352715"/>
              <a:gd name="connsiteY9" fmla="*/ 103668 h 720425"/>
              <a:gd name="connsiteX0" fmla="*/ 119407 w 1352715"/>
              <a:gd name="connsiteY0" fmla="*/ 103669 h 720426"/>
              <a:gd name="connsiteX1" fmla="*/ 2195 w 1352715"/>
              <a:gd name="connsiteY1" fmla="*/ 336664 h 720426"/>
              <a:gd name="connsiteX2" fmla="*/ 49164 w 1352715"/>
              <a:gd name="connsiteY2" fmla="*/ 701376 h 720426"/>
              <a:gd name="connsiteX3" fmla="*/ 1274714 w 1352715"/>
              <a:gd name="connsiteY3" fmla="*/ 720426 h 720426"/>
              <a:gd name="connsiteX4" fmla="*/ 1352715 w 1352715"/>
              <a:gd name="connsiteY4" fmla="*/ 382028 h 720426"/>
              <a:gd name="connsiteX5" fmla="*/ 1289829 w 1352715"/>
              <a:gd name="connsiteY5" fmla="*/ 197424 h 720426"/>
              <a:gd name="connsiteX6" fmla="*/ 1016758 w 1352715"/>
              <a:gd name="connsiteY6" fmla="*/ 81049 h 720426"/>
              <a:gd name="connsiteX7" fmla="*/ 694227 w 1352715"/>
              <a:gd name="connsiteY7" fmla="*/ 115547 h 720426"/>
              <a:gd name="connsiteX8" fmla="*/ 455652 w 1352715"/>
              <a:gd name="connsiteY8" fmla="*/ 1 h 720426"/>
              <a:gd name="connsiteX9" fmla="*/ 119407 w 1352715"/>
              <a:gd name="connsiteY9" fmla="*/ 103669 h 720426"/>
              <a:gd name="connsiteX0" fmla="*/ 89948 w 1323256"/>
              <a:gd name="connsiteY0" fmla="*/ 103669 h 720426"/>
              <a:gd name="connsiteX1" fmla="*/ 3908 w 1323256"/>
              <a:gd name="connsiteY1" fmla="*/ 336664 h 720426"/>
              <a:gd name="connsiteX2" fmla="*/ 19705 w 1323256"/>
              <a:gd name="connsiteY2" fmla="*/ 701376 h 720426"/>
              <a:gd name="connsiteX3" fmla="*/ 1245255 w 1323256"/>
              <a:gd name="connsiteY3" fmla="*/ 720426 h 720426"/>
              <a:gd name="connsiteX4" fmla="*/ 1323256 w 1323256"/>
              <a:gd name="connsiteY4" fmla="*/ 382028 h 720426"/>
              <a:gd name="connsiteX5" fmla="*/ 1260370 w 1323256"/>
              <a:gd name="connsiteY5" fmla="*/ 197424 h 720426"/>
              <a:gd name="connsiteX6" fmla="*/ 987299 w 1323256"/>
              <a:gd name="connsiteY6" fmla="*/ 81049 h 720426"/>
              <a:gd name="connsiteX7" fmla="*/ 664768 w 1323256"/>
              <a:gd name="connsiteY7" fmla="*/ 115547 h 720426"/>
              <a:gd name="connsiteX8" fmla="*/ 426193 w 1323256"/>
              <a:gd name="connsiteY8" fmla="*/ 1 h 720426"/>
              <a:gd name="connsiteX9" fmla="*/ 89948 w 1323256"/>
              <a:gd name="connsiteY9" fmla="*/ 103669 h 720426"/>
              <a:gd name="connsiteX0" fmla="*/ 131511 w 1323256"/>
              <a:gd name="connsiteY0" fmla="*/ 132763 h 720426"/>
              <a:gd name="connsiteX1" fmla="*/ 3908 w 1323256"/>
              <a:gd name="connsiteY1" fmla="*/ 336664 h 720426"/>
              <a:gd name="connsiteX2" fmla="*/ 19705 w 1323256"/>
              <a:gd name="connsiteY2" fmla="*/ 701376 h 720426"/>
              <a:gd name="connsiteX3" fmla="*/ 1245255 w 1323256"/>
              <a:gd name="connsiteY3" fmla="*/ 720426 h 720426"/>
              <a:gd name="connsiteX4" fmla="*/ 1323256 w 1323256"/>
              <a:gd name="connsiteY4" fmla="*/ 382028 h 720426"/>
              <a:gd name="connsiteX5" fmla="*/ 1260370 w 1323256"/>
              <a:gd name="connsiteY5" fmla="*/ 197424 h 720426"/>
              <a:gd name="connsiteX6" fmla="*/ 987299 w 1323256"/>
              <a:gd name="connsiteY6" fmla="*/ 81049 h 720426"/>
              <a:gd name="connsiteX7" fmla="*/ 664768 w 1323256"/>
              <a:gd name="connsiteY7" fmla="*/ 115547 h 720426"/>
              <a:gd name="connsiteX8" fmla="*/ 426193 w 1323256"/>
              <a:gd name="connsiteY8" fmla="*/ 1 h 720426"/>
              <a:gd name="connsiteX9" fmla="*/ 131511 w 1323256"/>
              <a:gd name="connsiteY9" fmla="*/ 132763 h 720426"/>
              <a:gd name="connsiteX0" fmla="*/ 131511 w 1323256"/>
              <a:gd name="connsiteY0" fmla="*/ 97435 h 685098"/>
              <a:gd name="connsiteX1" fmla="*/ 3908 w 1323256"/>
              <a:gd name="connsiteY1" fmla="*/ 301336 h 685098"/>
              <a:gd name="connsiteX2" fmla="*/ 19705 w 1323256"/>
              <a:gd name="connsiteY2" fmla="*/ 666048 h 685098"/>
              <a:gd name="connsiteX3" fmla="*/ 1245255 w 1323256"/>
              <a:gd name="connsiteY3" fmla="*/ 685098 h 685098"/>
              <a:gd name="connsiteX4" fmla="*/ 1323256 w 1323256"/>
              <a:gd name="connsiteY4" fmla="*/ 346700 h 685098"/>
              <a:gd name="connsiteX5" fmla="*/ 1260370 w 1323256"/>
              <a:gd name="connsiteY5" fmla="*/ 162096 h 685098"/>
              <a:gd name="connsiteX6" fmla="*/ 987299 w 1323256"/>
              <a:gd name="connsiteY6" fmla="*/ 45721 h 685098"/>
              <a:gd name="connsiteX7" fmla="*/ 664768 w 1323256"/>
              <a:gd name="connsiteY7" fmla="*/ 80219 h 685098"/>
              <a:gd name="connsiteX8" fmla="*/ 422036 w 1323256"/>
              <a:gd name="connsiteY8" fmla="*/ 2 h 685098"/>
              <a:gd name="connsiteX9" fmla="*/ 131511 w 1323256"/>
              <a:gd name="connsiteY9" fmla="*/ 97435 h 685098"/>
              <a:gd name="connsiteX0" fmla="*/ 130009 w 1321754"/>
              <a:gd name="connsiteY0" fmla="*/ 97435 h 685098"/>
              <a:gd name="connsiteX1" fmla="*/ 2406 w 1321754"/>
              <a:gd name="connsiteY1" fmla="*/ 301336 h 685098"/>
              <a:gd name="connsiteX2" fmla="*/ 43141 w 1321754"/>
              <a:gd name="connsiteY2" fmla="*/ 653579 h 685098"/>
              <a:gd name="connsiteX3" fmla="*/ 1243753 w 1321754"/>
              <a:gd name="connsiteY3" fmla="*/ 685098 h 685098"/>
              <a:gd name="connsiteX4" fmla="*/ 1321754 w 1321754"/>
              <a:gd name="connsiteY4" fmla="*/ 346700 h 685098"/>
              <a:gd name="connsiteX5" fmla="*/ 1258868 w 1321754"/>
              <a:gd name="connsiteY5" fmla="*/ 162096 h 685098"/>
              <a:gd name="connsiteX6" fmla="*/ 985797 w 1321754"/>
              <a:gd name="connsiteY6" fmla="*/ 45721 h 685098"/>
              <a:gd name="connsiteX7" fmla="*/ 663266 w 1321754"/>
              <a:gd name="connsiteY7" fmla="*/ 80219 h 685098"/>
              <a:gd name="connsiteX8" fmla="*/ 420534 w 1321754"/>
              <a:gd name="connsiteY8" fmla="*/ 2 h 685098"/>
              <a:gd name="connsiteX9" fmla="*/ 130009 w 1321754"/>
              <a:gd name="connsiteY9" fmla="*/ 97435 h 685098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62096 h 653925"/>
              <a:gd name="connsiteX6" fmla="*/ 985797 w 1321754"/>
              <a:gd name="connsiteY6" fmla="*/ 45721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62096 h 653925"/>
              <a:gd name="connsiteX6" fmla="*/ 944234 w 1321754"/>
              <a:gd name="connsiteY6" fmla="*/ 16627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62096 h 653925"/>
              <a:gd name="connsiteX6" fmla="*/ 944234 w 1321754"/>
              <a:gd name="connsiteY6" fmla="*/ 16627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62096 h 653925"/>
              <a:gd name="connsiteX6" fmla="*/ 938000 w 1321754"/>
              <a:gd name="connsiteY6" fmla="*/ 8315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62096 h 653925"/>
              <a:gd name="connsiteX6" fmla="*/ 938000 w 1321754"/>
              <a:gd name="connsiteY6" fmla="*/ 8315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30009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20533 h 653925"/>
              <a:gd name="connsiteX6" fmla="*/ 938000 w 1321754"/>
              <a:gd name="connsiteY6" fmla="*/ 8315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30009 w 1321754"/>
              <a:gd name="connsiteY9" fmla="*/ 97435 h 653925"/>
              <a:gd name="connsiteX0" fmla="*/ 115462 w 1321754"/>
              <a:gd name="connsiteY0" fmla="*/ 97435 h 653925"/>
              <a:gd name="connsiteX1" fmla="*/ 2406 w 1321754"/>
              <a:gd name="connsiteY1" fmla="*/ 301336 h 653925"/>
              <a:gd name="connsiteX2" fmla="*/ 43141 w 1321754"/>
              <a:gd name="connsiteY2" fmla="*/ 653579 h 653925"/>
              <a:gd name="connsiteX3" fmla="*/ 1222971 w 1321754"/>
              <a:gd name="connsiteY3" fmla="*/ 653925 h 653925"/>
              <a:gd name="connsiteX4" fmla="*/ 1321754 w 1321754"/>
              <a:gd name="connsiteY4" fmla="*/ 346700 h 653925"/>
              <a:gd name="connsiteX5" fmla="*/ 1258868 w 1321754"/>
              <a:gd name="connsiteY5" fmla="*/ 120533 h 653925"/>
              <a:gd name="connsiteX6" fmla="*/ 938000 w 1321754"/>
              <a:gd name="connsiteY6" fmla="*/ 8315 h 653925"/>
              <a:gd name="connsiteX7" fmla="*/ 663266 w 1321754"/>
              <a:gd name="connsiteY7" fmla="*/ 80219 h 653925"/>
              <a:gd name="connsiteX8" fmla="*/ 420534 w 1321754"/>
              <a:gd name="connsiteY8" fmla="*/ 2 h 653925"/>
              <a:gd name="connsiteX9" fmla="*/ 115462 w 1321754"/>
              <a:gd name="connsiteY9" fmla="*/ 97435 h 653925"/>
              <a:gd name="connsiteX0" fmla="*/ 115462 w 1322879"/>
              <a:gd name="connsiteY0" fmla="*/ 97435 h 653925"/>
              <a:gd name="connsiteX1" fmla="*/ 2406 w 1322879"/>
              <a:gd name="connsiteY1" fmla="*/ 301336 h 653925"/>
              <a:gd name="connsiteX2" fmla="*/ 43141 w 1322879"/>
              <a:gd name="connsiteY2" fmla="*/ 653579 h 653925"/>
              <a:gd name="connsiteX3" fmla="*/ 1222971 w 1322879"/>
              <a:gd name="connsiteY3" fmla="*/ 653925 h 653925"/>
              <a:gd name="connsiteX4" fmla="*/ 1321754 w 1322879"/>
              <a:gd name="connsiteY4" fmla="*/ 346700 h 653925"/>
              <a:gd name="connsiteX5" fmla="*/ 1258868 w 1322879"/>
              <a:gd name="connsiteY5" fmla="*/ 120533 h 653925"/>
              <a:gd name="connsiteX6" fmla="*/ 938000 w 1322879"/>
              <a:gd name="connsiteY6" fmla="*/ 8315 h 653925"/>
              <a:gd name="connsiteX7" fmla="*/ 663266 w 1322879"/>
              <a:gd name="connsiteY7" fmla="*/ 80219 h 653925"/>
              <a:gd name="connsiteX8" fmla="*/ 420534 w 1322879"/>
              <a:gd name="connsiteY8" fmla="*/ 2 h 653925"/>
              <a:gd name="connsiteX9" fmla="*/ 115462 w 1322879"/>
              <a:gd name="connsiteY9" fmla="*/ 97435 h 653925"/>
              <a:gd name="connsiteX0" fmla="*/ 115462 w 1322879"/>
              <a:gd name="connsiteY0" fmla="*/ 97435 h 653925"/>
              <a:gd name="connsiteX1" fmla="*/ 2406 w 1322879"/>
              <a:gd name="connsiteY1" fmla="*/ 301336 h 653925"/>
              <a:gd name="connsiteX2" fmla="*/ 43141 w 1322879"/>
              <a:gd name="connsiteY2" fmla="*/ 653579 h 653925"/>
              <a:gd name="connsiteX3" fmla="*/ 1222971 w 1322879"/>
              <a:gd name="connsiteY3" fmla="*/ 653925 h 653925"/>
              <a:gd name="connsiteX4" fmla="*/ 1321754 w 1322879"/>
              <a:gd name="connsiteY4" fmla="*/ 346700 h 653925"/>
              <a:gd name="connsiteX5" fmla="*/ 1258868 w 1322879"/>
              <a:gd name="connsiteY5" fmla="*/ 120533 h 653925"/>
              <a:gd name="connsiteX6" fmla="*/ 938000 w 1322879"/>
              <a:gd name="connsiteY6" fmla="*/ 8315 h 653925"/>
              <a:gd name="connsiteX7" fmla="*/ 663266 w 1322879"/>
              <a:gd name="connsiteY7" fmla="*/ 80219 h 653925"/>
              <a:gd name="connsiteX8" fmla="*/ 420534 w 1322879"/>
              <a:gd name="connsiteY8" fmla="*/ 2 h 653925"/>
              <a:gd name="connsiteX9" fmla="*/ 115462 w 1322879"/>
              <a:gd name="connsiteY9" fmla="*/ 97435 h 653925"/>
              <a:gd name="connsiteX0" fmla="*/ 115462 w 1322879"/>
              <a:gd name="connsiteY0" fmla="*/ 101044 h 657534"/>
              <a:gd name="connsiteX1" fmla="*/ 2406 w 1322879"/>
              <a:gd name="connsiteY1" fmla="*/ 304945 h 657534"/>
              <a:gd name="connsiteX2" fmla="*/ 43141 w 1322879"/>
              <a:gd name="connsiteY2" fmla="*/ 657188 h 657534"/>
              <a:gd name="connsiteX3" fmla="*/ 1222971 w 1322879"/>
              <a:gd name="connsiteY3" fmla="*/ 657534 h 657534"/>
              <a:gd name="connsiteX4" fmla="*/ 1321754 w 1322879"/>
              <a:gd name="connsiteY4" fmla="*/ 350309 h 657534"/>
              <a:gd name="connsiteX5" fmla="*/ 1258868 w 1322879"/>
              <a:gd name="connsiteY5" fmla="*/ 124142 h 657534"/>
              <a:gd name="connsiteX6" fmla="*/ 938000 w 1322879"/>
              <a:gd name="connsiteY6" fmla="*/ 11924 h 657534"/>
              <a:gd name="connsiteX7" fmla="*/ 673657 w 1322879"/>
              <a:gd name="connsiteY7" fmla="*/ 65125 h 657534"/>
              <a:gd name="connsiteX8" fmla="*/ 420534 w 1322879"/>
              <a:gd name="connsiteY8" fmla="*/ 3611 h 657534"/>
              <a:gd name="connsiteX9" fmla="*/ 115462 w 1322879"/>
              <a:gd name="connsiteY9" fmla="*/ 101044 h 657534"/>
              <a:gd name="connsiteX0" fmla="*/ 115462 w 1322879"/>
              <a:gd name="connsiteY0" fmla="*/ 108690 h 665180"/>
              <a:gd name="connsiteX1" fmla="*/ 2406 w 1322879"/>
              <a:gd name="connsiteY1" fmla="*/ 312591 h 665180"/>
              <a:gd name="connsiteX2" fmla="*/ 43141 w 1322879"/>
              <a:gd name="connsiteY2" fmla="*/ 664834 h 665180"/>
              <a:gd name="connsiteX3" fmla="*/ 1222971 w 1322879"/>
              <a:gd name="connsiteY3" fmla="*/ 665180 h 665180"/>
              <a:gd name="connsiteX4" fmla="*/ 1321754 w 1322879"/>
              <a:gd name="connsiteY4" fmla="*/ 357955 h 665180"/>
              <a:gd name="connsiteX5" fmla="*/ 1258868 w 1322879"/>
              <a:gd name="connsiteY5" fmla="*/ 131788 h 665180"/>
              <a:gd name="connsiteX6" fmla="*/ 938000 w 1322879"/>
              <a:gd name="connsiteY6" fmla="*/ 19570 h 665180"/>
              <a:gd name="connsiteX7" fmla="*/ 673657 w 1322879"/>
              <a:gd name="connsiteY7" fmla="*/ 72771 h 665180"/>
              <a:gd name="connsiteX8" fmla="*/ 420534 w 1322879"/>
              <a:gd name="connsiteY8" fmla="*/ 11257 h 665180"/>
              <a:gd name="connsiteX9" fmla="*/ 115462 w 1322879"/>
              <a:gd name="connsiteY9" fmla="*/ 108690 h 665180"/>
              <a:gd name="connsiteX0" fmla="*/ 115462 w 1322879"/>
              <a:gd name="connsiteY0" fmla="*/ 108690 h 665180"/>
              <a:gd name="connsiteX1" fmla="*/ 2406 w 1322879"/>
              <a:gd name="connsiteY1" fmla="*/ 312591 h 665180"/>
              <a:gd name="connsiteX2" fmla="*/ 43141 w 1322879"/>
              <a:gd name="connsiteY2" fmla="*/ 664834 h 665180"/>
              <a:gd name="connsiteX3" fmla="*/ 1222971 w 1322879"/>
              <a:gd name="connsiteY3" fmla="*/ 665180 h 665180"/>
              <a:gd name="connsiteX4" fmla="*/ 1321754 w 1322879"/>
              <a:gd name="connsiteY4" fmla="*/ 357955 h 665180"/>
              <a:gd name="connsiteX5" fmla="*/ 1258868 w 1322879"/>
              <a:gd name="connsiteY5" fmla="*/ 131788 h 665180"/>
              <a:gd name="connsiteX6" fmla="*/ 938000 w 1322879"/>
              <a:gd name="connsiteY6" fmla="*/ 19570 h 665180"/>
              <a:gd name="connsiteX7" fmla="*/ 673657 w 1322879"/>
              <a:gd name="connsiteY7" fmla="*/ 72771 h 665180"/>
              <a:gd name="connsiteX8" fmla="*/ 420534 w 1322879"/>
              <a:gd name="connsiteY8" fmla="*/ 11257 h 665180"/>
              <a:gd name="connsiteX9" fmla="*/ 115462 w 1322879"/>
              <a:gd name="connsiteY9" fmla="*/ 108690 h 665180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938000 w 1322879"/>
              <a:gd name="connsiteY6" fmla="*/ 31173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942157 w 1322879"/>
              <a:gd name="connsiteY6" fmla="*/ 16626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942157 w 1322879"/>
              <a:gd name="connsiteY6" fmla="*/ 16626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942157 w 1322879"/>
              <a:gd name="connsiteY6" fmla="*/ 16626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987877 w 1322879"/>
              <a:gd name="connsiteY6" fmla="*/ 2079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1056456 w 1322879"/>
              <a:gd name="connsiteY6" fmla="*/ 10392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0293 h 676783"/>
              <a:gd name="connsiteX1" fmla="*/ 2406 w 1322879"/>
              <a:gd name="connsiteY1" fmla="*/ 324194 h 676783"/>
              <a:gd name="connsiteX2" fmla="*/ 43141 w 1322879"/>
              <a:gd name="connsiteY2" fmla="*/ 676437 h 676783"/>
              <a:gd name="connsiteX3" fmla="*/ 1222971 w 1322879"/>
              <a:gd name="connsiteY3" fmla="*/ 676783 h 676783"/>
              <a:gd name="connsiteX4" fmla="*/ 1321754 w 1322879"/>
              <a:gd name="connsiteY4" fmla="*/ 369558 h 676783"/>
              <a:gd name="connsiteX5" fmla="*/ 1258868 w 1322879"/>
              <a:gd name="connsiteY5" fmla="*/ 143391 h 676783"/>
              <a:gd name="connsiteX6" fmla="*/ 1041909 w 1322879"/>
              <a:gd name="connsiteY6" fmla="*/ 2079 h 676783"/>
              <a:gd name="connsiteX7" fmla="*/ 673657 w 1322879"/>
              <a:gd name="connsiteY7" fmla="*/ 84374 h 676783"/>
              <a:gd name="connsiteX8" fmla="*/ 430925 w 1322879"/>
              <a:gd name="connsiteY8" fmla="*/ 0 h 676783"/>
              <a:gd name="connsiteX9" fmla="*/ 115462 w 1322879"/>
              <a:gd name="connsiteY9" fmla="*/ 120293 h 676783"/>
              <a:gd name="connsiteX0" fmla="*/ 115462 w 1322879"/>
              <a:gd name="connsiteY0" fmla="*/ 124923 h 681413"/>
              <a:gd name="connsiteX1" fmla="*/ 2406 w 1322879"/>
              <a:gd name="connsiteY1" fmla="*/ 328824 h 681413"/>
              <a:gd name="connsiteX2" fmla="*/ 43141 w 1322879"/>
              <a:gd name="connsiteY2" fmla="*/ 681067 h 681413"/>
              <a:gd name="connsiteX3" fmla="*/ 1222971 w 1322879"/>
              <a:gd name="connsiteY3" fmla="*/ 681413 h 681413"/>
              <a:gd name="connsiteX4" fmla="*/ 1321754 w 1322879"/>
              <a:gd name="connsiteY4" fmla="*/ 374188 h 681413"/>
              <a:gd name="connsiteX5" fmla="*/ 1258868 w 1322879"/>
              <a:gd name="connsiteY5" fmla="*/ 148021 h 681413"/>
              <a:gd name="connsiteX6" fmla="*/ 1041909 w 1322879"/>
              <a:gd name="connsiteY6" fmla="*/ 6709 h 681413"/>
              <a:gd name="connsiteX7" fmla="*/ 673657 w 1322879"/>
              <a:gd name="connsiteY7" fmla="*/ 89004 h 681413"/>
              <a:gd name="connsiteX8" fmla="*/ 430925 w 1322879"/>
              <a:gd name="connsiteY8" fmla="*/ 4630 h 681413"/>
              <a:gd name="connsiteX9" fmla="*/ 115462 w 1322879"/>
              <a:gd name="connsiteY9" fmla="*/ 124923 h 681413"/>
              <a:gd name="connsiteX0" fmla="*/ 115462 w 1324667"/>
              <a:gd name="connsiteY0" fmla="*/ 124923 h 681413"/>
              <a:gd name="connsiteX1" fmla="*/ 2406 w 1324667"/>
              <a:gd name="connsiteY1" fmla="*/ 328824 h 681413"/>
              <a:gd name="connsiteX2" fmla="*/ 43141 w 1324667"/>
              <a:gd name="connsiteY2" fmla="*/ 681067 h 681413"/>
              <a:gd name="connsiteX3" fmla="*/ 1222971 w 1324667"/>
              <a:gd name="connsiteY3" fmla="*/ 681413 h 681413"/>
              <a:gd name="connsiteX4" fmla="*/ 1321754 w 1324667"/>
              <a:gd name="connsiteY4" fmla="*/ 374188 h 681413"/>
              <a:gd name="connsiteX5" fmla="*/ 1273415 w 1324667"/>
              <a:gd name="connsiteY5" fmla="*/ 143865 h 681413"/>
              <a:gd name="connsiteX6" fmla="*/ 1041909 w 1324667"/>
              <a:gd name="connsiteY6" fmla="*/ 6709 h 681413"/>
              <a:gd name="connsiteX7" fmla="*/ 673657 w 1324667"/>
              <a:gd name="connsiteY7" fmla="*/ 89004 h 681413"/>
              <a:gd name="connsiteX8" fmla="*/ 430925 w 1324667"/>
              <a:gd name="connsiteY8" fmla="*/ 4630 h 681413"/>
              <a:gd name="connsiteX9" fmla="*/ 115462 w 1324667"/>
              <a:gd name="connsiteY9" fmla="*/ 124923 h 681413"/>
              <a:gd name="connsiteX0" fmla="*/ 115462 w 1324667"/>
              <a:gd name="connsiteY0" fmla="*/ 124923 h 681413"/>
              <a:gd name="connsiteX1" fmla="*/ 2406 w 1324667"/>
              <a:gd name="connsiteY1" fmla="*/ 328824 h 681413"/>
              <a:gd name="connsiteX2" fmla="*/ 43141 w 1324667"/>
              <a:gd name="connsiteY2" fmla="*/ 681067 h 681413"/>
              <a:gd name="connsiteX3" fmla="*/ 1222971 w 1324667"/>
              <a:gd name="connsiteY3" fmla="*/ 681413 h 681413"/>
              <a:gd name="connsiteX4" fmla="*/ 1321754 w 1324667"/>
              <a:gd name="connsiteY4" fmla="*/ 374188 h 681413"/>
              <a:gd name="connsiteX5" fmla="*/ 1273415 w 1324667"/>
              <a:gd name="connsiteY5" fmla="*/ 143865 h 681413"/>
              <a:gd name="connsiteX6" fmla="*/ 1041909 w 1324667"/>
              <a:gd name="connsiteY6" fmla="*/ 6709 h 681413"/>
              <a:gd name="connsiteX7" fmla="*/ 673657 w 1324667"/>
              <a:gd name="connsiteY7" fmla="*/ 89004 h 681413"/>
              <a:gd name="connsiteX8" fmla="*/ 430925 w 1324667"/>
              <a:gd name="connsiteY8" fmla="*/ 4630 h 681413"/>
              <a:gd name="connsiteX9" fmla="*/ 115462 w 1324667"/>
              <a:gd name="connsiteY9" fmla="*/ 124923 h 681413"/>
              <a:gd name="connsiteX0" fmla="*/ 115462 w 1324667"/>
              <a:gd name="connsiteY0" fmla="*/ 124923 h 681413"/>
              <a:gd name="connsiteX1" fmla="*/ 2406 w 1324667"/>
              <a:gd name="connsiteY1" fmla="*/ 328824 h 681413"/>
              <a:gd name="connsiteX2" fmla="*/ 43141 w 1324667"/>
              <a:gd name="connsiteY2" fmla="*/ 681067 h 681413"/>
              <a:gd name="connsiteX3" fmla="*/ 1222971 w 1324667"/>
              <a:gd name="connsiteY3" fmla="*/ 681413 h 681413"/>
              <a:gd name="connsiteX4" fmla="*/ 1321754 w 1324667"/>
              <a:gd name="connsiteY4" fmla="*/ 374188 h 681413"/>
              <a:gd name="connsiteX5" fmla="*/ 1273415 w 1324667"/>
              <a:gd name="connsiteY5" fmla="*/ 143865 h 681413"/>
              <a:gd name="connsiteX6" fmla="*/ 1041909 w 1324667"/>
              <a:gd name="connsiteY6" fmla="*/ 6709 h 681413"/>
              <a:gd name="connsiteX7" fmla="*/ 673657 w 1324667"/>
              <a:gd name="connsiteY7" fmla="*/ 89004 h 681413"/>
              <a:gd name="connsiteX8" fmla="*/ 430925 w 1324667"/>
              <a:gd name="connsiteY8" fmla="*/ 4630 h 681413"/>
              <a:gd name="connsiteX9" fmla="*/ 115462 w 1324667"/>
              <a:gd name="connsiteY9" fmla="*/ 124923 h 681413"/>
              <a:gd name="connsiteX0" fmla="*/ 115462 w 1322540"/>
              <a:gd name="connsiteY0" fmla="*/ 124923 h 681413"/>
              <a:gd name="connsiteX1" fmla="*/ 2406 w 1322540"/>
              <a:gd name="connsiteY1" fmla="*/ 328824 h 681413"/>
              <a:gd name="connsiteX2" fmla="*/ 43141 w 1322540"/>
              <a:gd name="connsiteY2" fmla="*/ 681067 h 681413"/>
              <a:gd name="connsiteX3" fmla="*/ 1222971 w 1322540"/>
              <a:gd name="connsiteY3" fmla="*/ 681413 h 681413"/>
              <a:gd name="connsiteX4" fmla="*/ 1321754 w 1322540"/>
              <a:gd name="connsiteY4" fmla="*/ 374188 h 681413"/>
              <a:gd name="connsiteX5" fmla="*/ 1273415 w 1322540"/>
              <a:gd name="connsiteY5" fmla="*/ 143865 h 681413"/>
              <a:gd name="connsiteX6" fmla="*/ 1041909 w 1322540"/>
              <a:gd name="connsiteY6" fmla="*/ 6709 h 681413"/>
              <a:gd name="connsiteX7" fmla="*/ 673657 w 1322540"/>
              <a:gd name="connsiteY7" fmla="*/ 89004 h 681413"/>
              <a:gd name="connsiteX8" fmla="*/ 430925 w 1322540"/>
              <a:gd name="connsiteY8" fmla="*/ 4630 h 681413"/>
              <a:gd name="connsiteX9" fmla="*/ 115462 w 1322540"/>
              <a:gd name="connsiteY9" fmla="*/ 124923 h 681413"/>
              <a:gd name="connsiteX0" fmla="*/ 115462 w 1322540"/>
              <a:gd name="connsiteY0" fmla="*/ 124923 h 681413"/>
              <a:gd name="connsiteX1" fmla="*/ 2406 w 1322540"/>
              <a:gd name="connsiteY1" fmla="*/ 328824 h 681413"/>
              <a:gd name="connsiteX2" fmla="*/ 43141 w 1322540"/>
              <a:gd name="connsiteY2" fmla="*/ 681067 h 681413"/>
              <a:gd name="connsiteX3" fmla="*/ 1222971 w 1322540"/>
              <a:gd name="connsiteY3" fmla="*/ 681413 h 681413"/>
              <a:gd name="connsiteX4" fmla="*/ 1321754 w 1322540"/>
              <a:gd name="connsiteY4" fmla="*/ 374188 h 681413"/>
              <a:gd name="connsiteX5" fmla="*/ 1273415 w 1322540"/>
              <a:gd name="connsiteY5" fmla="*/ 143865 h 681413"/>
              <a:gd name="connsiteX6" fmla="*/ 1041909 w 1322540"/>
              <a:gd name="connsiteY6" fmla="*/ 6709 h 681413"/>
              <a:gd name="connsiteX7" fmla="*/ 673657 w 1322540"/>
              <a:gd name="connsiteY7" fmla="*/ 89004 h 681413"/>
              <a:gd name="connsiteX8" fmla="*/ 262593 w 1322540"/>
              <a:gd name="connsiteY8" fmla="*/ 12943 h 681413"/>
              <a:gd name="connsiteX9" fmla="*/ 115462 w 1322540"/>
              <a:gd name="connsiteY9" fmla="*/ 124923 h 681413"/>
              <a:gd name="connsiteX0" fmla="*/ 115462 w 1322540"/>
              <a:gd name="connsiteY0" fmla="*/ 124923 h 681413"/>
              <a:gd name="connsiteX1" fmla="*/ 2406 w 1322540"/>
              <a:gd name="connsiteY1" fmla="*/ 328824 h 681413"/>
              <a:gd name="connsiteX2" fmla="*/ 43141 w 1322540"/>
              <a:gd name="connsiteY2" fmla="*/ 681067 h 681413"/>
              <a:gd name="connsiteX3" fmla="*/ 1222971 w 1322540"/>
              <a:gd name="connsiteY3" fmla="*/ 681413 h 681413"/>
              <a:gd name="connsiteX4" fmla="*/ 1321754 w 1322540"/>
              <a:gd name="connsiteY4" fmla="*/ 374188 h 681413"/>
              <a:gd name="connsiteX5" fmla="*/ 1273415 w 1322540"/>
              <a:gd name="connsiteY5" fmla="*/ 143865 h 681413"/>
              <a:gd name="connsiteX6" fmla="*/ 1041909 w 1322540"/>
              <a:gd name="connsiteY6" fmla="*/ 6709 h 681413"/>
              <a:gd name="connsiteX7" fmla="*/ 673657 w 1322540"/>
              <a:gd name="connsiteY7" fmla="*/ 89004 h 681413"/>
              <a:gd name="connsiteX8" fmla="*/ 262593 w 1322540"/>
              <a:gd name="connsiteY8" fmla="*/ 12943 h 681413"/>
              <a:gd name="connsiteX9" fmla="*/ 115462 w 1322540"/>
              <a:gd name="connsiteY9" fmla="*/ 124923 h 681413"/>
              <a:gd name="connsiteX0" fmla="*/ 115462 w 1322540"/>
              <a:gd name="connsiteY0" fmla="*/ 124923 h 681413"/>
              <a:gd name="connsiteX1" fmla="*/ 2406 w 1322540"/>
              <a:gd name="connsiteY1" fmla="*/ 328824 h 681413"/>
              <a:gd name="connsiteX2" fmla="*/ 43141 w 1322540"/>
              <a:gd name="connsiteY2" fmla="*/ 681067 h 681413"/>
              <a:gd name="connsiteX3" fmla="*/ 1222971 w 1322540"/>
              <a:gd name="connsiteY3" fmla="*/ 681413 h 681413"/>
              <a:gd name="connsiteX4" fmla="*/ 1321754 w 1322540"/>
              <a:gd name="connsiteY4" fmla="*/ 374188 h 681413"/>
              <a:gd name="connsiteX5" fmla="*/ 1273415 w 1322540"/>
              <a:gd name="connsiteY5" fmla="*/ 143865 h 681413"/>
              <a:gd name="connsiteX6" fmla="*/ 1041909 w 1322540"/>
              <a:gd name="connsiteY6" fmla="*/ 6709 h 681413"/>
              <a:gd name="connsiteX7" fmla="*/ 673657 w 1322540"/>
              <a:gd name="connsiteY7" fmla="*/ 89004 h 681413"/>
              <a:gd name="connsiteX8" fmla="*/ 262593 w 1322540"/>
              <a:gd name="connsiteY8" fmla="*/ 12943 h 681413"/>
              <a:gd name="connsiteX9" fmla="*/ 115462 w 1322540"/>
              <a:gd name="connsiteY9" fmla="*/ 124923 h 681413"/>
              <a:gd name="connsiteX0" fmla="*/ 105071 w 1322540"/>
              <a:gd name="connsiteY0" fmla="*/ 110376 h 681413"/>
              <a:gd name="connsiteX1" fmla="*/ 2406 w 1322540"/>
              <a:gd name="connsiteY1" fmla="*/ 328824 h 681413"/>
              <a:gd name="connsiteX2" fmla="*/ 43141 w 1322540"/>
              <a:gd name="connsiteY2" fmla="*/ 681067 h 681413"/>
              <a:gd name="connsiteX3" fmla="*/ 1222971 w 1322540"/>
              <a:gd name="connsiteY3" fmla="*/ 681413 h 681413"/>
              <a:gd name="connsiteX4" fmla="*/ 1321754 w 1322540"/>
              <a:gd name="connsiteY4" fmla="*/ 374188 h 681413"/>
              <a:gd name="connsiteX5" fmla="*/ 1273415 w 1322540"/>
              <a:gd name="connsiteY5" fmla="*/ 143865 h 681413"/>
              <a:gd name="connsiteX6" fmla="*/ 1041909 w 1322540"/>
              <a:gd name="connsiteY6" fmla="*/ 6709 h 681413"/>
              <a:gd name="connsiteX7" fmla="*/ 673657 w 1322540"/>
              <a:gd name="connsiteY7" fmla="*/ 89004 h 681413"/>
              <a:gd name="connsiteX8" fmla="*/ 262593 w 1322540"/>
              <a:gd name="connsiteY8" fmla="*/ 12943 h 681413"/>
              <a:gd name="connsiteX9" fmla="*/ 105071 w 1322540"/>
              <a:gd name="connsiteY9" fmla="*/ 110376 h 681413"/>
              <a:gd name="connsiteX0" fmla="*/ 76119 w 1293588"/>
              <a:gd name="connsiteY0" fmla="*/ 110376 h 681413"/>
              <a:gd name="connsiteX1" fmla="*/ 4627 w 1293588"/>
              <a:gd name="connsiteY1" fmla="*/ 343371 h 681413"/>
              <a:gd name="connsiteX2" fmla="*/ 14189 w 1293588"/>
              <a:gd name="connsiteY2" fmla="*/ 681067 h 681413"/>
              <a:gd name="connsiteX3" fmla="*/ 1194019 w 1293588"/>
              <a:gd name="connsiteY3" fmla="*/ 681413 h 681413"/>
              <a:gd name="connsiteX4" fmla="*/ 1292802 w 1293588"/>
              <a:gd name="connsiteY4" fmla="*/ 374188 h 681413"/>
              <a:gd name="connsiteX5" fmla="*/ 1244463 w 1293588"/>
              <a:gd name="connsiteY5" fmla="*/ 143865 h 681413"/>
              <a:gd name="connsiteX6" fmla="*/ 1012957 w 1293588"/>
              <a:gd name="connsiteY6" fmla="*/ 6709 h 681413"/>
              <a:gd name="connsiteX7" fmla="*/ 644705 w 1293588"/>
              <a:gd name="connsiteY7" fmla="*/ 89004 h 681413"/>
              <a:gd name="connsiteX8" fmla="*/ 233641 w 1293588"/>
              <a:gd name="connsiteY8" fmla="*/ 12943 h 681413"/>
              <a:gd name="connsiteX9" fmla="*/ 76119 w 1293588"/>
              <a:gd name="connsiteY9" fmla="*/ 110376 h 681413"/>
              <a:gd name="connsiteX0" fmla="*/ 76119 w 1293588"/>
              <a:gd name="connsiteY0" fmla="*/ 110376 h 681413"/>
              <a:gd name="connsiteX1" fmla="*/ 4627 w 1293588"/>
              <a:gd name="connsiteY1" fmla="*/ 343371 h 681413"/>
              <a:gd name="connsiteX2" fmla="*/ 14189 w 1293588"/>
              <a:gd name="connsiteY2" fmla="*/ 681067 h 681413"/>
              <a:gd name="connsiteX3" fmla="*/ 1194019 w 1293588"/>
              <a:gd name="connsiteY3" fmla="*/ 681413 h 681413"/>
              <a:gd name="connsiteX4" fmla="*/ 1292802 w 1293588"/>
              <a:gd name="connsiteY4" fmla="*/ 374188 h 681413"/>
              <a:gd name="connsiteX5" fmla="*/ 1244463 w 1293588"/>
              <a:gd name="connsiteY5" fmla="*/ 143865 h 681413"/>
              <a:gd name="connsiteX6" fmla="*/ 1012957 w 1293588"/>
              <a:gd name="connsiteY6" fmla="*/ 6709 h 681413"/>
              <a:gd name="connsiteX7" fmla="*/ 644705 w 1293588"/>
              <a:gd name="connsiteY7" fmla="*/ 89004 h 681413"/>
              <a:gd name="connsiteX8" fmla="*/ 233641 w 1293588"/>
              <a:gd name="connsiteY8" fmla="*/ 12943 h 681413"/>
              <a:gd name="connsiteX9" fmla="*/ 76119 w 1293588"/>
              <a:gd name="connsiteY9" fmla="*/ 110376 h 681413"/>
              <a:gd name="connsiteX0" fmla="*/ 76119 w 1293588"/>
              <a:gd name="connsiteY0" fmla="*/ 110376 h 681413"/>
              <a:gd name="connsiteX1" fmla="*/ 4627 w 1293588"/>
              <a:gd name="connsiteY1" fmla="*/ 343371 h 681413"/>
              <a:gd name="connsiteX2" fmla="*/ 14189 w 1293588"/>
              <a:gd name="connsiteY2" fmla="*/ 681067 h 681413"/>
              <a:gd name="connsiteX3" fmla="*/ 1194019 w 1293588"/>
              <a:gd name="connsiteY3" fmla="*/ 681413 h 681413"/>
              <a:gd name="connsiteX4" fmla="*/ 1292802 w 1293588"/>
              <a:gd name="connsiteY4" fmla="*/ 374188 h 681413"/>
              <a:gd name="connsiteX5" fmla="*/ 1244463 w 1293588"/>
              <a:gd name="connsiteY5" fmla="*/ 143865 h 681413"/>
              <a:gd name="connsiteX6" fmla="*/ 1012957 w 1293588"/>
              <a:gd name="connsiteY6" fmla="*/ 6709 h 681413"/>
              <a:gd name="connsiteX7" fmla="*/ 644705 w 1293588"/>
              <a:gd name="connsiteY7" fmla="*/ 89004 h 681413"/>
              <a:gd name="connsiteX8" fmla="*/ 268970 w 1293588"/>
              <a:gd name="connsiteY8" fmla="*/ 8787 h 681413"/>
              <a:gd name="connsiteX9" fmla="*/ 76119 w 1293588"/>
              <a:gd name="connsiteY9" fmla="*/ 110376 h 681413"/>
              <a:gd name="connsiteX0" fmla="*/ 76119 w 1293588"/>
              <a:gd name="connsiteY0" fmla="*/ 110376 h 681413"/>
              <a:gd name="connsiteX1" fmla="*/ 4627 w 1293588"/>
              <a:gd name="connsiteY1" fmla="*/ 343371 h 681413"/>
              <a:gd name="connsiteX2" fmla="*/ 14189 w 1293588"/>
              <a:gd name="connsiteY2" fmla="*/ 681067 h 681413"/>
              <a:gd name="connsiteX3" fmla="*/ 1194019 w 1293588"/>
              <a:gd name="connsiteY3" fmla="*/ 681413 h 681413"/>
              <a:gd name="connsiteX4" fmla="*/ 1292802 w 1293588"/>
              <a:gd name="connsiteY4" fmla="*/ 374188 h 681413"/>
              <a:gd name="connsiteX5" fmla="*/ 1244463 w 1293588"/>
              <a:gd name="connsiteY5" fmla="*/ 143865 h 681413"/>
              <a:gd name="connsiteX6" fmla="*/ 1012957 w 1293588"/>
              <a:gd name="connsiteY6" fmla="*/ 6709 h 681413"/>
              <a:gd name="connsiteX7" fmla="*/ 644705 w 1293588"/>
              <a:gd name="connsiteY7" fmla="*/ 89004 h 681413"/>
              <a:gd name="connsiteX8" fmla="*/ 268970 w 1293588"/>
              <a:gd name="connsiteY8" fmla="*/ 8787 h 681413"/>
              <a:gd name="connsiteX9" fmla="*/ 76119 w 1293588"/>
              <a:gd name="connsiteY9" fmla="*/ 110376 h 681413"/>
              <a:gd name="connsiteX0" fmla="*/ 76119 w 1293588"/>
              <a:gd name="connsiteY0" fmla="*/ 110376 h 681413"/>
              <a:gd name="connsiteX1" fmla="*/ 4627 w 1293588"/>
              <a:gd name="connsiteY1" fmla="*/ 343371 h 681413"/>
              <a:gd name="connsiteX2" fmla="*/ 14189 w 1293588"/>
              <a:gd name="connsiteY2" fmla="*/ 681067 h 681413"/>
              <a:gd name="connsiteX3" fmla="*/ 1194019 w 1293588"/>
              <a:gd name="connsiteY3" fmla="*/ 681413 h 681413"/>
              <a:gd name="connsiteX4" fmla="*/ 1292802 w 1293588"/>
              <a:gd name="connsiteY4" fmla="*/ 374188 h 681413"/>
              <a:gd name="connsiteX5" fmla="*/ 1244463 w 1293588"/>
              <a:gd name="connsiteY5" fmla="*/ 143865 h 681413"/>
              <a:gd name="connsiteX6" fmla="*/ 1012957 w 1293588"/>
              <a:gd name="connsiteY6" fmla="*/ 6709 h 681413"/>
              <a:gd name="connsiteX7" fmla="*/ 644705 w 1293588"/>
              <a:gd name="connsiteY7" fmla="*/ 89004 h 681413"/>
              <a:gd name="connsiteX8" fmla="*/ 268970 w 1293588"/>
              <a:gd name="connsiteY8" fmla="*/ 8787 h 681413"/>
              <a:gd name="connsiteX9" fmla="*/ 76119 w 1293588"/>
              <a:gd name="connsiteY9" fmla="*/ 110376 h 681413"/>
              <a:gd name="connsiteX0" fmla="*/ 73898 w 1291367"/>
              <a:gd name="connsiteY0" fmla="*/ 110376 h 681413"/>
              <a:gd name="connsiteX1" fmla="*/ 2406 w 1291367"/>
              <a:gd name="connsiteY1" fmla="*/ 343371 h 681413"/>
              <a:gd name="connsiteX2" fmla="*/ 43141 w 1291367"/>
              <a:gd name="connsiteY2" fmla="*/ 681067 h 681413"/>
              <a:gd name="connsiteX3" fmla="*/ 1191798 w 1291367"/>
              <a:gd name="connsiteY3" fmla="*/ 681413 h 681413"/>
              <a:gd name="connsiteX4" fmla="*/ 1290581 w 1291367"/>
              <a:gd name="connsiteY4" fmla="*/ 374188 h 681413"/>
              <a:gd name="connsiteX5" fmla="*/ 1242242 w 1291367"/>
              <a:gd name="connsiteY5" fmla="*/ 143865 h 681413"/>
              <a:gd name="connsiteX6" fmla="*/ 1010736 w 1291367"/>
              <a:gd name="connsiteY6" fmla="*/ 6709 h 681413"/>
              <a:gd name="connsiteX7" fmla="*/ 642484 w 1291367"/>
              <a:gd name="connsiteY7" fmla="*/ 89004 h 681413"/>
              <a:gd name="connsiteX8" fmla="*/ 266749 w 1291367"/>
              <a:gd name="connsiteY8" fmla="*/ 8787 h 681413"/>
              <a:gd name="connsiteX9" fmla="*/ 73898 w 1291367"/>
              <a:gd name="connsiteY9" fmla="*/ 110376 h 681413"/>
              <a:gd name="connsiteX0" fmla="*/ 73314 w 1290783"/>
              <a:gd name="connsiteY0" fmla="*/ 110376 h 681413"/>
              <a:gd name="connsiteX1" fmla="*/ 1822 w 1290783"/>
              <a:gd name="connsiteY1" fmla="*/ 343371 h 681413"/>
              <a:gd name="connsiteX2" fmla="*/ 63339 w 1290783"/>
              <a:gd name="connsiteY2" fmla="*/ 681067 h 681413"/>
              <a:gd name="connsiteX3" fmla="*/ 1191214 w 1290783"/>
              <a:gd name="connsiteY3" fmla="*/ 681413 h 681413"/>
              <a:gd name="connsiteX4" fmla="*/ 1289997 w 1290783"/>
              <a:gd name="connsiteY4" fmla="*/ 374188 h 681413"/>
              <a:gd name="connsiteX5" fmla="*/ 1241658 w 1290783"/>
              <a:gd name="connsiteY5" fmla="*/ 143865 h 681413"/>
              <a:gd name="connsiteX6" fmla="*/ 1010152 w 1290783"/>
              <a:gd name="connsiteY6" fmla="*/ 6709 h 681413"/>
              <a:gd name="connsiteX7" fmla="*/ 641900 w 1290783"/>
              <a:gd name="connsiteY7" fmla="*/ 89004 h 681413"/>
              <a:gd name="connsiteX8" fmla="*/ 266165 w 1290783"/>
              <a:gd name="connsiteY8" fmla="*/ 8787 h 681413"/>
              <a:gd name="connsiteX9" fmla="*/ 73314 w 1290783"/>
              <a:gd name="connsiteY9" fmla="*/ 110376 h 681413"/>
              <a:gd name="connsiteX0" fmla="*/ 73670 w 1291139"/>
              <a:gd name="connsiteY0" fmla="*/ 110376 h 681413"/>
              <a:gd name="connsiteX1" fmla="*/ 2178 w 1291139"/>
              <a:gd name="connsiteY1" fmla="*/ 343371 h 681413"/>
              <a:gd name="connsiteX2" fmla="*/ 63695 w 1291139"/>
              <a:gd name="connsiteY2" fmla="*/ 681067 h 681413"/>
              <a:gd name="connsiteX3" fmla="*/ 1191570 w 1291139"/>
              <a:gd name="connsiteY3" fmla="*/ 681413 h 681413"/>
              <a:gd name="connsiteX4" fmla="*/ 1290353 w 1291139"/>
              <a:gd name="connsiteY4" fmla="*/ 374188 h 681413"/>
              <a:gd name="connsiteX5" fmla="*/ 1242014 w 1291139"/>
              <a:gd name="connsiteY5" fmla="*/ 143865 h 681413"/>
              <a:gd name="connsiteX6" fmla="*/ 1010508 w 1291139"/>
              <a:gd name="connsiteY6" fmla="*/ 6709 h 681413"/>
              <a:gd name="connsiteX7" fmla="*/ 642256 w 1291139"/>
              <a:gd name="connsiteY7" fmla="*/ 89004 h 681413"/>
              <a:gd name="connsiteX8" fmla="*/ 266521 w 1291139"/>
              <a:gd name="connsiteY8" fmla="*/ 8787 h 681413"/>
              <a:gd name="connsiteX9" fmla="*/ 73670 w 1291139"/>
              <a:gd name="connsiteY9" fmla="*/ 110376 h 681413"/>
              <a:gd name="connsiteX0" fmla="*/ 71492 w 1288961"/>
              <a:gd name="connsiteY0" fmla="*/ 110376 h 681413"/>
              <a:gd name="connsiteX1" fmla="*/ 0 w 1288961"/>
              <a:gd name="connsiteY1" fmla="*/ 343371 h 681413"/>
              <a:gd name="connsiteX2" fmla="*/ 61517 w 1288961"/>
              <a:gd name="connsiteY2" fmla="*/ 681067 h 681413"/>
              <a:gd name="connsiteX3" fmla="*/ 1189392 w 1288961"/>
              <a:gd name="connsiteY3" fmla="*/ 681413 h 681413"/>
              <a:gd name="connsiteX4" fmla="*/ 1288175 w 1288961"/>
              <a:gd name="connsiteY4" fmla="*/ 374188 h 681413"/>
              <a:gd name="connsiteX5" fmla="*/ 1239836 w 1288961"/>
              <a:gd name="connsiteY5" fmla="*/ 143865 h 681413"/>
              <a:gd name="connsiteX6" fmla="*/ 1008330 w 1288961"/>
              <a:gd name="connsiteY6" fmla="*/ 6709 h 681413"/>
              <a:gd name="connsiteX7" fmla="*/ 640078 w 1288961"/>
              <a:gd name="connsiteY7" fmla="*/ 89004 h 681413"/>
              <a:gd name="connsiteX8" fmla="*/ 264343 w 1288961"/>
              <a:gd name="connsiteY8" fmla="*/ 8787 h 681413"/>
              <a:gd name="connsiteX9" fmla="*/ 71492 w 1288961"/>
              <a:gd name="connsiteY9" fmla="*/ 110376 h 681413"/>
              <a:gd name="connsiteX0" fmla="*/ 88117 w 1305586"/>
              <a:gd name="connsiteY0" fmla="*/ 110376 h 681413"/>
              <a:gd name="connsiteX1" fmla="*/ 0 w 1305586"/>
              <a:gd name="connsiteY1" fmla="*/ 343371 h 681413"/>
              <a:gd name="connsiteX2" fmla="*/ 78142 w 1305586"/>
              <a:gd name="connsiteY2" fmla="*/ 681067 h 681413"/>
              <a:gd name="connsiteX3" fmla="*/ 1206017 w 1305586"/>
              <a:gd name="connsiteY3" fmla="*/ 681413 h 681413"/>
              <a:gd name="connsiteX4" fmla="*/ 1304800 w 1305586"/>
              <a:gd name="connsiteY4" fmla="*/ 374188 h 681413"/>
              <a:gd name="connsiteX5" fmla="*/ 1256461 w 1305586"/>
              <a:gd name="connsiteY5" fmla="*/ 143865 h 681413"/>
              <a:gd name="connsiteX6" fmla="*/ 1024955 w 1305586"/>
              <a:gd name="connsiteY6" fmla="*/ 6709 h 681413"/>
              <a:gd name="connsiteX7" fmla="*/ 656703 w 1305586"/>
              <a:gd name="connsiteY7" fmla="*/ 89004 h 681413"/>
              <a:gd name="connsiteX8" fmla="*/ 280968 w 1305586"/>
              <a:gd name="connsiteY8" fmla="*/ 8787 h 681413"/>
              <a:gd name="connsiteX9" fmla="*/ 88117 w 1305586"/>
              <a:gd name="connsiteY9" fmla="*/ 110376 h 68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5586" h="681413">
                <a:moveTo>
                  <a:pt x="88117" y="110376"/>
                </a:moveTo>
                <a:cubicBezTo>
                  <a:pt x="17044" y="202508"/>
                  <a:pt x="9975" y="247910"/>
                  <a:pt x="0" y="343371"/>
                </a:cubicBezTo>
                <a:cubicBezTo>
                  <a:pt x="139" y="497084"/>
                  <a:pt x="63456" y="566839"/>
                  <a:pt x="78142" y="681067"/>
                </a:cubicBezTo>
                <a:lnTo>
                  <a:pt x="1206017" y="681413"/>
                </a:lnTo>
                <a:cubicBezTo>
                  <a:pt x="1238945" y="579005"/>
                  <a:pt x="1292654" y="491143"/>
                  <a:pt x="1304800" y="374188"/>
                </a:cubicBezTo>
                <a:cubicBezTo>
                  <a:pt x="1309468" y="298106"/>
                  <a:pt x="1293356" y="190853"/>
                  <a:pt x="1256461" y="143865"/>
                </a:cubicBezTo>
                <a:cubicBezTo>
                  <a:pt x="1215015" y="67032"/>
                  <a:pt x="1128032" y="15853"/>
                  <a:pt x="1024955" y="6709"/>
                </a:cubicBezTo>
                <a:cubicBezTo>
                  <a:pt x="909410" y="-12827"/>
                  <a:pt x="771279" y="9035"/>
                  <a:pt x="656703" y="89004"/>
                </a:cubicBezTo>
                <a:cubicBezTo>
                  <a:pt x="546562" y="11073"/>
                  <a:pt x="377118" y="-1355"/>
                  <a:pt x="280968" y="8787"/>
                </a:cubicBezTo>
                <a:cubicBezTo>
                  <a:pt x="222225" y="12695"/>
                  <a:pt x="122131" y="50110"/>
                  <a:pt x="88117" y="110376"/>
                </a:cubicBezTo>
                <a:close/>
              </a:path>
            </a:pathLst>
          </a:custGeom>
          <a:gradFill>
            <a:gsLst>
              <a:gs pos="0">
                <a:srgbClr val="B12F2E"/>
              </a:gs>
              <a:gs pos="61000">
                <a:srgbClr val="902E3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-191685" y="5415866"/>
            <a:ext cx="12522467" cy="2281603"/>
          </a:xfrm>
          <a:custGeom>
            <a:avLst/>
            <a:gdLst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15267" h="2073105">
                <a:moveTo>
                  <a:pt x="0" y="293166"/>
                </a:moveTo>
                <a:cubicBezTo>
                  <a:pt x="567719" y="262919"/>
                  <a:pt x="1093557" y="141929"/>
                  <a:pt x="1703157" y="202424"/>
                </a:cubicBezTo>
                <a:cubicBezTo>
                  <a:pt x="2552409" y="228018"/>
                  <a:pt x="3415621" y="567719"/>
                  <a:pt x="4292793" y="551432"/>
                </a:cubicBezTo>
                <a:cubicBezTo>
                  <a:pt x="5367736" y="558412"/>
                  <a:pt x="6289117" y="195445"/>
                  <a:pt x="7350100" y="132623"/>
                </a:cubicBezTo>
                <a:cubicBezTo>
                  <a:pt x="8176086" y="160543"/>
                  <a:pt x="8988109" y="523511"/>
                  <a:pt x="9807114" y="488610"/>
                </a:cubicBezTo>
                <a:cubicBezTo>
                  <a:pt x="10628445" y="423462"/>
                  <a:pt x="11407896" y="162870"/>
                  <a:pt x="12208287" y="0"/>
                </a:cubicBezTo>
                <a:cubicBezTo>
                  <a:pt x="12210614" y="691035"/>
                  <a:pt x="12212940" y="1382070"/>
                  <a:pt x="12215267" y="2073105"/>
                </a:cubicBezTo>
                <a:lnTo>
                  <a:pt x="6980" y="2073105"/>
                </a:lnTo>
                <a:cubicBezTo>
                  <a:pt x="4653" y="1479792"/>
                  <a:pt x="2327" y="886479"/>
                  <a:pt x="0" y="293166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430515" y="5841063"/>
            <a:ext cx="12724597" cy="1645252"/>
          </a:xfrm>
          <a:custGeom>
            <a:avLst/>
            <a:gdLst>
              <a:gd name="connsiteX0" fmla="*/ 12522467 w 12599469"/>
              <a:gd name="connsiteY0" fmla="*/ 125129 h 1588169"/>
              <a:gd name="connsiteX1" fmla="*/ 12522467 w 12599469"/>
              <a:gd name="connsiteY1" fmla="*/ 125129 h 1588169"/>
              <a:gd name="connsiteX2" fmla="*/ 11444438 w 12599469"/>
              <a:gd name="connsiteY2" fmla="*/ 0 h 1588169"/>
              <a:gd name="connsiteX3" fmla="*/ 9731141 w 12599469"/>
              <a:gd name="connsiteY3" fmla="*/ 317634 h 1588169"/>
              <a:gd name="connsiteX4" fmla="*/ 7449953 w 12599469"/>
              <a:gd name="connsiteY4" fmla="*/ 57752 h 1588169"/>
              <a:gd name="connsiteX5" fmla="*/ 5678905 w 12599469"/>
              <a:gd name="connsiteY5" fmla="*/ 433137 h 1588169"/>
              <a:gd name="connsiteX6" fmla="*/ 3493970 w 12599469"/>
              <a:gd name="connsiteY6" fmla="*/ 760396 h 1588169"/>
              <a:gd name="connsiteX7" fmla="*/ 577515 w 12599469"/>
              <a:gd name="connsiteY7" fmla="*/ 779647 h 1588169"/>
              <a:gd name="connsiteX8" fmla="*/ 67377 w 12599469"/>
              <a:gd name="connsiteY8" fmla="*/ 644893 h 1588169"/>
              <a:gd name="connsiteX9" fmla="*/ 0 w 12599469"/>
              <a:gd name="connsiteY9" fmla="*/ 1588169 h 1588169"/>
              <a:gd name="connsiteX10" fmla="*/ 12599469 w 12599469"/>
              <a:gd name="connsiteY10" fmla="*/ 1337912 h 1588169"/>
              <a:gd name="connsiteX11" fmla="*/ 12522467 w 12599469"/>
              <a:gd name="connsiteY11" fmla="*/ 125129 h 1588169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359216 w 12599469"/>
              <a:gd name="connsiteY6" fmla="*/ 74147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94332 w 12714972"/>
              <a:gd name="connsiteY4" fmla="*/ 16395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599846 w 12714972"/>
              <a:gd name="connsiteY6" fmla="*/ 1530742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532092 w 12609094"/>
              <a:gd name="connsiteY0" fmla="*/ 125455 h 1801456"/>
              <a:gd name="connsiteX1" fmla="*/ 12532092 w 12609094"/>
              <a:gd name="connsiteY1" fmla="*/ 125455 h 1801456"/>
              <a:gd name="connsiteX2" fmla="*/ 11454063 w 12609094"/>
              <a:gd name="connsiteY2" fmla="*/ 326 h 1801456"/>
              <a:gd name="connsiteX3" fmla="*/ 9731141 w 12609094"/>
              <a:gd name="connsiteY3" fmla="*/ 414213 h 1801456"/>
              <a:gd name="connsiteX4" fmla="*/ 7449954 w 12609094"/>
              <a:gd name="connsiteY4" fmla="*/ 144706 h 1801456"/>
              <a:gd name="connsiteX5" fmla="*/ 5447898 w 12609094"/>
              <a:gd name="connsiteY5" fmla="*/ 876226 h 1801456"/>
              <a:gd name="connsiteX6" fmla="*/ 3493968 w 12609094"/>
              <a:gd name="connsiteY6" fmla="*/ 1530742 h 1801456"/>
              <a:gd name="connsiteX7" fmla="*/ 587140 w 12609094"/>
              <a:gd name="connsiteY7" fmla="*/ 779973 h 1801456"/>
              <a:gd name="connsiteX8" fmla="*/ 0 w 12609094"/>
              <a:gd name="connsiteY8" fmla="*/ 1800250 h 1801456"/>
              <a:gd name="connsiteX9" fmla="*/ 9625 w 12609094"/>
              <a:gd name="connsiteY9" fmla="*/ 1588495 h 1801456"/>
              <a:gd name="connsiteX10" fmla="*/ 12609094 w 12609094"/>
              <a:gd name="connsiteY10" fmla="*/ 1338238 h 1801456"/>
              <a:gd name="connsiteX11" fmla="*/ 12532092 w 12609094"/>
              <a:gd name="connsiteY11" fmla="*/ 125455 h 180145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9625 w 12609094"/>
              <a:gd name="connsiteY9" fmla="*/ 1588495 h 2059036"/>
              <a:gd name="connsiteX10" fmla="*/ 12609094 w 12609094"/>
              <a:gd name="connsiteY10" fmla="*/ 1338238 h 2059036"/>
              <a:gd name="connsiteX11" fmla="*/ 12532092 w 12609094"/>
              <a:gd name="connsiteY11" fmla="*/ 125455 h 205903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12609094 w 12609094"/>
              <a:gd name="connsiteY9" fmla="*/ 1338238 h 2059036"/>
              <a:gd name="connsiteX10" fmla="*/ 12532092 w 12609094"/>
              <a:gd name="connsiteY10" fmla="*/ 125455 h 2059036"/>
              <a:gd name="connsiteX0" fmla="*/ 11781322 w 11858324"/>
              <a:gd name="connsiteY0" fmla="*/ 125455 h 2059036"/>
              <a:gd name="connsiteX1" fmla="*/ 11781322 w 11858324"/>
              <a:gd name="connsiteY1" fmla="*/ 125455 h 2059036"/>
              <a:gd name="connsiteX2" fmla="*/ 10703293 w 11858324"/>
              <a:gd name="connsiteY2" fmla="*/ 326 h 2059036"/>
              <a:gd name="connsiteX3" fmla="*/ 8980371 w 11858324"/>
              <a:gd name="connsiteY3" fmla="*/ 414213 h 2059036"/>
              <a:gd name="connsiteX4" fmla="*/ 6699184 w 11858324"/>
              <a:gd name="connsiteY4" fmla="*/ 144706 h 2059036"/>
              <a:gd name="connsiteX5" fmla="*/ 4697128 w 11858324"/>
              <a:gd name="connsiteY5" fmla="*/ 876226 h 2059036"/>
              <a:gd name="connsiteX6" fmla="*/ 2743198 w 11858324"/>
              <a:gd name="connsiteY6" fmla="*/ 1530742 h 2059036"/>
              <a:gd name="connsiteX7" fmla="*/ 0 w 11858324"/>
              <a:gd name="connsiteY7" fmla="*/ 2021631 h 2059036"/>
              <a:gd name="connsiteX8" fmla="*/ 11858324 w 11858324"/>
              <a:gd name="connsiteY8" fmla="*/ 1338238 h 2059036"/>
              <a:gd name="connsiteX9" fmla="*/ 11781322 w 11858324"/>
              <a:gd name="connsiteY9" fmla="*/ 125455 h 2059036"/>
              <a:gd name="connsiteX0" fmla="*/ 9038124 w 9115126"/>
              <a:gd name="connsiteY0" fmla="*/ 125455 h 1567403"/>
              <a:gd name="connsiteX1" fmla="*/ 9038124 w 9115126"/>
              <a:gd name="connsiteY1" fmla="*/ 125455 h 1567403"/>
              <a:gd name="connsiteX2" fmla="*/ 7960095 w 9115126"/>
              <a:gd name="connsiteY2" fmla="*/ 326 h 1567403"/>
              <a:gd name="connsiteX3" fmla="*/ 6237173 w 9115126"/>
              <a:gd name="connsiteY3" fmla="*/ 414213 h 1567403"/>
              <a:gd name="connsiteX4" fmla="*/ 3955986 w 9115126"/>
              <a:gd name="connsiteY4" fmla="*/ 144706 h 1567403"/>
              <a:gd name="connsiteX5" fmla="*/ 1953930 w 9115126"/>
              <a:gd name="connsiteY5" fmla="*/ 876226 h 1567403"/>
              <a:gd name="connsiteX6" fmla="*/ 0 w 9115126"/>
              <a:gd name="connsiteY6" fmla="*/ 1530742 h 1567403"/>
              <a:gd name="connsiteX7" fmla="*/ 9115126 w 9115126"/>
              <a:gd name="connsiteY7" fmla="*/ 1338238 h 1567403"/>
              <a:gd name="connsiteX8" fmla="*/ 9038124 w 9115126"/>
              <a:gd name="connsiteY8" fmla="*/ 125455 h 156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5126" h="1567403">
                <a:moveTo>
                  <a:pt x="9038124" y="125455"/>
                </a:moveTo>
                <a:lnTo>
                  <a:pt x="9038124" y="125455"/>
                </a:lnTo>
                <a:cubicBezTo>
                  <a:pt x="8678781" y="83745"/>
                  <a:pt x="8348314" y="-6090"/>
                  <a:pt x="7960095" y="326"/>
                </a:cubicBezTo>
                <a:cubicBezTo>
                  <a:pt x="7340870" y="9952"/>
                  <a:pt x="6914149" y="337212"/>
                  <a:pt x="6237173" y="414213"/>
                </a:cubicBezTo>
                <a:cubicBezTo>
                  <a:pt x="5457527" y="462340"/>
                  <a:pt x="4783759" y="125455"/>
                  <a:pt x="3955986" y="144706"/>
                </a:cubicBezTo>
                <a:cubicBezTo>
                  <a:pt x="3298260" y="183207"/>
                  <a:pt x="2707909" y="866601"/>
                  <a:pt x="1953930" y="876226"/>
                </a:cubicBezTo>
                <a:cubicBezTo>
                  <a:pt x="1148616" y="956437"/>
                  <a:pt x="795689" y="1508284"/>
                  <a:pt x="0" y="1530742"/>
                </a:cubicBezTo>
                <a:cubicBezTo>
                  <a:pt x="1193533" y="1607744"/>
                  <a:pt x="7608772" y="1572452"/>
                  <a:pt x="9115126" y="1338238"/>
                </a:cubicBezTo>
                <a:lnTo>
                  <a:pt x="9038124" y="125455"/>
                </a:ln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4364139" y="3716843"/>
            <a:ext cx="3241624" cy="4660867"/>
            <a:chOff x="4364139" y="3716843"/>
            <a:chExt cx="3241624" cy="4660867"/>
          </a:xfrm>
        </p:grpSpPr>
        <p:grpSp>
          <p:nvGrpSpPr>
            <p:cNvPr id="62" name="Group 61"/>
            <p:cNvGrpSpPr/>
            <p:nvPr/>
          </p:nvGrpSpPr>
          <p:grpSpPr>
            <a:xfrm>
              <a:off x="5053370" y="3886865"/>
              <a:ext cx="2033021" cy="3131282"/>
              <a:chOff x="5387975" y="3947072"/>
              <a:chExt cx="1406525" cy="216634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464628" y="4121178"/>
                <a:ext cx="1262743" cy="1992240"/>
              </a:xfrm>
              <a:prstGeom prst="rect">
                <a:avLst/>
              </a:prstGeom>
              <a:solidFill>
                <a:srgbClr val="BDA7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5477118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975140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6473162" y="5864654"/>
                <a:ext cx="250494" cy="240631"/>
              </a:xfrm>
              <a:custGeom>
                <a:avLst/>
                <a:gdLst>
                  <a:gd name="connsiteX0" fmla="*/ 21058 w 250494"/>
                  <a:gd name="connsiteY0" fmla="*/ 0 h 240631"/>
                  <a:gd name="connsiteX1" fmla="*/ 250494 w 250494"/>
                  <a:gd name="connsiteY1" fmla="*/ 0 h 240631"/>
                  <a:gd name="connsiteX2" fmla="*/ 250494 w 250494"/>
                  <a:gd name="connsiteY2" fmla="*/ 240631 h 240631"/>
                  <a:gd name="connsiteX3" fmla="*/ 21058 w 250494"/>
                  <a:gd name="connsiteY3" fmla="*/ 240631 h 240631"/>
                  <a:gd name="connsiteX4" fmla="*/ 0 w 250494"/>
                  <a:gd name="connsiteY4" fmla="*/ 219573 h 240631"/>
                  <a:gd name="connsiteX5" fmla="*/ 0 w 250494"/>
                  <a:gd name="connsiteY5" fmla="*/ 21058 h 240631"/>
                  <a:gd name="connsiteX6" fmla="*/ 21058 w 25049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4" h="240631">
                    <a:moveTo>
                      <a:pt x="21058" y="0"/>
                    </a:moveTo>
                    <a:lnTo>
                      <a:pt x="250494" y="0"/>
                    </a:lnTo>
                    <a:lnTo>
                      <a:pt x="25049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230396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732374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5467351" y="5610341"/>
                <a:ext cx="251487" cy="240631"/>
              </a:xfrm>
              <a:custGeom>
                <a:avLst/>
                <a:gdLst>
                  <a:gd name="connsiteX0" fmla="*/ 0 w 251487"/>
                  <a:gd name="connsiteY0" fmla="*/ 0 h 240631"/>
                  <a:gd name="connsiteX1" fmla="*/ 230429 w 251487"/>
                  <a:gd name="connsiteY1" fmla="*/ 0 h 240631"/>
                  <a:gd name="connsiteX2" fmla="*/ 251487 w 251487"/>
                  <a:gd name="connsiteY2" fmla="*/ 21058 h 240631"/>
                  <a:gd name="connsiteX3" fmla="*/ 251487 w 251487"/>
                  <a:gd name="connsiteY3" fmla="*/ 219573 h 240631"/>
                  <a:gd name="connsiteX4" fmla="*/ 230429 w 251487"/>
                  <a:gd name="connsiteY4" fmla="*/ 240631 h 240631"/>
                  <a:gd name="connsiteX5" fmla="*/ 0 w 251487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487" h="240631">
                    <a:moveTo>
                      <a:pt x="0" y="0"/>
                    </a:moveTo>
                    <a:lnTo>
                      <a:pt x="230429" y="0"/>
                    </a:lnTo>
                    <a:cubicBezTo>
                      <a:pt x="242059" y="0"/>
                      <a:pt x="251487" y="9428"/>
                      <a:pt x="251487" y="21058"/>
                    </a:cubicBezTo>
                    <a:lnTo>
                      <a:pt x="251487" y="219573"/>
                    </a:lnTo>
                    <a:cubicBezTo>
                      <a:pt x="251487" y="231203"/>
                      <a:pt x="242059" y="240631"/>
                      <a:pt x="230429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477118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975140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6473163" y="5356028"/>
                <a:ext cx="250493" cy="240631"/>
              </a:xfrm>
              <a:custGeom>
                <a:avLst/>
                <a:gdLst>
                  <a:gd name="connsiteX0" fmla="*/ 21058 w 250493"/>
                  <a:gd name="connsiteY0" fmla="*/ 0 h 240631"/>
                  <a:gd name="connsiteX1" fmla="*/ 250493 w 250493"/>
                  <a:gd name="connsiteY1" fmla="*/ 0 h 240631"/>
                  <a:gd name="connsiteX2" fmla="*/ 250493 w 250493"/>
                  <a:gd name="connsiteY2" fmla="*/ 240631 h 240631"/>
                  <a:gd name="connsiteX3" fmla="*/ 21058 w 250493"/>
                  <a:gd name="connsiteY3" fmla="*/ 240631 h 240631"/>
                  <a:gd name="connsiteX4" fmla="*/ 0 w 250493"/>
                  <a:gd name="connsiteY4" fmla="*/ 219573 h 240631"/>
                  <a:gd name="connsiteX5" fmla="*/ 0 w 250493"/>
                  <a:gd name="connsiteY5" fmla="*/ 21058 h 240631"/>
                  <a:gd name="connsiteX6" fmla="*/ 21058 w 250493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3" h="240631">
                    <a:moveTo>
                      <a:pt x="21058" y="0"/>
                    </a:moveTo>
                    <a:lnTo>
                      <a:pt x="250493" y="0"/>
                    </a:lnTo>
                    <a:lnTo>
                      <a:pt x="250493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F2C24"/>
                  </a:gs>
                  <a:gs pos="100000">
                    <a:srgbClr val="8322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6230396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732374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D2524"/>
                  </a:gs>
                  <a:gs pos="100000">
                    <a:srgbClr val="6C1E1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5463965" y="5101715"/>
                <a:ext cx="254873" cy="240631"/>
              </a:xfrm>
              <a:custGeom>
                <a:avLst/>
                <a:gdLst>
                  <a:gd name="connsiteX0" fmla="*/ 0 w 254873"/>
                  <a:gd name="connsiteY0" fmla="*/ 0 h 240631"/>
                  <a:gd name="connsiteX1" fmla="*/ 233815 w 254873"/>
                  <a:gd name="connsiteY1" fmla="*/ 0 h 240631"/>
                  <a:gd name="connsiteX2" fmla="*/ 254873 w 254873"/>
                  <a:gd name="connsiteY2" fmla="*/ 21058 h 240631"/>
                  <a:gd name="connsiteX3" fmla="*/ 254873 w 254873"/>
                  <a:gd name="connsiteY3" fmla="*/ 219573 h 240631"/>
                  <a:gd name="connsiteX4" fmla="*/ 233815 w 254873"/>
                  <a:gd name="connsiteY4" fmla="*/ 240631 h 240631"/>
                  <a:gd name="connsiteX5" fmla="*/ 0 w 254873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3" h="240631">
                    <a:moveTo>
                      <a:pt x="0" y="0"/>
                    </a:moveTo>
                    <a:lnTo>
                      <a:pt x="233815" y="0"/>
                    </a:lnTo>
                    <a:cubicBezTo>
                      <a:pt x="245445" y="0"/>
                      <a:pt x="254873" y="9428"/>
                      <a:pt x="254873" y="21058"/>
                    </a:cubicBezTo>
                    <a:lnTo>
                      <a:pt x="254873" y="219573"/>
                    </a:lnTo>
                    <a:cubicBezTo>
                      <a:pt x="254873" y="231203"/>
                      <a:pt x="245445" y="240631"/>
                      <a:pt x="233815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477118" y="4847402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E2524"/>
                  </a:gs>
                  <a:gs pos="100000">
                    <a:srgbClr val="671C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5975140" y="484926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12C24"/>
                  </a:gs>
                  <a:gs pos="100000">
                    <a:srgbClr val="8021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6473162" y="4849261"/>
                <a:ext cx="253668" cy="240631"/>
              </a:xfrm>
              <a:custGeom>
                <a:avLst/>
                <a:gdLst>
                  <a:gd name="connsiteX0" fmla="*/ 21058 w 253668"/>
                  <a:gd name="connsiteY0" fmla="*/ 0 h 240631"/>
                  <a:gd name="connsiteX1" fmla="*/ 253668 w 253668"/>
                  <a:gd name="connsiteY1" fmla="*/ 0 h 240631"/>
                  <a:gd name="connsiteX2" fmla="*/ 253668 w 253668"/>
                  <a:gd name="connsiteY2" fmla="*/ 240631 h 240631"/>
                  <a:gd name="connsiteX3" fmla="*/ 21058 w 253668"/>
                  <a:gd name="connsiteY3" fmla="*/ 240631 h 240631"/>
                  <a:gd name="connsiteX4" fmla="*/ 0 w 253668"/>
                  <a:gd name="connsiteY4" fmla="*/ 219573 h 240631"/>
                  <a:gd name="connsiteX5" fmla="*/ 0 w 253668"/>
                  <a:gd name="connsiteY5" fmla="*/ 21058 h 240631"/>
                  <a:gd name="connsiteX6" fmla="*/ 21058 w 253668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668" h="240631">
                    <a:moveTo>
                      <a:pt x="21058" y="0"/>
                    </a:moveTo>
                    <a:lnTo>
                      <a:pt x="253668" y="0"/>
                    </a:lnTo>
                    <a:lnTo>
                      <a:pt x="253668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E2524"/>
                  </a:gs>
                  <a:gs pos="100000">
                    <a:srgbClr val="671B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6231650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5732374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5463965" y="4593089"/>
                <a:ext cx="254872" cy="240631"/>
              </a:xfrm>
              <a:custGeom>
                <a:avLst/>
                <a:gdLst>
                  <a:gd name="connsiteX0" fmla="*/ 0 w 254872"/>
                  <a:gd name="connsiteY0" fmla="*/ 0 h 240631"/>
                  <a:gd name="connsiteX1" fmla="*/ 233814 w 254872"/>
                  <a:gd name="connsiteY1" fmla="*/ 0 h 240631"/>
                  <a:gd name="connsiteX2" fmla="*/ 254872 w 254872"/>
                  <a:gd name="connsiteY2" fmla="*/ 21058 h 240631"/>
                  <a:gd name="connsiteX3" fmla="*/ 254872 w 254872"/>
                  <a:gd name="connsiteY3" fmla="*/ 219573 h 240631"/>
                  <a:gd name="connsiteX4" fmla="*/ 233814 w 254872"/>
                  <a:gd name="connsiteY4" fmla="*/ 240631 h 240631"/>
                  <a:gd name="connsiteX5" fmla="*/ 0 w 2548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2" h="240631">
                    <a:moveTo>
                      <a:pt x="0" y="0"/>
                    </a:moveTo>
                    <a:lnTo>
                      <a:pt x="233814" y="0"/>
                    </a:lnTo>
                    <a:cubicBezTo>
                      <a:pt x="245444" y="0"/>
                      <a:pt x="254872" y="9428"/>
                      <a:pt x="254872" y="21058"/>
                    </a:cubicBezTo>
                    <a:lnTo>
                      <a:pt x="254872" y="219573"/>
                    </a:lnTo>
                    <a:cubicBezTo>
                      <a:pt x="254872" y="231203"/>
                      <a:pt x="245444" y="240631"/>
                      <a:pt x="2338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5476071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975140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6476357" y="4338776"/>
                <a:ext cx="251014" cy="240631"/>
              </a:xfrm>
              <a:custGeom>
                <a:avLst/>
                <a:gdLst>
                  <a:gd name="connsiteX0" fmla="*/ 21058 w 251014"/>
                  <a:gd name="connsiteY0" fmla="*/ 0 h 240631"/>
                  <a:gd name="connsiteX1" fmla="*/ 251014 w 251014"/>
                  <a:gd name="connsiteY1" fmla="*/ 0 h 240631"/>
                  <a:gd name="connsiteX2" fmla="*/ 251014 w 251014"/>
                  <a:gd name="connsiteY2" fmla="*/ 240631 h 240631"/>
                  <a:gd name="connsiteX3" fmla="*/ 21058 w 251014"/>
                  <a:gd name="connsiteY3" fmla="*/ 240631 h 240631"/>
                  <a:gd name="connsiteX4" fmla="*/ 0 w 251014"/>
                  <a:gd name="connsiteY4" fmla="*/ 219573 h 240631"/>
                  <a:gd name="connsiteX5" fmla="*/ 0 w 251014"/>
                  <a:gd name="connsiteY5" fmla="*/ 21058 h 240631"/>
                  <a:gd name="connsiteX6" fmla="*/ 21058 w 25101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014" h="240631">
                    <a:moveTo>
                      <a:pt x="21058" y="0"/>
                    </a:moveTo>
                    <a:lnTo>
                      <a:pt x="251014" y="0"/>
                    </a:lnTo>
                    <a:lnTo>
                      <a:pt x="25101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230396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732374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5464070" y="4087667"/>
                <a:ext cx="251572" cy="240631"/>
              </a:xfrm>
              <a:custGeom>
                <a:avLst/>
                <a:gdLst>
                  <a:gd name="connsiteX0" fmla="*/ 0 w 251572"/>
                  <a:gd name="connsiteY0" fmla="*/ 0 h 240631"/>
                  <a:gd name="connsiteX1" fmla="*/ 230514 w 251572"/>
                  <a:gd name="connsiteY1" fmla="*/ 0 h 240631"/>
                  <a:gd name="connsiteX2" fmla="*/ 251572 w 251572"/>
                  <a:gd name="connsiteY2" fmla="*/ 21058 h 240631"/>
                  <a:gd name="connsiteX3" fmla="*/ 251572 w 251572"/>
                  <a:gd name="connsiteY3" fmla="*/ 219573 h 240631"/>
                  <a:gd name="connsiteX4" fmla="*/ 230514 w 251572"/>
                  <a:gd name="connsiteY4" fmla="*/ 240631 h 240631"/>
                  <a:gd name="connsiteX5" fmla="*/ 0 w 2515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572" h="240631">
                    <a:moveTo>
                      <a:pt x="0" y="0"/>
                    </a:moveTo>
                    <a:lnTo>
                      <a:pt x="230514" y="0"/>
                    </a:lnTo>
                    <a:cubicBezTo>
                      <a:pt x="242144" y="0"/>
                      <a:pt x="251572" y="9428"/>
                      <a:pt x="251572" y="21058"/>
                    </a:cubicBezTo>
                    <a:lnTo>
                      <a:pt x="251572" y="219573"/>
                    </a:lnTo>
                    <a:cubicBezTo>
                      <a:pt x="251572" y="231203"/>
                      <a:pt x="242144" y="240631"/>
                      <a:pt x="2305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387975" y="3947072"/>
                <a:ext cx="1406525" cy="271903"/>
              </a:xfrm>
              <a:prstGeom prst="roundRect">
                <a:avLst>
                  <a:gd name="adj" fmla="val 21338"/>
                </a:avLst>
              </a:prstGeom>
              <a:gradFill>
                <a:gsLst>
                  <a:gs pos="0">
                    <a:srgbClr val="969396"/>
                  </a:gs>
                  <a:gs pos="100000">
                    <a:srgbClr val="7D797D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94" name="Freeform 93"/>
            <p:cNvSpPr/>
            <p:nvPr/>
          </p:nvSpPr>
          <p:spPr>
            <a:xfrm>
              <a:off x="4920581" y="3722281"/>
              <a:ext cx="2312121" cy="408483"/>
            </a:xfrm>
            <a:custGeom>
              <a:avLst/>
              <a:gdLst>
                <a:gd name="connsiteX0" fmla="*/ 0 w 1607419"/>
                <a:gd name="connsiteY0" fmla="*/ 202130 h 490888"/>
                <a:gd name="connsiteX1" fmla="*/ 0 w 1607419"/>
                <a:gd name="connsiteY1" fmla="*/ 490888 h 490888"/>
                <a:gd name="connsiteX2" fmla="*/ 250257 w 1607419"/>
                <a:gd name="connsiteY2" fmla="*/ 259882 h 490888"/>
                <a:gd name="connsiteX3" fmla="*/ 818147 w 1607419"/>
                <a:gd name="connsiteY3" fmla="*/ 327259 h 490888"/>
                <a:gd name="connsiteX4" fmla="*/ 1289785 w 1607419"/>
                <a:gd name="connsiteY4" fmla="*/ 250257 h 490888"/>
                <a:gd name="connsiteX5" fmla="*/ 1511166 w 1607419"/>
                <a:gd name="connsiteY5" fmla="*/ 336884 h 490888"/>
                <a:gd name="connsiteX6" fmla="*/ 1607419 w 1607419"/>
                <a:gd name="connsiteY6" fmla="*/ 269507 h 490888"/>
                <a:gd name="connsiteX7" fmla="*/ 1578543 w 1607419"/>
                <a:gd name="connsiteY7" fmla="*/ 67377 h 490888"/>
                <a:gd name="connsiteX8" fmla="*/ 1193533 w 1607419"/>
                <a:gd name="connsiteY8" fmla="*/ 0 h 490888"/>
                <a:gd name="connsiteX9" fmla="*/ 847023 w 1607419"/>
                <a:gd name="connsiteY9" fmla="*/ 105878 h 490888"/>
                <a:gd name="connsiteX10" fmla="*/ 539015 w 1607419"/>
                <a:gd name="connsiteY10" fmla="*/ 19250 h 490888"/>
                <a:gd name="connsiteX11" fmla="*/ 38501 w 1607419"/>
                <a:gd name="connsiteY11" fmla="*/ 115503 h 490888"/>
                <a:gd name="connsiteX12" fmla="*/ 0 w 1607419"/>
                <a:gd name="connsiteY12" fmla="*/ 202130 h 490888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6336 w 1584122"/>
                <a:gd name="connsiteY0" fmla="*/ 202130 h 385054"/>
                <a:gd name="connsiteX1" fmla="*/ 31736 w 1584122"/>
                <a:gd name="connsiteY1" fmla="*/ 385054 h 385054"/>
                <a:gd name="connsiteX2" fmla="*/ 226960 w 1584122"/>
                <a:gd name="connsiteY2" fmla="*/ 259882 h 385054"/>
                <a:gd name="connsiteX3" fmla="*/ 794850 w 1584122"/>
                <a:gd name="connsiteY3" fmla="*/ 327259 h 385054"/>
                <a:gd name="connsiteX4" fmla="*/ 1266488 w 1584122"/>
                <a:gd name="connsiteY4" fmla="*/ 250257 h 385054"/>
                <a:gd name="connsiteX5" fmla="*/ 1487869 w 1584122"/>
                <a:gd name="connsiteY5" fmla="*/ 336884 h 385054"/>
                <a:gd name="connsiteX6" fmla="*/ 1584122 w 1584122"/>
                <a:gd name="connsiteY6" fmla="*/ 269507 h 385054"/>
                <a:gd name="connsiteX7" fmla="*/ 1555246 w 1584122"/>
                <a:gd name="connsiteY7" fmla="*/ 67377 h 385054"/>
                <a:gd name="connsiteX8" fmla="*/ 1170236 w 1584122"/>
                <a:gd name="connsiteY8" fmla="*/ 0 h 385054"/>
                <a:gd name="connsiteX9" fmla="*/ 823726 w 1584122"/>
                <a:gd name="connsiteY9" fmla="*/ 105878 h 385054"/>
                <a:gd name="connsiteX10" fmla="*/ 515718 w 1584122"/>
                <a:gd name="connsiteY10" fmla="*/ 19250 h 385054"/>
                <a:gd name="connsiteX11" fmla="*/ 15204 w 1584122"/>
                <a:gd name="connsiteY11" fmla="*/ 115503 h 385054"/>
                <a:gd name="connsiteX12" fmla="*/ 6336 w 1584122"/>
                <a:gd name="connsiteY12" fmla="*/ 202130 h 385054"/>
                <a:gd name="connsiteX0" fmla="*/ 22429 w 1600215"/>
                <a:gd name="connsiteY0" fmla="*/ 202130 h 385054"/>
                <a:gd name="connsiteX1" fmla="*/ 47829 w 1600215"/>
                <a:gd name="connsiteY1" fmla="*/ 385054 h 385054"/>
                <a:gd name="connsiteX2" fmla="*/ 243053 w 1600215"/>
                <a:gd name="connsiteY2" fmla="*/ 259882 h 385054"/>
                <a:gd name="connsiteX3" fmla="*/ 810943 w 1600215"/>
                <a:gd name="connsiteY3" fmla="*/ 327259 h 385054"/>
                <a:gd name="connsiteX4" fmla="*/ 1282581 w 1600215"/>
                <a:gd name="connsiteY4" fmla="*/ 250257 h 385054"/>
                <a:gd name="connsiteX5" fmla="*/ 1503962 w 1600215"/>
                <a:gd name="connsiteY5" fmla="*/ 336884 h 385054"/>
                <a:gd name="connsiteX6" fmla="*/ 1600215 w 1600215"/>
                <a:gd name="connsiteY6" fmla="*/ 269507 h 385054"/>
                <a:gd name="connsiteX7" fmla="*/ 1571339 w 1600215"/>
                <a:gd name="connsiteY7" fmla="*/ 67377 h 385054"/>
                <a:gd name="connsiteX8" fmla="*/ 1186329 w 1600215"/>
                <a:gd name="connsiteY8" fmla="*/ 0 h 385054"/>
                <a:gd name="connsiteX9" fmla="*/ 839819 w 1600215"/>
                <a:gd name="connsiteY9" fmla="*/ 105878 h 385054"/>
                <a:gd name="connsiteX10" fmla="*/ 531811 w 1600215"/>
                <a:gd name="connsiteY10" fmla="*/ 19250 h 385054"/>
                <a:gd name="connsiteX11" fmla="*/ 31297 w 1600215"/>
                <a:gd name="connsiteY11" fmla="*/ 115503 h 385054"/>
                <a:gd name="connsiteX12" fmla="*/ 22429 w 1600215"/>
                <a:gd name="connsiteY12" fmla="*/ 202130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904 h 385411"/>
                <a:gd name="connsiteX1" fmla="*/ 63030 w 1615416"/>
                <a:gd name="connsiteY1" fmla="*/ 385411 h 385411"/>
                <a:gd name="connsiteX2" fmla="*/ 258254 w 1615416"/>
                <a:gd name="connsiteY2" fmla="*/ 260239 h 385411"/>
                <a:gd name="connsiteX3" fmla="*/ 826144 w 1615416"/>
                <a:gd name="connsiteY3" fmla="*/ 327616 h 385411"/>
                <a:gd name="connsiteX4" fmla="*/ 1297782 w 1615416"/>
                <a:gd name="connsiteY4" fmla="*/ 250614 h 385411"/>
                <a:gd name="connsiteX5" fmla="*/ 1519163 w 1615416"/>
                <a:gd name="connsiteY5" fmla="*/ 337241 h 385411"/>
                <a:gd name="connsiteX6" fmla="*/ 1615416 w 1615416"/>
                <a:gd name="connsiteY6" fmla="*/ 269864 h 385411"/>
                <a:gd name="connsiteX7" fmla="*/ 1586540 w 1615416"/>
                <a:gd name="connsiteY7" fmla="*/ 67734 h 385411"/>
                <a:gd name="connsiteX8" fmla="*/ 1201530 w 1615416"/>
                <a:gd name="connsiteY8" fmla="*/ 357 h 385411"/>
                <a:gd name="connsiteX9" fmla="*/ 852904 w 1615416"/>
                <a:gd name="connsiteY9" fmla="*/ 78719 h 385411"/>
                <a:gd name="connsiteX10" fmla="*/ 547012 w 1615416"/>
                <a:gd name="connsiteY10" fmla="*/ 19607 h 385411"/>
                <a:gd name="connsiteX11" fmla="*/ 169265 w 1615416"/>
                <a:gd name="connsiteY11" fmla="*/ 73527 h 385411"/>
                <a:gd name="connsiteX12" fmla="*/ 14346 w 1615416"/>
                <a:gd name="connsiteY12" fmla="*/ 191904 h 385411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09801"/>
                <a:gd name="connsiteY0" fmla="*/ 192198 h 385705"/>
                <a:gd name="connsiteX1" fmla="*/ 63030 w 1609801"/>
                <a:gd name="connsiteY1" fmla="*/ 385705 h 385705"/>
                <a:gd name="connsiteX2" fmla="*/ 258254 w 1609801"/>
                <a:gd name="connsiteY2" fmla="*/ 260533 h 385705"/>
                <a:gd name="connsiteX3" fmla="*/ 826144 w 1609801"/>
                <a:gd name="connsiteY3" fmla="*/ 327910 h 385705"/>
                <a:gd name="connsiteX4" fmla="*/ 1297782 w 1609801"/>
                <a:gd name="connsiteY4" fmla="*/ 250908 h 385705"/>
                <a:gd name="connsiteX5" fmla="*/ 1519163 w 1609801"/>
                <a:gd name="connsiteY5" fmla="*/ 337535 h 385705"/>
                <a:gd name="connsiteX6" fmla="*/ 1606949 w 1609801"/>
                <a:gd name="connsiteY6" fmla="*/ 232058 h 385705"/>
                <a:gd name="connsiteX7" fmla="*/ 1586540 w 1609801"/>
                <a:gd name="connsiteY7" fmla="*/ 68028 h 385705"/>
                <a:gd name="connsiteX8" fmla="*/ 1201530 w 1609801"/>
                <a:gd name="connsiteY8" fmla="*/ 651 h 385705"/>
                <a:gd name="connsiteX9" fmla="*/ 852904 w 1609801"/>
                <a:gd name="connsiteY9" fmla="*/ 79013 h 385705"/>
                <a:gd name="connsiteX10" fmla="*/ 547012 w 1609801"/>
                <a:gd name="connsiteY10" fmla="*/ 19901 h 385705"/>
                <a:gd name="connsiteX11" fmla="*/ 169265 w 1609801"/>
                <a:gd name="connsiteY11" fmla="*/ 73821 h 385705"/>
                <a:gd name="connsiteX12" fmla="*/ 14346 w 16098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0452 w 1642162"/>
                <a:gd name="connsiteY0" fmla="*/ 192198 h 379355"/>
                <a:gd name="connsiteX1" fmla="*/ 78186 w 1642162"/>
                <a:gd name="connsiteY1" fmla="*/ 379355 h 379355"/>
                <a:gd name="connsiteX2" fmla="*/ 324210 w 1642162"/>
                <a:gd name="connsiteY2" fmla="*/ 296516 h 379355"/>
                <a:gd name="connsiteX3" fmla="*/ 822250 w 1642162"/>
                <a:gd name="connsiteY3" fmla="*/ 327910 h 379355"/>
                <a:gd name="connsiteX4" fmla="*/ 1293888 w 1642162"/>
                <a:gd name="connsiteY4" fmla="*/ 263608 h 379355"/>
                <a:gd name="connsiteX5" fmla="*/ 1506802 w 1642162"/>
                <a:gd name="connsiteY5" fmla="*/ 335418 h 379355"/>
                <a:gd name="connsiteX6" fmla="*/ 1634805 w 1642162"/>
                <a:gd name="connsiteY6" fmla="*/ 251108 h 379355"/>
                <a:gd name="connsiteX7" fmla="*/ 1582646 w 1642162"/>
                <a:gd name="connsiteY7" fmla="*/ 68028 h 379355"/>
                <a:gd name="connsiteX8" fmla="*/ 1197636 w 1642162"/>
                <a:gd name="connsiteY8" fmla="*/ 651 h 379355"/>
                <a:gd name="connsiteX9" fmla="*/ 849010 w 1642162"/>
                <a:gd name="connsiteY9" fmla="*/ 79013 h 379355"/>
                <a:gd name="connsiteX10" fmla="*/ 543118 w 1642162"/>
                <a:gd name="connsiteY10" fmla="*/ 19901 h 379355"/>
                <a:gd name="connsiteX11" fmla="*/ 190771 w 1642162"/>
                <a:gd name="connsiteY11" fmla="*/ 44187 h 379355"/>
                <a:gd name="connsiteX12" fmla="*/ 10452 w 1642162"/>
                <a:gd name="connsiteY12" fmla="*/ 192198 h 379355"/>
                <a:gd name="connsiteX0" fmla="*/ 14589 w 1646299"/>
                <a:gd name="connsiteY0" fmla="*/ 192198 h 379355"/>
                <a:gd name="connsiteX1" fmla="*/ 82323 w 1646299"/>
                <a:gd name="connsiteY1" fmla="*/ 379355 h 379355"/>
                <a:gd name="connsiteX2" fmla="*/ 328347 w 1646299"/>
                <a:gd name="connsiteY2" fmla="*/ 296516 h 379355"/>
                <a:gd name="connsiteX3" fmla="*/ 826387 w 1646299"/>
                <a:gd name="connsiteY3" fmla="*/ 327910 h 379355"/>
                <a:gd name="connsiteX4" fmla="*/ 1298025 w 1646299"/>
                <a:gd name="connsiteY4" fmla="*/ 263608 h 379355"/>
                <a:gd name="connsiteX5" fmla="*/ 1510939 w 1646299"/>
                <a:gd name="connsiteY5" fmla="*/ 335418 h 379355"/>
                <a:gd name="connsiteX6" fmla="*/ 1638942 w 1646299"/>
                <a:gd name="connsiteY6" fmla="*/ 251108 h 379355"/>
                <a:gd name="connsiteX7" fmla="*/ 1586783 w 1646299"/>
                <a:gd name="connsiteY7" fmla="*/ 68028 h 379355"/>
                <a:gd name="connsiteX8" fmla="*/ 1201773 w 1646299"/>
                <a:gd name="connsiteY8" fmla="*/ 651 h 379355"/>
                <a:gd name="connsiteX9" fmla="*/ 853147 w 1646299"/>
                <a:gd name="connsiteY9" fmla="*/ 79013 h 379355"/>
                <a:gd name="connsiteX10" fmla="*/ 547255 w 1646299"/>
                <a:gd name="connsiteY10" fmla="*/ 19901 h 379355"/>
                <a:gd name="connsiteX11" fmla="*/ 194908 w 1646299"/>
                <a:gd name="connsiteY11" fmla="*/ 44187 h 379355"/>
                <a:gd name="connsiteX12" fmla="*/ 14589 w 1646299"/>
                <a:gd name="connsiteY12" fmla="*/ 192198 h 379355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57392"/>
                <a:gd name="connsiteY0" fmla="*/ 192198 h 379619"/>
                <a:gd name="connsiteX1" fmla="*/ 82323 w 1657392"/>
                <a:gd name="connsiteY1" fmla="*/ 379355 h 379619"/>
                <a:gd name="connsiteX2" fmla="*/ 328347 w 1657392"/>
                <a:gd name="connsiteY2" fmla="*/ 296516 h 379619"/>
                <a:gd name="connsiteX3" fmla="*/ 739604 w 1657392"/>
                <a:gd name="connsiteY3" fmla="*/ 325794 h 379619"/>
                <a:gd name="connsiteX4" fmla="*/ 1298025 w 1657392"/>
                <a:gd name="connsiteY4" fmla="*/ 263608 h 379619"/>
                <a:gd name="connsiteX5" fmla="*/ 1510939 w 1657392"/>
                <a:gd name="connsiteY5" fmla="*/ 335418 h 379619"/>
                <a:gd name="connsiteX6" fmla="*/ 1638942 w 1657392"/>
                <a:gd name="connsiteY6" fmla="*/ 251108 h 379619"/>
                <a:gd name="connsiteX7" fmla="*/ 1586783 w 1657392"/>
                <a:gd name="connsiteY7" fmla="*/ 68028 h 379619"/>
                <a:gd name="connsiteX8" fmla="*/ 1201773 w 1657392"/>
                <a:gd name="connsiteY8" fmla="*/ 651 h 379619"/>
                <a:gd name="connsiteX9" fmla="*/ 925114 w 1657392"/>
                <a:gd name="connsiteY9" fmla="*/ 51496 h 379619"/>
                <a:gd name="connsiteX10" fmla="*/ 547255 w 1657392"/>
                <a:gd name="connsiteY10" fmla="*/ 19901 h 379619"/>
                <a:gd name="connsiteX11" fmla="*/ 194908 w 1657392"/>
                <a:gd name="connsiteY11" fmla="*/ 44187 h 379619"/>
                <a:gd name="connsiteX12" fmla="*/ 14589 w 1657392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81716"/>
                <a:gd name="connsiteY0" fmla="*/ 192198 h 379619"/>
                <a:gd name="connsiteX1" fmla="*/ 82323 w 1681716"/>
                <a:gd name="connsiteY1" fmla="*/ 379355 h 379619"/>
                <a:gd name="connsiteX2" fmla="*/ 328347 w 1681716"/>
                <a:gd name="connsiteY2" fmla="*/ 296516 h 379619"/>
                <a:gd name="connsiteX3" fmla="*/ 739604 w 1681716"/>
                <a:gd name="connsiteY3" fmla="*/ 325794 h 379619"/>
                <a:gd name="connsiteX4" fmla="*/ 1298025 w 1681716"/>
                <a:gd name="connsiteY4" fmla="*/ 263608 h 379619"/>
                <a:gd name="connsiteX5" fmla="*/ 1510939 w 1681716"/>
                <a:gd name="connsiteY5" fmla="*/ 335418 h 379619"/>
                <a:gd name="connsiteX6" fmla="*/ 1664342 w 1681716"/>
                <a:gd name="connsiteY6" fmla="*/ 308258 h 379619"/>
                <a:gd name="connsiteX7" fmla="*/ 1586783 w 1681716"/>
                <a:gd name="connsiteY7" fmla="*/ 68028 h 379619"/>
                <a:gd name="connsiteX8" fmla="*/ 1201773 w 1681716"/>
                <a:gd name="connsiteY8" fmla="*/ 651 h 379619"/>
                <a:gd name="connsiteX9" fmla="*/ 925114 w 1681716"/>
                <a:gd name="connsiteY9" fmla="*/ 51496 h 379619"/>
                <a:gd name="connsiteX10" fmla="*/ 547255 w 1681716"/>
                <a:gd name="connsiteY10" fmla="*/ 19901 h 379619"/>
                <a:gd name="connsiteX11" fmla="*/ 194908 w 1681716"/>
                <a:gd name="connsiteY11" fmla="*/ 44187 h 379619"/>
                <a:gd name="connsiteX12" fmla="*/ 14589 w 1681716"/>
                <a:gd name="connsiteY12" fmla="*/ 192198 h 379619"/>
                <a:gd name="connsiteX0" fmla="*/ 22969 w 1690096"/>
                <a:gd name="connsiteY0" fmla="*/ 192198 h 379619"/>
                <a:gd name="connsiteX1" fmla="*/ 90703 w 1690096"/>
                <a:gd name="connsiteY1" fmla="*/ 379355 h 379619"/>
                <a:gd name="connsiteX2" fmla="*/ 336727 w 1690096"/>
                <a:gd name="connsiteY2" fmla="*/ 296516 h 379619"/>
                <a:gd name="connsiteX3" fmla="*/ 747984 w 1690096"/>
                <a:gd name="connsiteY3" fmla="*/ 325794 h 379619"/>
                <a:gd name="connsiteX4" fmla="*/ 1306405 w 1690096"/>
                <a:gd name="connsiteY4" fmla="*/ 263608 h 379619"/>
                <a:gd name="connsiteX5" fmla="*/ 1519319 w 1690096"/>
                <a:gd name="connsiteY5" fmla="*/ 335418 h 379619"/>
                <a:gd name="connsiteX6" fmla="*/ 1672722 w 1690096"/>
                <a:gd name="connsiteY6" fmla="*/ 308258 h 379619"/>
                <a:gd name="connsiteX7" fmla="*/ 1595163 w 1690096"/>
                <a:gd name="connsiteY7" fmla="*/ 68028 h 379619"/>
                <a:gd name="connsiteX8" fmla="*/ 1210153 w 1690096"/>
                <a:gd name="connsiteY8" fmla="*/ 651 h 379619"/>
                <a:gd name="connsiteX9" fmla="*/ 933494 w 1690096"/>
                <a:gd name="connsiteY9" fmla="*/ 51496 h 379619"/>
                <a:gd name="connsiteX10" fmla="*/ 555635 w 1690096"/>
                <a:gd name="connsiteY10" fmla="*/ 19901 h 379619"/>
                <a:gd name="connsiteX11" fmla="*/ 203288 w 1690096"/>
                <a:gd name="connsiteY11" fmla="*/ 44187 h 379619"/>
                <a:gd name="connsiteX12" fmla="*/ 22969 w 1690096"/>
                <a:gd name="connsiteY12" fmla="*/ 192198 h 379619"/>
                <a:gd name="connsiteX0" fmla="*/ 22969 w 1690096"/>
                <a:gd name="connsiteY0" fmla="*/ 192198 h 384931"/>
                <a:gd name="connsiteX1" fmla="*/ 90703 w 1690096"/>
                <a:gd name="connsiteY1" fmla="*/ 379355 h 384931"/>
                <a:gd name="connsiteX2" fmla="*/ 336727 w 1690096"/>
                <a:gd name="connsiteY2" fmla="*/ 296516 h 384931"/>
                <a:gd name="connsiteX3" fmla="*/ 747984 w 1690096"/>
                <a:gd name="connsiteY3" fmla="*/ 325794 h 384931"/>
                <a:gd name="connsiteX4" fmla="*/ 1306405 w 1690096"/>
                <a:gd name="connsiteY4" fmla="*/ 263608 h 384931"/>
                <a:gd name="connsiteX5" fmla="*/ 1519319 w 1690096"/>
                <a:gd name="connsiteY5" fmla="*/ 335418 h 384931"/>
                <a:gd name="connsiteX6" fmla="*/ 1672722 w 1690096"/>
                <a:gd name="connsiteY6" fmla="*/ 308258 h 384931"/>
                <a:gd name="connsiteX7" fmla="*/ 1595163 w 1690096"/>
                <a:gd name="connsiteY7" fmla="*/ 68028 h 384931"/>
                <a:gd name="connsiteX8" fmla="*/ 1210153 w 1690096"/>
                <a:gd name="connsiteY8" fmla="*/ 651 h 384931"/>
                <a:gd name="connsiteX9" fmla="*/ 933494 w 1690096"/>
                <a:gd name="connsiteY9" fmla="*/ 51496 h 384931"/>
                <a:gd name="connsiteX10" fmla="*/ 555635 w 1690096"/>
                <a:gd name="connsiteY10" fmla="*/ 19901 h 384931"/>
                <a:gd name="connsiteX11" fmla="*/ 203288 w 1690096"/>
                <a:gd name="connsiteY11" fmla="*/ 44187 h 384931"/>
                <a:gd name="connsiteX12" fmla="*/ 22969 w 1690096"/>
                <a:gd name="connsiteY12" fmla="*/ 192198 h 384931"/>
                <a:gd name="connsiteX0" fmla="*/ 36948 w 1673912"/>
                <a:gd name="connsiteY0" fmla="*/ 50911 h 384931"/>
                <a:gd name="connsiteX1" fmla="*/ 74519 w 1673912"/>
                <a:gd name="connsiteY1" fmla="*/ 379355 h 384931"/>
                <a:gd name="connsiteX2" fmla="*/ 320543 w 1673912"/>
                <a:gd name="connsiteY2" fmla="*/ 296516 h 384931"/>
                <a:gd name="connsiteX3" fmla="*/ 731800 w 1673912"/>
                <a:gd name="connsiteY3" fmla="*/ 325794 h 384931"/>
                <a:gd name="connsiteX4" fmla="*/ 1290221 w 1673912"/>
                <a:gd name="connsiteY4" fmla="*/ 263608 h 384931"/>
                <a:gd name="connsiteX5" fmla="*/ 1503135 w 1673912"/>
                <a:gd name="connsiteY5" fmla="*/ 335418 h 384931"/>
                <a:gd name="connsiteX6" fmla="*/ 1656538 w 1673912"/>
                <a:gd name="connsiteY6" fmla="*/ 308258 h 384931"/>
                <a:gd name="connsiteX7" fmla="*/ 1578979 w 1673912"/>
                <a:gd name="connsiteY7" fmla="*/ 68028 h 384931"/>
                <a:gd name="connsiteX8" fmla="*/ 1193969 w 1673912"/>
                <a:gd name="connsiteY8" fmla="*/ 651 h 384931"/>
                <a:gd name="connsiteX9" fmla="*/ 917310 w 1673912"/>
                <a:gd name="connsiteY9" fmla="*/ 51496 h 384931"/>
                <a:gd name="connsiteX10" fmla="*/ 539451 w 1673912"/>
                <a:gd name="connsiteY10" fmla="*/ 19901 h 384931"/>
                <a:gd name="connsiteX11" fmla="*/ 187104 w 1673912"/>
                <a:gd name="connsiteY11" fmla="*/ 44187 h 384931"/>
                <a:gd name="connsiteX12" fmla="*/ 36948 w 1673912"/>
                <a:gd name="connsiteY12" fmla="*/ 50911 h 384931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310453 w 1663822"/>
                <a:gd name="connsiteY2" fmla="*/ 296516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17169 w 1654133"/>
                <a:gd name="connsiteY0" fmla="*/ 50911 h 338503"/>
                <a:gd name="connsiteX1" fmla="*/ 102365 w 1654133"/>
                <a:gd name="connsiteY1" fmla="*/ 296805 h 338503"/>
                <a:gd name="connsiteX2" fmla="*/ 261077 w 1654133"/>
                <a:gd name="connsiteY2" fmla="*/ 261591 h 338503"/>
                <a:gd name="connsiteX3" fmla="*/ 712021 w 1654133"/>
                <a:gd name="connsiteY3" fmla="*/ 325794 h 338503"/>
                <a:gd name="connsiteX4" fmla="*/ 1270442 w 1654133"/>
                <a:gd name="connsiteY4" fmla="*/ 263608 h 338503"/>
                <a:gd name="connsiteX5" fmla="*/ 1483356 w 1654133"/>
                <a:gd name="connsiteY5" fmla="*/ 335418 h 338503"/>
                <a:gd name="connsiteX6" fmla="*/ 1636759 w 1654133"/>
                <a:gd name="connsiteY6" fmla="*/ 308258 h 338503"/>
                <a:gd name="connsiteX7" fmla="*/ 1559200 w 1654133"/>
                <a:gd name="connsiteY7" fmla="*/ 68028 h 338503"/>
                <a:gd name="connsiteX8" fmla="*/ 1174190 w 1654133"/>
                <a:gd name="connsiteY8" fmla="*/ 651 h 338503"/>
                <a:gd name="connsiteX9" fmla="*/ 897531 w 1654133"/>
                <a:gd name="connsiteY9" fmla="*/ 51496 h 338503"/>
                <a:gd name="connsiteX10" fmla="*/ 519672 w 1654133"/>
                <a:gd name="connsiteY10" fmla="*/ 19901 h 338503"/>
                <a:gd name="connsiteX11" fmla="*/ 167325 w 1654133"/>
                <a:gd name="connsiteY11" fmla="*/ 44187 h 338503"/>
                <a:gd name="connsiteX12" fmla="*/ 17169 w 1654133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06330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11787 w 1648751"/>
                <a:gd name="connsiteY0" fmla="*/ 50911 h 338503"/>
                <a:gd name="connsiteX1" fmla="*/ 120796 w 1648751"/>
                <a:gd name="connsiteY1" fmla="*/ 293629 h 338503"/>
                <a:gd name="connsiteX2" fmla="*/ 255695 w 1648751"/>
                <a:gd name="connsiteY2" fmla="*/ 261591 h 338503"/>
                <a:gd name="connsiteX3" fmla="*/ 706639 w 1648751"/>
                <a:gd name="connsiteY3" fmla="*/ 325794 h 338503"/>
                <a:gd name="connsiteX4" fmla="*/ 1265060 w 1648751"/>
                <a:gd name="connsiteY4" fmla="*/ 263608 h 338503"/>
                <a:gd name="connsiteX5" fmla="*/ 1477974 w 1648751"/>
                <a:gd name="connsiteY5" fmla="*/ 335418 h 338503"/>
                <a:gd name="connsiteX6" fmla="*/ 1631377 w 1648751"/>
                <a:gd name="connsiteY6" fmla="*/ 308258 h 338503"/>
                <a:gd name="connsiteX7" fmla="*/ 1553818 w 1648751"/>
                <a:gd name="connsiteY7" fmla="*/ 68028 h 338503"/>
                <a:gd name="connsiteX8" fmla="*/ 1168808 w 1648751"/>
                <a:gd name="connsiteY8" fmla="*/ 651 h 338503"/>
                <a:gd name="connsiteX9" fmla="*/ 892149 w 1648751"/>
                <a:gd name="connsiteY9" fmla="*/ 51496 h 338503"/>
                <a:gd name="connsiteX10" fmla="*/ 514290 w 1648751"/>
                <a:gd name="connsiteY10" fmla="*/ 19901 h 338503"/>
                <a:gd name="connsiteX11" fmla="*/ 161943 w 1648751"/>
                <a:gd name="connsiteY11" fmla="*/ 44187 h 338503"/>
                <a:gd name="connsiteX12" fmla="*/ 11787 w 1648751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2417 w 1649381"/>
                <a:gd name="connsiteY0" fmla="*/ 50911 h 338503"/>
                <a:gd name="connsiteX1" fmla="*/ 91264 w 1649381"/>
                <a:gd name="connsiteY1" fmla="*/ 315854 h 338503"/>
                <a:gd name="connsiteX2" fmla="*/ 256325 w 1649381"/>
                <a:gd name="connsiteY2" fmla="*/ 261591 h 338503"/>
                <a:gd name="connsiteX3" fmla="*/ 707269 w 1649381"/>
                <a:gd name="connsiteY3" fmla="*/ 325794 h 338503"/>
                <a:gd name="connsiteX4" fmla="*/ 1265690 w 1649381"/>
                <a:gd name="connsiteY4" fmla="*/ 263608 h 338503"/>
                <a:gd name="connsiteX5" fmla="*/ 1478604 w 1649381"/>
                <a:gd name="connsiteY5" fmla="*/ 335418 h 338503"/>
                <a:gd name="connsiteX6" fmla="*/ 1632007 w 1649381"/>
                <a:gd name="connsiteY6" fmla="*/ 308258 h 338503"/>
                <a:gd name="connsiteX7" fmla="*/ 1554448 w 1649381"/>
                <a:gd name="connsiteY7" fmla="*/ 68028 h 338503"/>
                <a:gd name="connsiteX8" fmla="*/ 1169438 w 1649381"/>
                <a:gd name="connsiteY8" fmla="*/ 651 h 338503"/>
                <a:gd name="connsiteX9" fmla="*/ 892779 w 1649381"/>
                <a:gd name="connsiteY9" fmla="*/ 51496 h 338503"/>
                <a:gd name="connsiteX10" fmla="*/ 514920 w 1649381"/>
                <a:gd name="connsiteY10" fmla="*/ 19901 h 338503"/>
                <a:gd name="connsiteX11" fmla="*/ 162573 w 1649381"/>
                <a:gd name="connsiteY11" fmla="*/ 44187 h 338503"/>
                <a:gd name="connsiteX12" fmla="*/ 12417 w 1649381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35872 w 1672836"/>
                <a:gd name="connsiteY11" fmla="*/ 50911 h 338503"/>
                <a:gd name="connsiteX0" fmla="*/ 50004 w 1659981"/>
                <a:gd name="connsiteY0" fmla="*/ 87424 h 338503"/>
                <a:gd name="connsiteX1" fmla="*/ 101864 w 1659981"/>
                <a:gd name="connsiteY1" fmla="*/ 315854 h 338503"/>
                <a:gd name="connsiteX2" fmla="*/ 266925 w 1659981"/>
                <a:gd name="connsiteY2" fmla="*/ 261591 h 338503"/>
                <a:gd name="connsiteX3" fmla="*/ 717869 w 1659981"/>
                <a:gd name="connsiteY3" fmla="*/ 325794 h 338503"/>
                <a:gd name="connsiteX4" fmla="*/ 1276290 w 1659981"/>
                <a:gd name="connsiteY4" fmla="*/ 263608 h 338503"/>
                <a:gd name="connsiteX5" fmla="*/ 1489204 w 1659981"/>
                <a:gd name="connsiteY5" fmla="*/ 335418 h 338503"/>
                <a:gd name="connsiteX6" fmla="*/ 1642607 w 1659981"/>
                <a:gd name="connsiteY6" fmla="*/ 308258 h 338503"/>
                <a:gd name="connsiteX7" fmla="*/ 1565048 w 1659981"/>
                <a:gd name="connsiteY7" fmla="*/ 68028 h 338503"/>
                <a:gd name="connsiteX8" fmla="*/ 1180038 w 1659981"/>
                <a:gd name="connsiteY8" fmla="*/ 651 h 338503"/>
                <a:gd name="connsiteX9" fmla="*/ 903379 w 1659981"/>
                <a:gd name="connsiteY9" fmla="*/ 51496 h 338503"/>
                <a:gd name="connsiteX10" fmla="*/ 525520 w 1659981"/>
                <a:gd name="connsiteY10" fmla="*/ 19901 h 338503"/>
                <a:gd name="connsiteX11" fmla="*/ 50004 w 1659981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913425 w 1670027"/>
                <a:gd name="connsiteY9" fmla="*/ 23933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480004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298922"/>
                <a:gd name="connsiteX1" fmla="*/ 111910 w 1670027"/>
                <a:gd name="connsiteY1" fmla="*/ 288291 h 298922"/>
                <a:gd name="connsiteX2" fmla="*/ 276971 w 1670027"/>
                <a:gd name="connsiteY2" fmla="*/ 234028 h 298922"/>
                <a:gd name="connsiteX3" fmla="*/ 727915 w 1670027"/>
                <a:gd name="connsiteY3" fmla="*/ 298231 h 298922"/>
                <a:gd name="connsiteX4" fmla="*/ 1286336 w 1670027"/>
                <a:gd name="connsiteY4" fmla="*/ 236045 h 298922"/>
                <a:gd name="connsiteX5" fmla="*/ 1532587 w 1670027"/>
                <a:gd name="connsiteY5" fmla="*/ 280868 h 298922"/>
                <a:gd name="connsiteX6" fmla="*/ 1652653 w 1670027"/>
                <a:gd name="connsiteY6" fmla="*/ 280695 h 298922"/>
                <a:gd name="connsiteX7" fmla="*/ 1575094 w 1670027"/>
                <a:gd name="connsiteY7" fmla="*/ 40465 h 298922"/>
                <a:gd name="connsiteX8" fmla="*/ 1312321 w 1670027"/>
                <a:gd name="connsiteY8" fmla="*/ 3251 h 298922"/>
                <a:gd name="connsiteX9" fmla="*/ 848337 w 1670027"/>
                <a:gd name="connsiteY9" fmla="*/ 58858 h 298922"/>
                <a:gd name="connsiteX10" fmla="*/ 480004 w 1670027"/>
                <a:gd name="connsiteY10" fmla="*/ 275 h 298922"/>
                <a:gd name="connsiteX11" fmla="*/ 60050 w 1670027"/>
                <a:gd name="connsiteY11" fmla="*/ 59861 h 298922"/>
                <a:gd name="connsiteX0" fmla="*/ 60050 w 1656191"/>
                <a:gd name="connsiteY0" fmla="*/ 59861 h 298922"/>
                <a:gd name="connsiteX1" fmla="*/ 111910 w 1656191"/>
                <a:gd name="connsiteY1" fmla="*/ 288291 h 298922"/>
                <a:gd name="connsiteX2" fmla="*/ 276971 w 1656191"/>
                <a:gd name="connsiteY2" fmla="*/ 234028 h 298922"/>
                <a:gd name="connsiteX3" fmla="*/ 727915 w 1656191"/>
                <a:gd name="connsiteY3" fmla="*/ 298231 h 298922"/>
                <a:gd name="connsiteX4" fmla="*/ 1286336 w 1656191"/>
                <a:gd name="connsiteY4" fmla="*/ 236045 h 298922"/>
                <a:gd name="connsiteX5" fmla="*/ 1532587 w 1656191"/>
                <a:gd name="connsiteY5" fmla="*/ 280868 h 298922"/>
                <a:gd name="connsiteX6" fmla="*/ 1633603 w 1656191"/>
                <a:gd name="connsiteY6" fmla="*/ 280695 h 298922"/>
                <a:gd name="connsiteX7" fmla="*/ 1575094 w 1656191"/>
                <a:gd name="connsiteY7" fmla="*/ 40465 h 298922"/>
                <a:gd name="connsiteX8" fmla="*/ 1312321 w 1656191"/>
                <a:gd name="connsiteY8" fmla="*/ 3251 h 298922"/>
                <a:gd name="connsiteX9" fmla="*/ 848337 w 1656191"/>
                <a:gd name="connsiteY9" fmla="*/ 58858 h 298922"/>
                <a:gd name="connsiteX10" fmla="*/ 480004 w 1656191"/>
                <a:gd name="connsiteY10" fmla="*/ 275 h 298922"/>
                <a:gd name="connsiteX11" fmla="*/ 60050 w 1656191"/>
                <a:gd name="connsiteY11" fmla="*/ 59861 h 298922"/>
                <a:gd name="connsiteX0" fmla="*/ 60050 w 1656191"/>
                <a:gd name="connsiteY0" fmla="*/ 59861 h 298238"/>
                <a:gd name="connsiteX1" fmla="*/ 111910 w 1656191"/>
                <a:gd name="connsiteY1" fmla="*/ 288291 h 298238"/>
                <a:gd name="connsiteX2" fmla="*/ 276971 w 1656191"/>
                <a:gd name="connsiteY2" fmla="*/ 234028 h 298238"/>
                <a:gd name="connsiteX3" fmla="*/ 727915 w 1656191"/>
                <a:gd name="connsiteY3" fmla="*/ 298231 h 298238"/>
                <a:gd name="connsiteX4" fmla="*/ 1286336 w 1656191"/>
                <a:gd name="connsiteY4" fmla="*/ 236045 h 298238"/>
                <a:gd name="connsiteX5" fmla="*/ 1532587 w 1656191"/>
                <a:gd name="connsiteY5" fmla="*/ 280868 h 298238"/>
                <a:gd name="connsiteX6" fmla="*/ 1633603 w 1656191"/>
                <a:gd name="connsiteY6" fmla="*/ 280695 h 298238"/>
                <a:gd name="connsiteX7" fmla="*/ 1575094 w 1656191"/>
                <a:gd name="connsiteY7" fmla="*/ 40465 h 298238"/>
                <a:gd name="connsiteX8" fmla="*/ 1312321 w 1656191"/>
                <a:gd name="connsiteY8" fmla="*/ 3251 h 298238"/>
                <a:gd name="connsiteX9" fmla="*/ 848337 w 1656191"/>
                <a:gd name="connsiteY9" fmla="*/ 58858 h 298238"/>
                <a:gd name="connsiteX10" fmla="*/ 480004 w 1656191"/>
                <a:gd name="connsiteY10" fmla="*/ 275 h 298238"/>
                <a:gd name="connsiteX11" fmla="*/ 60050 w 1656191"/>
                <a:gd name="connsiteY11" fmla="*/ 59861 h 298238"/>
                <a:gd name="connsiteX0" fmla="*/ 60050 w 1632598"/>
                <a:gd name="connsiteY0" fmla="*/ 59861 h 298271"/>
                <a:gd name="connsiteX1" fmla="*/ 111910 w 1632598"/>
                <a:gd name="connsiteY1" fmla="*/ 288291 h 298271"/>
                <a:gd name="connsiteX2" fmla="*/ 276971 w 1632598"/>
                <a:gd name="connsiteY2" fmla="*/ 234028 h 298271"/>
                <a:gd name="connsiteX3" fmla="*/ 727915 w 1632598"/>
                <a:gd name="connsiteY3" fmla="*/ 298231 h 298271"/>
                <a:gd name="connsiteX4" fmla="*/ 1286336 w 1632598"/>
                <a:gd name="connsiteY4" fmla="*/ 236045 h 298271"/>
                <a:gd name="connsiteX5" fmla="*/ 1532587 w 1632598"/>
                <a:gd name="connsiteY5" fmla="*/ 280868 h 298271"/>
                <a:gd name="connsiteX6" fmla="*/ 1590740 w 1632598"/>
                <a:gd name="connsiteY6" fmla="*/ 296570 h 298271"/>
                <a:gd name="connsiteX7" fmla="*/ 1575094 w 1632598"/>
                <a:gd name="connsiteY7" fmla="*/ 40465 h 298271"/>
                <a:gd name="connsiteX8" fmla="*/ 1312321 w 1632598"/>
                <a:gd name="connsiteY8" fmla="*/ 3251 h 298271"/>
                <a:gd name="connsiteX9" fmla="*/ 848337 w 1632598"/>
                <a:gd name="connsiteY9" fmla="*/ 58858 h 298271"/>
                <a:gd name="connsiteX10" fmla="*/ 480004 w 1632598"/>
                <a:gd name="connsiteY10" fmla="*/ 275 h 298271"/>
                <a:gd name="connsiteX11" fmla="*/ 60050 w 1632598"/>
                <a:gd name="connsiteY11" fmla="*/ 59861 h 298271"/>
                <a:gd name="connsiteX0" fmla="*/ 60050 w 1632598"/>
                <a:gd name="connsiteY0" fmla="*/ 59861 h 298238"/>
                <a:gd name="connsiteX1" fmla="*/ 111910 w 1632598"/>
                <a:gd name="connsiteY1" fmla="*/ 288291 h 298238"/>
                <a:gd name="connsiteX2" fmla="*/ 276971 w 1632598"/>
                <a:gd name="connsiteY2" fmla="*/ 234028 h 298238"/>
                <a:gd name="connsiteX3" fmla="*/ 727915 w 1632598"/>
                <a:gd name="connsiteY3" fmla="*/ 298231 h 298238"/>
                <a:gd name="connsiteX4" fmla="*/ 1286336 w 1632598"/>
                <a:gd name="connsiteY4" fmla="*/ 236045 h 298238"/>
                <a:gd name="connsiteX5" fmla="*/ 1446862 w 1632598"/>
                <a:gd name="connsiteY5" fmla="*/ 261818 h 298238"/>
                <a:gd name="connsiteX6" fmla="*/ 1590740 w 1632598"/>
                <a:gd name="connsiteY6" fmla="*/ 296570 h 298238"/>
                <a:gd name="connsiteX7" fmla="*/ 1575094 w 1632598"/>
                <a:gd name="connsiteY7" fmla="*/ 40465 h 298238"/>
                <a:gd name="connsiteX8" fmla="*/ 1312321 w 1632598"/>
                <a:gd name="connsiteY8" fmla="*/ 3251 h 298238"/>
                <a:gd name="connsiteX9" fmla="*/ 848337 w 1632598"/>
                <a:gd name="connsiteY9" fmla="*/ 58858 h 298238"/>
                <a:gd name="connsiteX10" fmla="*/ 480004 w 1632598"/>
                <a:gd name="connsiteY10" fmla="*/ 275 h 298238"/>
                <a:gd name="connsiteX11" fmla="*/ 60050 w 1632598"/>
                <a:gd name="connsiteY11" fmla="*/ 59861 h 298238"/>
                <a:gd name="connsiteX0" fmla="*/ 60050 w 1632598"/>
                <a:gd name="connsiteY0" fmla="*/ 59861 h 303475"/>
                <a:gd name="connsiteX1" fmla="*/ 111910 w 1632598"/>
                <a:gd name="connsiteY1" fmla="*/ 288291 h 303475"/>
                <a:gd name="connsiteX2" fmla="*/ 276971 w 1632598"/>
                <a:gd name="connsiteY2" fmla="*/ 234028 h 303475"/>
                <a:gd name="connsiteX3" fmla="*/ 727915 w 1632598"/>
                <a:gd name="connsiteY3" fmla="*/ 298231 h 303475"/>
                <a:gd name="connsiteX4" fmla="*/ 1286336 w 1632598"/>
                <a:gd name="connsiteY4" fmla="*/ 236045 h 303475"/>
                <a:gd name="connsiteX5" fmla="*/ 1590740 w 1632598"/>
                <a:gd name="connsiteY5" fmla="*/ 296570 h 303475"/>
                <a:gd name="connsiteX6" fmla="*/ 1575094 w 1632598"/>
                <a:gd name="connsiteY6" fmla="*/ 40465 h 303475"/>
                <a:gd name="connsiteX7" fmla="*/ 1312321 w 1632598"/>
                <a:gd name="connsiteY7" fmla="*/ 3251 h 303475"/>
                <a:gd name="connsiteX8" fmla="*/ 848337 w 1632598"/>
                <a:gd name="connsiteY8" fmla="*/ 58858 h 303475"/>
                <a:gd name="connsiteX9" fmla="*/ 480004 w 1632598"/>
                <a:gd name="connsiteY9" fmla="*/ 275 h 303475"/>
                <a:gd name="connsiteX10" fmla="*/ 60050 w 1632598"/>
                <a:gd name="connsiteY10" fmla="*/ 59861 h 303475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86336 w 1623694"/>
                <a:gd name="connsiteY4" fmla="*/ 236045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94274 w 1623694"/>
                <a:gd name="connsiteY4" fmla="*/ 215407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276971 w 1623694"/>
                <a:gd name="connsiteY2" fmla="*/ 234028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300784 w 1623694"/>
                <a:gd name="connsiteY2" fmla="*/ 194341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878 w 1624522"/>
                <a:gd name="connsiteY0" fmla="*/ 59861 h 260813"/>
                <a:gd name="connsiteX1" fmla="*/ 111151 w 1624522"/>
                <a:gd name="connsiteY1" fmla="*/ 251778 h 260813"/>
                <a:gd name="connsiteX2" fmla="*/ 301612 w 1624522"/>
                <a:gd name="connsiteY2" fmla="*/ 194341 h 260813"/>
                <a:gd name="connsiteX3" fmla="*/ 719218 w 1624522"/>
                <a:gd name="connsiteY3" fmla="*/ 241081 h 260813"/>
                <a:gd name="connsiteX4" fmla="*/ 1295102 w 1624522"/>
                <a:gd name="connsiteY4" fmla="*/ 215407 h 260813"/>
                <a:gd name="connsiteX5" fmla="*/ 1567756 w 1624522"/>
                <a:gd name="connsiteY5" fmla="*/ 252120 h 260813"/>
                <a:gd name="connsiteX6" fmla="*/ 1575922 w 1624522"/>
                <a:gd name="connsiteY6" fmla="*/ 40465 h 260813"/>
                <a:gd name="connsiteX7" fmla="*/ 1313149 w 1624522"/>
                <a:gd name="connsiteY7" fmla="*/ 3251 h 260813"/>
                <a:gd name="connsiteX8" fmla="*/ 849165 w 1624522"/>
                <a:gd name="connsiteY8" fmla="*/ 58858 h 260813"/>
                <a:gd name="connsiteX9" fmla="*/ 480832 w 1624522"/>
                <a:gd name="connsiteY9" fmla="*/ 275 h 260813"/>
                <a:gd name="connsiteX10" fmla="*/ 60878 w 1624522"/>
                <a:gd name="connsiteY10" fmla="*/ 5986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75038 w 1618728"/>
                <a:gd name="connsiteY9" fmla="*/ 275 h 260813"/>
                <a:gd name="connsiteX10" fmla="*/ 67784 w 1618728"/>
                <a:gd name="connsiteY10" fmla="*/ 4081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81388 w 1618728"/>
                <a:gd name="connsiteY9" fmla="*/ 14563 h 260813"/>
                <a:gd name="connsiteX10" fmla="*/ 67784 w 1618728"/>
                <a:gd name="connsiteY10" fmla="*/ 40811 h 260813"/>
                <a:gd name="connsiteX0" fmla="*/ 67784 w 1618728"/>
                <a:gd name="connsiteY0" fmla="*/ 31670 h 251672"/>
                <a:gd name="connsiteX1" fmla="*/ 105357 w 1618728"/>
                <a:gd name="connsiteY1" fmla="*/ 242637 h 251672"/>
                <a:gd name="connsiteX2" fmla="*/ 295818 w 1618728"/>
                <a:gd name="connsiteY2" fmla="*/ 185200 h 251672"/>
                <a:gd name="connsiteX3" fmla="*/ 713424 w 1618728"/>
                <a:gd name="connsiteY3" fmla="*/ 231940 h 251672"/>
                <a:gd name="connsiteX4" fmla="*/ 1289308 w 1618728"/>
                <a:gd name="connsiteY4" fmla="*/ 206266 h 251672"/>
                <a:gd name="connsiteX5" fmla="*/ 1561962 w 1618728"/>
                <a:gd name="connsiteY5" fmla="*/ 242979 h 251672"/>
                <a:gd name="connsiteX6" fmla="*/ 1570128 w 1618728"/>
                <a:gd name="connsiteY6" fmla="*/ 31324 h 251672"/>
                <a:gd name="connsiteX7" fmla="*/ 1301005 w 1618728"/>
                <a:gd name="connsiteY7" fmla="*/ 8398 h 251672"/>
                <a:gd name="connsiteX8" fmla="*/ 843371 w 1618728"/>
                <a:gd name="connsiteY8" fmla="*/ 49717 h 251672"/>
                <a:gd name="connsiteX9" fmla="*/ 481388 w 1618728"/>
                <a:gd name="connsiteY9" fmla="*/ 5422 h 251672"/>
                <a:gd name="connsiteX10" fmla="*/ 67784 w 1618728"/>
                <a:gd name="connsiteY10" fmla="*/ 31670 h 251672"/>
                <a:gd name="connsiteX0" fmla="*/ 67784 w 1618728"/>
                <a:gd name="connsiteY0" fmla="*/ 40794 h 260796"/>
                <a:gd name="connsiteX1" fmla="*/ 105357 w 1618728"/>
                <a:gd name="connsiteY1" fmla="*/ 251761 h 260796"/>
                <a:gd name="connsiteX2" fmla="*/ 295818 w 1618728"/>
                <a:gd name="connsiteY2" fmla="*/ 194324 h 260796"/>
                <a:gd name="connsiteX3" fmla="*/ 713424 w 1618728"/>
                <a:gd name="connsiteY3" fmla="*/ 241064 h 260796"/>
                <a:gd name="connsiteX4" fmla="*/ 1289308 w 1618728"/>
                <a:gd name="connsiteY4" fmla="*/ 215390 h 260796"/>
                <a:gd name="connsiteX5" fmla="*/ 1561962 w 1618728"/>
                <a:gd name="connsiteY5" fmla="*/ 252103 h 260796"/>
                <a:gd name="connsiteX6" fmla="*/ 1570128 w 1618728"/>
                <a:gd name="connsiteY6" fmla="*/ 40448 h 260796"/>
                <a:gd name="connsiteX7" fmla="*/ 1301005 w 1618728"/>
                <a:gd name="connsiteY7" fmla="*/ 17522 h 260796"/>
                <a:gd name="connsiteX8" fmla="*/ 843371 w 1618728"/>
                <a:gd name="connsiteY8" fmla="*/ 58841 h 260796"/>
                <a:gd name="connsiteX9" fmla="*/ 481388 w 1618728"/>
                <a:gd name="connsiteY9" fmla="*/ 14546 h 260796"/>
                <a:gd name="connsiteX10" fmla="*/ 67784 w 1618728"/>
                <a:gd name="connsiteY10" fmla="*/ 40794 h 260796"/>
                <a:gd name="connsiteX0" fmla="*/ 67784 w 1618728"/>
                <a:gd name="connsiteY0" fmla="*/ 37318 h 257320"/>
                <a:gd name="connsiteX1" fmla="*/ 105357 w 1618728"/>
                <a:gd name="connsiteY1" fmla="*/ 248285 h 257320"/>
                <a:gd name="connsiteX2" fmla="*/ 295818 w 1618728"/>
                <a:gd name="connsiteY2" fmla="*/ 190848 h 257320"/>
                <a:gd name="connsiteX3" fmla="*/ 713424 w 1618728"/>
                <a:gd name="connsiteY3" fmla="*/ 237588 h 257320"/>
                <a:gd name="connsiteX4" fmla="*/ 1289308 w 1618728"/>
                <a:gd name="connsiteY4" fmla="*/ 211914 h 257320"/>
                <a:gd name="connsiteX5" fmla="*/ 1561962 w 1618728"/>
                <a:gd name="connsiteY5" fmla="*/ 248627 h 257320"/>
                <a:gd name="connsiteX6" fmla="*/ 1570128 w 1618728"/>
                <a:gd name="connsiteY6" fmla="*/ 36972 h 257320"/>
                <a:gd name="connsiteX7" fmla="*/ 1301005 w 1618728"/>
                <a:gd name="connsiteY7" fmla="*/ 14046 h 257320"/>
                <a:gd name="connsiteX8" fmla="*/ 843371 w 1618728"/>
                <a:gd name="connsiteY8" fmla="*/ 55365 h 257320"/>
                <a:gd name="connsiteX9" fmla="*/ 481388 w 1618728"/>
                <a:gd name="connsiteY9" fmla="*/ 11070 h 257320"/>
                <a:gd name="connsiteX10" fmla="*/ 67784 w 1618728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45115 w 1599618"/>
                <a:gd name="connsiteY0" fmla="*/ 37318 h 257320"/>
                <a:gd name="connsiteX1" fmla="*/ 82688 w 1599618"/>
                <a:gd name="connsiteY1" fmla="*/ 248285 h 257320"/>
                <a:gd name="connsiteX2" fmla="*/ 273149 w 1599618"/>
                <a:gd name="connsiteY2" fmla="*/ 190848 h 257320"/>
                <a:gd name="connsiteX3" fmla="*/ 690755 w 1599618"/>
                <a:gd name="connsiteY3" fmla="*/ 237588 h 257320"/>
                <a:gd name="connsiteX4" fmla="*/ 1266639 w 1599618"/>
                <a:gd name="connsiteY4" fmla="*/ 211914 h 257320"/>
                <a:gd name="connsiteX5" fmla="*/ 1539293 w 1599618"/>
                <a:gd name="connsiteY5" fmla="*/ 248627 h 257320"/>
                <a:gd name="connsiteX6" fmla="*/ 1547459 w 1599618"/>
                <a:gd name="connsiteY6" fmla="*/ 36972 h 257320"/>
                <a:gd name="connsiteX7" fmla="*/ 1278336 w 1599618"/>
                <a:gd name="connsiteY7" fmla="*/ 14046 h 257320"/>
                <a:gd name="connsiteX8" fmla="*/ 820702 w 1599618"/>
                <a:gd name="connsiteY8" fmla="*/ 55365 h 257320"/>
                <a:gd name="connsiteX9" fmla="*/ 458719 w 1599618"/>
                <a:gd name="connsiteY9" fmla="*/ 11070 h 257320"/>
                <a:gd name="connsiteX10" fmla="*/ 45115 w 1599618"/>
                <a:gd name="connsiteY10" fmla="*/ 37318 h 257320"/>
                <a:gd name="connsiteX0" fmla="*/ 45115 w 1599618"/>
                <a:gd name="connsiteY0" fmla="*/ 59585 h 279587"/>
                <a:gd name="connsiteX1" fmla="*/ 82688 w 1599618"/>
                <a:gd name="connsiteY1" fmla="*/ 270552 h 279587"/>
                <a:gd name="connsiteX2" fmla="*/ 273149 w 1599618"/>
                <a:gd name="connsiteY2" fmla="*/ 213115 h 279587"/>
                <a:gd name="connsiteX3" fmla="*/ 690755 w 1599618"/>
                <a:gd name="connsiteY3" fmla="*/ 259855 h 279587"/>
                <a:gd name="connsiteX4" fmla="*/ 1266639 w 1599618"/>
                <a:gd name="connsiteY4" fmla="*/ 234181 h 279587"/>
                <a:gd name="connsiteX5" fmla="*/ 1539293 w 1599618"/>
                <a:gd name="connsiteY5" fmla="*/ 270894 h 279587"/>
                <a:gd name="connsiteX6" fmla="*/ 1547459 w 1599618"/>
                <a:gd name="connsiteY6" fmla="*/ 59239 h 279587"/>
                <a:gd name="connsiteX7" fmla="*/ 1278336 w 1599618"/>
                <a:gd name="connsiteY7" fmla="*/ 36313 h 279587"/>
                <a:gd name="connsiteX8" fmla="*/ 820702 w 1599618"/>
                <a:gd name="connsiteY8" fmla="*/ 77632 h 279587"/>
                <a:gd name="connsiteX9" fmla="*/ 415856 w 1599618"/>
                <a:gd name="connsiteY9" fmla="*/ 0 h 279587"/>
                <a:gd name="connsiteX10" fmla="*/ 45115 w 1599618"/>
                <a:gd name="connsiteY10" fmla="*/ 59585 h 279587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5623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83086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9618" h="282605">
                  <a:moveTo>
                    <a:pt x="45115" y="62603"/>
                  </a:moveTo>
                  <a:cubicBezTo>
                    <a:pt x="-3745" y="89711"/>
                    <a:pt x="-38845" y="224237"/>
                    <a:pt x="82688" y="273570"/>
                  </a:cubicBezTo>
                  <a:cubicBezTo>
                    <a:pt x="176338" y="258835"/>
                    <a:pt x="154630" y="228225"/>
                    <a:pt x="273149" y="216133"/>
                  </a:cubicBezTo>
                  <a:cubicBezTo>
                    <a:pt x="389421" y="210546"/>
                    <a:pt x="501458" y="263697"/>
                    <a:pt x="690755" y="262873"/>
                  </a:cubicBezTo>
                  <a:cubicBezTo>
                    <a:pt x="854318" y="252023"/>
                    <a:pt x="1075559" y="220534"/>
                    <a:pt x="1266639" y="237199"/>
                  </a:cubicBezTo>
                  <a:cubicBezTo>
                    <a:pt x="1410443" y="236922"/>
                    <a:pt x="1476879" y="306509"/>
                    <a:pt x="1539293" y="273912"/>
                  </a:cubicBezTo>
                  <a:cubicBezTo>
                    <a:pt x="1588934" y="237756"/>
                    <a:pt x="1641751" y="129634"/>
                    <a:pt x="1547459" y="62257"/>
                  </a:cubicBezTo>
                  <a:cubicBezTo>
                    <a:pt x="1511726" y="27098"/>
                    <a:pt x="1400323" y="4111"/>
                    <a:pt x="1206899" y="5994"/>
                  </a:cubicBezTo>
                  <a:cubicBezTo>
                    <a:pt x="1059647" y="26471"/>
                    <a:pt x="963721" y="60174"/>
                    <a:pt x="820702" y="80650"/>
                  </a:cubicBezTo>
                  <a:cubicBezTo>
                    <a:pt x="684167" y="87757"/>
                    <a:pt x="565091" y="24486"/>
                    <a:pt x="415856" y="3018"/>
                  </a:cubicBezTo>
                  <a:cubicBezTo>
                    <a:pt x="269129" y="-9779"/>
                    <a:pt x="126837" y="19628"/>
                    <a:pt x="45115" y="62603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364139" y="5966785"/>
              <a:ext cx="3241624" cy="2410925"/>
            </a:xfrm>
            <a:custGeom>
              <a:avLst/>
              <a:gdLst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22332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20878"/>
                <a:gd name="connsiteX1" fmla="*/ 981776 w 5929162"/>
                <a:gd name="connsiteY1" fmla="*/ 396339 h 1820878"/>
                <a:gd name="connsiteX2" fmla="*/ 1925052 w 5929162"/>
                <a:gd name="connsiteY2" fmla="*/ 11328 h 1820878"/>
                <a:gd name="connsiteX3" fmla="*/ 3022332 w 5929162"/>
                <a:gd name="connsiteY3" fmla="*/ 213459 h 1820878"/>
                <a:gd name="connsiteX4" fmla="*/ 3821230 w 5929162"/>
                <a:gd name="connsiteY4" fmla="*/ 713972 h 1820878"/>
                <a:gd name="connsiteX5" fmla="*/ 4571999 w 5929162"/>
                <a:gd name="connsiteY5" fmla="*/ 1820878 h 1820878"/>
                <a:gd name="connsiteX6" fmla="*/ 5929162 w 5929162"/>
                <a:gd name="connsiteY6" fmla="*/ 1339614 h 1820878"/>
                <a:gd name="connsiteX7" fmla="*/ 452387 w 5929162"/>
                <a:gd name="connsiteY7" fmla="*/ 1801627 h 1820878"/>
                <a:gd name="connsiteX8" fmla="*/ 0 w 5929162"/>
                <a:gd name="connsiteY8" fmla="*/ 1522494 h 1820878"/>
                <a:gd name="connsiteX9" fmla="*/ 125129 w 5929162"/>
                <a:gd name="connsiteY9" fmla="*/ 1118233 h 1820878"/>
                <a:gd name="connsiteX0" fmla="*/ 125129 w 4571999"/>
                <a:gd name="connsiteY0" fmla="*/ 1118233 h 1820878"/>
                <a:gd name="connsiteX1" fmla="*/ 981776 w 4571999"/>
                <a:gd name="connsiteY1" fmla="*/ 396339 h 1820878"/>
                <a:gd name="connsiteX2" fmla="*/ 1925052 w 4571999"/>
                <a:gd name="connsiteY2" fmla="*/ 11328 h 1820878"/>
                <a:gd name="connsiteX3" fmla="*/ 3022332 w 4571999"/>
                <a:gd name="connsiteY3" fmla="*/ 213459 h 1820878"/>
                <a:gd name="connsiteX4" fmla="*/ 3821230 w 4571999"/>
                <a:gd name="connsiteY4" fmla="*/ 713972 h 1820878"/>
                <a:gd name="connsiteX5" fmla="*/ 4571999 w 4571999"/>
                <a:gd name="connsiteY5" fmla="*/ 1820878 h 1820878"/>
                <a:gd name="connsiteX6" fmla="*/ 452387 w 4571999"/>
                <a:gd name="connsiteY6" fmla="*/ 1801627 h 1820878"/>
                <a:gd name="connsiteX7" fmla="*/ 0 w 4571999"/>
                <a:gd name="connsiteY7" fmla="*/ 1522494 h 1820878"/>
                <a:gd name="connsiteX8" fmla="*/ 125129 w 4571999"/>
                <a:gd name="connsiteY8" fmla="*/ 1118233 h 1820878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3821230 w 4571999"/>
                <a:gd name="connsiteY4" fmla="*/ 594116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849079 w 4571999"/>
                <a:gd name="connsiteY4" fmla="*/ 1133131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1270534 w 4571999"/>
                <a:gd name="connsiteY1" fmla="*/ 295734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05879 w 4571999"/>
                <a:gd name="connsiteY0" fmla="*/ 1229384 h 1701022"/>
                <a:gd name="connsiteX1" fmla="*/ 1270534 w 4571999"/>
                <a:gd name="connsiteY1" fmla="*/ 295734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05879 w 4571999"/>
                <a:gd name="connsiteY8" fmla="*/ 1229384 h 1701022"/>
                <a:gd name="connsiteX0" fmla="*/ 105879 w 3084332"/>
                <a:gd name="connsiteY0" fmla="*/ 1229384 h 1681771"/>
                <a:gd name="connsiteX1" fmla="*/ 1270534 w 3084332"/>
                <a:gd name="connsiteY1" fmla="*/ 295734 h 1681771"/>
                <a:gd name="connsiteX2" fmla="*/ 2261937 w 3084332"/>
                <a:gd name="connsiteY2" fmla="*/ 83977 h 1681771"/>
                <a:gd name="connsiteX3" fmla="*/ 3022332 w 3084332"/>
                <a:gd name="connsiteY3" fmla="*/ 93603 h 1681771"/>
                <a:gd name="connsiteX4" fmla="*/ 2425567 w 3084332"/>
                <a:gd name="connsiteY4" fmla="*/ 1373763 h 1681771"/>
                <a:gd name="connsiteX5" fmla="*/ 452387 w 3084332"/>
                <a:gd name="connsiteY5" fmla="*/ 1681771 h 1681771"/>
                <a:gd name="connsiteX6" fmla="*/ 0 w 3084332"/>
                <a:gd name="connsiteY6" fmla="*/ 1402638 h 1681771"/>
                <a:gd name="connsiteX7" fmla="*/ 105879 w 3084332"/>
                <a:gd name="connsiteY7" fmla="*/ 1229384 h 1681771"/>
                <a:gd name="connsiteX0" fmla="*/ 105879 w 3084332"/>
                <a:gd name="connsiteY0" fmla="*/ 1229384 h 1485198"/>
                <a:gd name="connsiteX1" fmla="*/ 1270534 w 3084332"/>
                <a:gd name="connsiteY1" fmla="*/ 295734 h 1485198"/>
                <a:gd name="connsiteX2" fmla="*/ 2261937 w 3084332"/>
                <a:gd name="connsiteY2" fmla="*/ 83977 h 1485198"/>
                <a:gd name="connsiteX3" fmla="*/ 3022332 w 3084332"/>
                <a:gd name="connsiteY3" fmla="*/ 93603 h 1485198"/>
                <a:gd name="connsiteX4" fmla="*/ 2425567 w 3084332"/>
                <a:gd name="connsiteY4" fmla="*/ 1373763 h 1485198"/>
                <a:gd name="connsiteX5" fmla="*/ 0 w 3084332"/>
                <a:gd name="connsiteY5" fmla="*/ 1402638 h 1485198"/>
                <a:gd name="connsiteX6" fmla="*/ 105879 w 3084332"/>
                <a:gd name="connsiteY6" fmla="*/ 1229384 h 1485198"/>
                <a:gd name="connsiteX0" fmla="*/ 105879 w 3111989"/>
                <a:gd name="connsiteY0" fmla="*/ 1194775 h 1450589"/>
                <a:gd name="connsiteX1" fmla="*/ 1270534 w 3111989"/>
                <a:gd name="connsiteY1" fmla="*/ 261125 h 1450589"/>
                <a:gd name="connsiteX2" fmla="*/ 2261937 w 3111989"/>
                <a:gd name="connsiteY2" fmla="*/ 49368 h 1450589"/>
                <a:gd name="connsiteX3" fmla="*/ 3051207 w 3111989"/>
                <a:gd name="connsiteY3" fmla="*/ 116745 h 1450589"/>
                <a:gd name="connsiteX4" fmla="*/ 2425567 w 3111989"/>
                <a:gd name="connsiteY4" fmla="*/ 1339154 h 1450589"/>
                <a:gd name="connsiteX5" fmla="*/ 0 w 3111989"/>
                <a:gd name="connsiteY5" fmla="*/ 1368029 h 1450589"/>
                <a:gd name="connsiteX6" fmla="*/ 105879 w 3111989"/>
                <a:gd name="connsiteY6" fmla="*/ 1194775 h 1450589"/>
                <a:gd name="connsiteX0" fmla="*/ 105879 w 3051207"/>
                <a:gd name="connsiteY0" fmla="*/ 1194775 h 1450589"/>
                <a:gd name="connsiteX1" fmla="*/ 1270534 w 3051207"/>
                <a:gd name="connsiteY1" fmla="*/ 261125 h 1450589"/>
                <a:gd name="connsiteX2" fmla="*/ 2261937 w 3051207"/>
                <a:gd name="connsiteY2" fmla="*/ 49368 h 1450589"/>
                <a:gd name="connsiteX3" fmla="*/ 3051207 w 3051207"/>
                <a:gd name="connsiteY3" fmla="*/ 116745 h 1450589"/>
                <a:gd name="connsiteX4" fmla="*/ 2425567 w 3051207"/>
                <a:gd name="connsiteY4" fmla="*/ 1339154 h 1450589"/>
                <a:gd name="connsiteX5" fmla="*/ 0 w 3051207"/>
                <a:gd name="connsiteY5" fmla="*/ 1368029 h 1450589"/>
                <a:gd name="connsiteX6" fmla="*/ 105879 w 3051207"/>
                <a:gd name="connsiteY6" fmla="*/ 1194775 h 1450589"/>
                <a:gd name="connsiteX0" fmla="*/ 105879 w 3089708"/>
                <a:gd name="connsiteY0" fmla="*/ 1185474 h 1441288"/>
                <a:gd name="connsiteX1" fmla="*/ 1270534 w 3089708"/>
                <a:gd name="connsiteY1" fmla="*/ 251824 h 1441288"/>
                <a:gd name="connsiteX2" fmla="*/ 2261937 w 3089708"/>
                <a:gd name="connsiteY2" fmla="*/ 40067 h 1441288"/>
                <a:gd name="connsiteX3" fmla="*/ 3089708 w 3089708"/>
                <a:gd name="connsiteY3" fmla="*/ 126694 h 1441288"/>
                <a:gd name="connsiteX4" fmla="*/ 2425567 w 3089708"/>
                <a:gd name="connsiteY4" fmla="*/ 1329853 h 1441288"/>
                <a:gd name="connsiteX5" fmla="*/ 0 w 3089708"/>
                <a:gd name="connsiteY5" fmla="*/ 1358728 h 1441288"/>
                <a:gd name="connsiteX6" fmla="*/ 105879 w 3089708"/>
                <a:gd name="connsiteY6" fmla="*/ 1185474 h 1441288"/>
                <a:gd name="connsiteX0" fmla="*/ 105879 w 3089708"/>
                <a:gd name="connsiteY0" fmla="*/ 1185474 h 1600906"/>
                <a:gd name="connsiteX1" fmla="*/ 1270534 w 3089708"/>
                <a:gd name="connsiteY1" fmla="*/ 251824 h 1600906"/>
                <a:gd name="connsiteX2" fmla="*/ 2261937 w 3089708"/>
                <a:gd name="connsiteY2" fmla="*/ 40067 h 1600906"/>
                <a:gd name="connsiteX3" fmla="*/ 3089708 w 3089708"/>
                <a:gd name="connsiteY3" fmla="*/ 126694 h 1600906"/>
                <a:gd name="connsiteX4" fmla="*/ 1982804 w 3089708"/>
                <a:gd name="connsiteY4" fmla="*/ 1531983 h 1600906"/>
                <a:gd name="connsiteX5" fmla="*/ 0 w 3089708"/>
                <a:gd name="connsiteY5" fmla="*/ 1358728 h 1600906"/>
                <a:gd name="connsiteX6" fmla="*/ 105879 w 3089708"/>
                <a:gd name="connsiteY6" fmla="*/ 1185474 h 1600906"/>
                <a:gd name="connsiteX0" fmla="*/ 105879 w 3089708"/>
                <a:gd name="connsiteY0" fmla="*/ 1185474 h 1600906"/>
                <a:gd name="connsiteX1" fmla="*/ 1270534 w 3089708"/>
                <a:gd name="connsiteY1" fmla="*/ 251824 h 1600906"/>
                <a:gd name="connsiteX2" fmla="*/ 2261937 w 3089708"/>
                <a:gd name="connsiteY2" fmla="*/ 40067 h 1600906"/>
                <a:gd name="connsiteX3" fmla="*/ 3089708 w 3089708"/>
                <a:gd name="connsiteY3" fmla="*/ 126694 h 1600906"/>
                <a:gd name="connsiteX4" fmla="*/ 1982804 w 3089708"/>
                <a:gd name="connsiteY4" fmla="*/ 1531983 h 1600906"/>
                <a:gd name="connsiteX5" fmla="*/ 0 w 3089708"/>
                <a:gd name="connsiteY5" fmla="*/ 1358728 h 1600906"/>
                <a:gd name="connsiteX6" fmla="*/ 105879 w 3089708"/>
                <a:gd name="connsiteY6" fmla="*/ 1185474 h 1600906"/>
                <a:gd name="connsiteX0" fmla="*/ 105879 w 3089708"/>
                <a:gd name="connsiteY0" fmla="*/ 1185474 h 1489823"/>
                <a:gd name="connsiteX1" fmla="*/ 1270534 w 3089708"/>
                <a:gd name="connsiteY1" fmla="*/ 251824 h 1489823"/>
                <a:gd name="connsiteX2" fmla="*/ 2261937 w 3089708"/>
                <a:gd name="connsiteY2" fmla="*/ 40067 h 1489823"/>
                <a:gd name="connsiteX3" fmla="*/ 3089708 w 3089708"/>
                <a:gd name="connsiteY3" fmla="*/ 126694 h 1489823"/>
                <a:gd name="connsiteX4" fmla="*/ 2752825 w 3089708"/>
                <a:gd name="connsiteY4" fmla="*/ 1397229 h 1489823"/>
                <a:gd name="connsiteX5" fmla="*/ 0 w 3089708"/>
                <a:gd name="connsiteY5" fmla="*/ 1358728 h 1489823"/>
                <a:gd name="connsiteX6" fmla="*/ 105879 w 3089708"/>
                <a:gd name="connsiteY6" fmla="*/ 1185474 h 1489823"/>
                <a:gd name="connsiteX0" fmla="*/ 105879 w 3089708"/>
                <a:gd name="connsiteY0" fmla="*/ 1185474 h 1489823"/>
                <a:gd name="connsiteX1" fmla="*/ 1270534 w 3089708"/>
                <a:gd name="connsiteY1" fmla="*/ 251824 h 1489823"/>
                <a:gd name="connsiteX2" fmla="*/ 2261937 w 3089708"/>
                <a:gd name="connsiteY2" fmla="*/ 40067 h 1489823"/>
                <a:gd name="connsiteX3" fmla="*/ 3089708 w 3089708"/>
                <a:gd name="connsiteY3" fmla="*/ 126694 h 1489823"/>
                <a:gd name="connsiteX4" fmla="*/ 2752825 w 3089708"/>
                <a:gd name="connsiteY4" fmla="*/ 1397229 h 1489823"/>
                <a:gd name="connsiteX5" fmla="*/ 0 w 3089708"/>
                <a:gd name="connsiteY5" fmla="*/ 1358728 h 1489823"/>
                <a:gd name="connsiteX6" fmla="*/ 105879 w 3089708"/>
                <a:gd name="connsiteY6" fmla="*/ 1185474 h 1489823"/>
                <a:gd name="connsiteX0" fmla="*/ 105879 w 3090884"/>
                <a:gd name="connsiteY0" fmla="*/ 1185474 h 1489823"/>
                <a:gd name="connsiteX1" fmla="*/ 1270534 w 3090884"/>
                <a:gd name="connsiteY1" fmla="*/ 251824 h 1489823"/>
                <a:gd name="connsiteX2" fmla="*/ 2261937 w 3090884"/>
                <a:gd name="connsiteY2" fmla="*/ 40067 h 1489823"/>
                <a:gd name="connsiteX3" fmla="*/ 3089708 w 3090884"/>
                <a:gd name="connsiteY3" fmla="*/ 126694 h 1489823"/>
                <a:gd name="connsiteX4" fmla="*/ 2752825 w 3090884"/>
                <a:gd name="connsiteY4" fmla="*/ 1397229 h 1489823"/>
                <a:gd name="connsiteX5" fmla="*/ 0 w 3090884"/>
                <a:gd name="connsiteY5" fmla="*/ 1358728 h 1489823"/>
                <a:gd name="connsiteX6" fmla="*/ 105879 w 3090884"/>
                <a:gd name="connsiteY6" fmla="*/ 1185474 h 1489823"/>
                <a:gd name="connsiteX0" fmla="*/ 105879 w 3544122"/>
                <a:gd name="connsiteY0" fmla="*/ 1185474 h 1600906"/>
                <a:gd name="connsiteX1" fmla="*/ 1270534 w 3544122"/>
                <a:gd name="connsiteY1" fmla="*/ 251824 h 1600906"/>
                <a:gd name="connsiteX2" fmla="*/ 2261937 w 3544122"/>
                <a:gd name="connsiteY2" fmla="*/ 40067 h 1600906"/>
                <a:gd name="connsiteX3" fmla="*/ 3089708 w 3544122"/>
                <a:gd name="connsiteY3" fmla="*/ 126694 h 1600906"/>
                <a:gd name="connsiteX4" fmla="*/ 3522846 w 3544122"/>
                <a:gd name="connsiteY4" fmla="*/ 1531983 h 1600906"/>
                <a:gd name="connsiteX5" fmla="*/ 0 w 3544122"/>
                <a:gd name="connsiteY5" fmla="*/ 1358728 h 1600906"/>
                <a:gd name="connsiteX6" fmla="*/ 105879 w 3544122"/>
                <a:gd name="connsiteY6" fmla="*/ 1185474 h 1600906"/>
                <a:gd name="connsiteX0" fmla="*/ 105879 w 3522846"/>
                <a:gd name="connsiteY0" fmla="*/ 1185474 h 1600906"/>
                <a:gd name="connsiteX1" fmla="*/ 1270534 w 3522846"/>
                <a:gd name="connsiteY1" fmla="*/ 251824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85474 h 1600906"/>
                <a:gd name="connsiteX1" fmla="*/ 1270534 w 3522846"/>
                <a:gd name="connsiteY1" fmla="*/ 251824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85474 h 1600906"/>
                <a:gd name="connsiteX1" fmla="*/ 1838424 w 3522846"/>
                <a:gd name="connsiteY1" fmla="*/ 117070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32179 h 1547611"/>
                <a:gd name="connsiteX1" fmla="*/ 1838424 w 3522846"/>
                <a:gd name="connsiteY1" fmla="*/ 63775 h 1547611"/>
                <a:gd name="connsiteX2" fmla="*/ 2483318 w 3522846"/>
                <a:gd name="connsiteY2" fmla="*/ 140777 h 1547611"/>
                <a:gd name="connsiteX3" fmla="*/ 3089708 w 3522846"/>
                <a:gd name="connsiteY3" fmla="*/ 73399 h 1547611"/>
                <a:gd name="connsiteX4" fmla="*/ 3522846 w 3522846"/>
                <a:gd name="connsiteY4" fmla="*/ 1478688 h 1547611"/>
                <a:gd name="connsiteX5" fmla="*/ 0 w 3522846"/>
                <a:gd name="connsiteY5" fmla="*/ 1305433 h 1547611"/>
                <a:gd name="connsiteX6" fmla="*/ 105879 w 3522846"/>
                <a:gd name="connsiteY6" fmla="*/ 1132179 h 1547611"/>
                <a:gd name="connsiteX0" fmla="*/ 105879 w 3522846"/>
                <a:gd name="connsiteY0" fmla="*/ 1196768 h 1612200"/>
                <a:gd name="connsiteX1" fmla="*/ 1838424 w 3522846"/>
                <a:gd name="connsiteY1" fmla="*/ 128364 h 1612200"/>
                <a:gd name="connsiteX2" fmla="*/ 2454442 w 3522846"/>
                <a:gd name="connsiteY2" fmla="*/ 32111 h 1612200"/>
                <a:gd name="connsiteX3" fmla="*/ 3089708 w 3522846"/>
                <a:gd name="connsiteY3" fmla="*/ 137988 h 1612200"/>
                <a:gd name="connsiteX4" fmla="*/ 3522846 w 3522846"/>
                <a:gd name="connsiteY4" fmla="*/ 1543277 h 1612200"/>
                <a:gd name="connsiteX5" fmla="*/ 0 w 3522846"/>
                <a:gd name="connsiteY5" fmla="*/ 1370022 h 1612200"/>
                <a:gd name="connsiteX6" fmla="*/ 105879 w 3522846"/>
                <a:gd name="connsiteY6" fmla="*/ 1196768 h 1612200"/>
                <a:gd name="connsiteX0" fmla="*/ 0 w 3416967"/>
                <a:gd name="connsiteY0" fmla="*/ 1196768 h 1597923"/>
                <a:gd name="connsiteX1" fmla="*/ 1732545 w 3416967"/>
                <a:gd name="connsiteY1" fmla="*/ 128364 h 1597923"/>
                <a:gd name="connsiteX2" fmla="*/ 2348563 w 3416967"/>
                <a:gd name="connsiteY2" fmla="*/ 32111 h 1597923"/>
                <a:gd name="connsiteX3" fmla="*/ 2983829 w 3416967"/>
                <a:gd name="connsiteY3" fmla="*/ 137988 h 1597923"/>
                <a:gd name="connsiteX4" fmla="*/ 3416967 w 3416967"/>
                <a:gd name="connsiteY4" fmla="*/ 1543277 h 1597923"/>
                <a:gd name="connsiteX5" fmla="*/ 0 w 3416967"/>
                <a:gd name="connsiteY5" fmla="*/ 1196768 h 1597923"/>
                <a:gd name="connsiteX0" fmla="*/ 0 w 2242685"/>
                <a:gd name="connsiteY0" fmla="*/ 1437399 h 1650198"/>
                <a:gd name="connsiteX1" fmla="*/ 558263 w 2242685"/>
                <a:gd name="connsiteY1" fmla="*/ 128364 h 1650198"/>
                <a:gd name="connsiteX2" fmla="*/ 1174281 w 2242685"/>
                <a:gd name="connsiteY2" fmla="*/ 32111 h 1650198"/>
                <a:gd name="connsiteX3" fmla="*/ 1809547 w 2242685"/>
                <a:gd name="connsiteY3" fmla="*/ 137988 h 1650198"/>
                <a:gd name="connsiteX4" fmla="*/ 2242685 w 2242685"/>
                <a:gd name="connsiteY4" fmla="*/ 1543277 h 1650198"/>
                <a:gd name="connsiteX5" fmla="*/ 0 w 2242685"/>
                <a:gd name="connsiteY5" fmla="*/ 1437399 h 1650198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53763 h 1722807"/>
                <a:gd name="connsiteX1" fmla="*/ 558263 w 2242685"/>
                <a:gd name="connsiteY1" fmla="*/ 167726 h 1722807"/>
                <a:gd name="connsiteX2" fmla="*/ 1174281 w 2242685"/>
                <a:gd name="connsiteY2" fmla="*/ 71473 h 1722807"/>
                <a:gd name="connsiteX3" fmla="*/ 1819173 w 2242685"/>
                <a:gd name="connsiteY3" fmla="*/ 100348 h 1722807"/>
                <a:gd name="connsiteX4" fmla="*/ 2242685 w 2242685"/>
                <a:gd name="connsiteY4" fmla="*/ 1582639 h 1722807"/>
                <a:gd name="connsiteX5" fmla="*/ 0 w 2242685"/>
                <a:gd name="connsiteY5" fmla="*/ 1553763 h 1722807"/>
                <a:gd name="connsiteX0" fmla="*/ 0 w 2242685"/>
                <a:gd name="connsiteY0" fmla="*/ 1602192 h 1771236"/>
                <a:gd name="connsiteX1" fmla="*/ 558263 w 2242685"/>
                <a:gd name="connsiteY1" fmla="*/ 216155 h 1771236"/>
                <a:gd name="connsiteX2" fmla="*/ 1819173 w 2242685"/>
                <a:gd name="connsiteY2" fmla="*/ 148777 h 1771236"/>
                <a:gd name="connsiteX3" fmla="*/ 2242685 w 2242685"/>
                <a:gd name="connsiteY3" fmla="*/ 1631068 h 1771236"/>
                <a:gd name="connsiteX4" fmla="*/ 0 w 2242685"/>
                <a:gd name="connsiteY4" fmla="*/ 1602192 h 1771236"/>
                <a:gd name="connsiteX0" fmla="*/ 0 w 2242685"/>
                <a:gd name="connsiteY0" fmla="*/ 1541434 h 1710478"/>
                <a:gd name="connsiteX1" fmla="*/ 558263 w 2242685"/>
                <a:gd name="connsiteY1" fmla="*/ 155397 h 1710478"/>
                <a:gd name="connsiteX2" fmla="*/ 1819173 w 2242685"/>
                <a:gd name="connsiteY2" fmla="*/ 88019 h 1710478"/>
                <a:gd name="connsiteX3" fmla="*/ 2242685 w 2242685"/>
                <a:gd name="connsiteY3" fmla="*/ 1570310 h 1710478"/>
                <a:gd name="connsiteX4" fmla="*/ 0 w 2242685"/>
                <a:gd name="connsiteY4" fmla="*/ 1541434 h 1710478"/>
                <a:gd name="connsiteX0" fmla="*/ 0 w 2242685"/>
                <a:gd name="connsiteY0" fmla="*/ 1498930 h 1667974"/>
                <a:gd name="connsiteX1" fmla="*/ 558263 w 2242685"/>
                <a:gd name="connsiteY1" fmla="*/ 112893 h 1667974"/>
                <a:gd name="connsiteX2" fmla="*/ 1819173 w 2242685"/>
                <a:gd name="connsiteY2" fmla="*/ 45515 h 1667974"/>
                <a:gd name="connsiteX3" fmla="*/ 2242685 w 2242685"/>
                <a:gd name="connsiteY3" fmla="*/ 1527806 h 1667974"/>
                <a:gd name="connsiteX4" fmla="*/ 0 w 2242685"/>
                <a:gd name="connsiteY4" fmla="*/ 1498930 h 166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685" h="1667974">
                  <a:moveTo>
                    <a:pt x="0" y="1498930"/>
                  </a:moveTo>
                  <a:cubicBezTo>
                    <a:pt x="214964" y="1107503"/>
                    <a:pt x="410675" y="485069"/>
                    <a:pt x="558263" y="112893"/>
                  </a:cubicBezTo>
                  <a:cubicBezTo>
                    <a:pt x="976961" y="-4215"/>
                    <a:pt x="1317055" y="-36300"/>
                    <a:pt x="1819173" y="45515"/>
                  </a:cubicBezTo>
                  <a:cubicBezTo>
                    <a:pt x="1963553" y="728909"/>
                    <a:pt x="2030929" y="882912"/>
                    <a:pt x="2242685" y="1527806"/>
                  </a:cubicBezTo>
                  <a:cubicBezTo>
                    <a:pt x="1745380" y="1704269"/>
                    <a:pt x="280737" y="1734749"/>
                    <a:pt x="0" y="1498930"/>
                  </a:cubicBezTo>
                  <a:close/>
                </a:path>
              </a:pathLst>
            </a:custGeom>
            <a:gradFill>
              <a:gsLst>
                <a:gs pos="0">
                  <a:srgbClr val="9498AA"/>
                </a:gs>
                <a:gs pos="37000">
                  <a:srgbClr val="B4B2BF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5044544" y="3716843"/>
              <a:ext cx="2090740" cy="415206"/>
            </a:xfrm>
            <a:custGeom>
              <a:avLst/>
              <a:gdLst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26720 w 670560"/>
                <a:gd name="connsiteY4" fmla="*/ 26416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8636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86360 h 579120"/>
                <a:gd name="connsiteX0" fmla="*/ 5080 w 670560"/>
                <a:gd name="connsiteY0" fmla="*/ 8636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86360 h 579120"/>
                <a:gd name="connsiteX0" fmla="*/ 10294 w 675774"/>
                <a:gd name="connsiteY0" fmla="*/ 86360 h 579120"/>
                <a:gd name="connsiteX1" fmla="*/ 5214 w 675774"/>
                <a:gd name="connsiteY1" fmla="*/ 396240 h 579120"/>
                <a:gd name="connsiteX2" fmla="*/ 20454 w 675774"/>
                <a:gd name="connsiteY2" fmla="*/ 579120 h 579120"/>
                <a:gd name="connsiteX3" fmla="*/ 553854 w 675774"/>
                <a:gd name="connsiteY3" fmla="*/ 502920 h 579120"/>
                <a:gd name="connsiteX4" fmla="*/ 492894 w 675774"/>
                <a:gd name="connsiteY4" fmla="*/ 269240 h 579120"/>
                <a:gd name="connsiteX5" fmla="*/ 675774 w 675774"/>
                <a:gd name="connsiteY5" fmla="*/ 0 h 579120"/>
                <a:gd name="connsiteX6" fmla="*/ 340494 w 675774"/>
                <a:gd name="connsiteY6" fmla="*/ 15240 h 579120"/>
                <a:gd name="connsiteX7" fmla="*/ 10294 w 675774"/>
                <a:gd name="connsiteY7" fmla="*/ 86360 h 579120"/>
                <a:gd name="connsiteX0" fmla="*/ 23640 w 689120"/>
                <a:gd name="connsiteY0" fmla="*/ 86360 h 579120"/>
                <a:gd name="connsiteX1" fmla="*/ 3320 w 689120"/>
                <a:gd name="connsiteY1" fmla="*/ 396240 h 579120"/>
                <a:gd name="connsiteX2" fmla="*/ 33800 w 689120"/>
                <a:gd name="connsiteY2" fmla="*/ 579120 h 579120"/>
                <a:gd name="connsiteX3" fmla="*/ 567200 w 689120"/>
                <a:gd name="connsiteY3" fmla="*/ 502920 h 579120"/>
                <a:gd name="connsiteX4" fmla="*/ 506240 w 689120"/>
                <a:gd name="connsiteY4" fmla="*/ 269240 h 579120"/>
                <a:gd name="connsiteX5" fmla="*/ 689120 w 689120"/>
                <a:gd name="connsiteY5" fmla="*/ 0 h 579120"/>
                <a:gd name="connsiteX6" fmla="*/ 353840 w 689120"/>
                <a:gd name="connsiteY6" fmla="*/ 15240 h 579120"/>
                <a:gd name="connsiteX7" fmla="*/ 23640 w 689120"/>
                <a:gd name="connsiteY7" fmla="*/ 86360 h 579120"/>
                <a:gd name="connsiteX0" fmla="*/ 29938 w 695418"/>
                <a:gd name="connsiteY0" fmla="*/ 86360 h 579120"/>
                <a:gd name="connsiteX1" fmla="*/ 9618 w 695418"/>
                <a:gd name="connsiteY1" fmla="*/ 396240 h 579120"/>
                <a:gd name="connsiteX2" fmla="*/ 40098 w 695418"/>
                <a:gd name="connsiteY2" fmla="*/ 579120 h 579120"/>
                <a:gd name="connsiteX3" fmla="*/ 573498 w 695418"/>
                <a:gd name="connsiteY3" fmla="*/ 502920 h 579120"/>
                <a:gd name="connsiteX4" fmla="*/ 512538 w 695418"/>
                <a:gd name="connsiteY4" fmla="*/ 269240 h 579120"/>
                <a:gd name="connsiteX5" fmla="*/ 695418 w 695418"/>
                <a:gd name="connsiteY5" fmla="*/ 0 h 579120"/>
                <a:gd name="connsiteX6" fmla="*/ 360138 w 695418"/>
                <a:gd name="connsiteY6" fmla="*/ 15240 h 579120"/>
                <a:gd name="connsiteX7" fmla="*/ 29938 w 695418"/>
                <a:gd name="connsiteY7" fmla="*/ 86360 h 579120"/>
                <a:gd name="connsiteX0" fmla="*/ 25932 w 691412"/>
                <a:gd name="connsiteY0" fmla="*/ 86360 h 579120"/>
                <a:gd name="connsiteX1" fmla="*/ 5612 w 691412"/>
                <a:gd name="connsiteY1" fmla="*/ 396240 h 579120"/>
                <a:gd name="connsiteX2" fmla="*/ 36092 w 691412"/>
                <a:gd name="connsiteY2" fmla="*/ 579120 h 579120"/>
                <a:gd name="connsiteX3" fmla="*/ 569492 w 691412"/>
                <a:gd name="connsiteY3" fmla="*/ 502920 h 579120"/>
                <a:gd name="connsiteX4" fmla="*/ 508532 w 691412"/>
                <a:gd name="connsiteY4" fmla="*/ 269240 h 579120"/>
                <a:gd name="connsiteX5" fmla="*/ 691412 w 691412"/>
                <a:gd name="connsiteY5" fmla="*/ 0 h 579120"/>
                <a:gd name="connsiteX6" fmla="*/ 356132 w 691412"/>
                <a:gd name="connsiteY6" fmla="*/ 15240 h 579120"/>
                <a:gd name="connsiteX7" fmla="*/ 25932 w 691412"/>
                <a:gd name="connsiteY7" fmla="*/ 86360 h 579120"/>
                <a:gd name="connsiteX0" fmla="*/ 44757 w 710237"/>
                <a:gd name="connsiteY0" fmla="*/ 86360 h 579120"/>
                <a:gd name="connsiteX1" fmla="*/ 4117 w 710237"/>
                <a:gd name="connsiteY1" fmla="*/ 320040 h 579120"/>
                <a:gd name="connsiteX2" fmla="*/ 54917 w 710237"/>
                <a:gd name="connsiteY2" fmla="*/ 579120 h 579120"/>
                <a:gd name="connsiteX3" fmla="*/ 588317 w 710237"/>
                <a:gd name="connsiteY3" fmla="*/ 502920 h 579120"/>
                <a:gd name="connsiteX4" fmla="*/ 527357 w 710237"/>
                <a:gd name="connsiteY4" fmla="*/ 269240 h 579120"/>
                <a:gd name="connsiteX5" fmla="*/ 710237 w 710237"/>
                <a:gd name="connsiteY5" fmla="*/ 0 h 579120"/>
                <a:gd name="connsiteX6" fmla="*/ 374957 w 710237"/>
                <a:gd name="connsiteY6" fmla="*/ 15240 h 579120"/>
                <a:gd name="connsiteX7" fmla="*/ 44757 w 710237"/>
                <a:gd name="connsiteY7" fmla="*/ 86360 h 57912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87285 w 709205"/>
                <a:gd name="connsiteY3" fmla="*/ 50292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97445 w 709205"/>
                <a:gd name="connsiteY3" fmla="*/ 52324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97445 w 709205"/>
                <a:gd name="connsiteY3" fmla="*/ 52324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597445 w 770165"/>
                <a:gd name="connsiteY3" fmla="*/ 514980 h 586100"/>
                <a:gd name="connsiteX4" fmla="*/ 52632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597445 w 770165"/>
                <a:gd name="connsiteY3" fmla="*/ 514980 h 586100"/>
                <a:gd name="connsiteX4" fmla="*/ 58728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668565 w 770165"/>
                <a:gd name="connsiteY3" fmla="*/ 499740 h 586100"/>
                <a:gd name="connsiteX4" fmla="*/ 58728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668565 w 770165"/>
                <a:gd name="connsiteY3" fmla="*/ 499740 h 586100"/>
                <a:gd name="connsiteX4" fmla="*/ 60760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73488 w 799928"/>
                <a:gd name="connsiteY0" fmla="*/ 78100 h 586100"/>
                <a:gd name="connsiteX1" fmla="*/ 2368 w 799928"/>
                <a:gd name="connsiteY1" fmla="*/ 352420 h 586100"/>
                <a:gd name="connsiteX2" fmla="*/ 109048 w 799928"/>
                <a:gd name="connsiteY2" fmla="*/ 586100 h 586100"/>
                <a:gd name="connsiteX3" fmla="*/ 698328 w 799928"/>
                <a:gd name="connsiteY3" fmla="*/ 499740 h 586100"/>
                <a:gd name="connsiteX4" fmla="*/ 637368 w 799928"/>
                <a:gd name="connsiteY4" fmla="*/ 260980 h 586100"/>
                <a:gd name="connsiteX5" fmla="*/ 799928 w 799928"/>
                <a:gd name="connsiteY5" fmla="*/ 1900 h 586100"/>
                <a:gd name="connsiteX6" fmla="*/ 403688 w 799928"/>
                <a:gd name="connsiteY6" fmla="*/ 6980 h 586100"/>
                <a:gd name="connsiteX7" fmla="*/ 73488 w 799928"/>
                <a:gd name="connsiteY7" fmla="*/ 78100 h 586100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37368 w 804691"/>
                <a:gd name="connsiteY4" fmla="*/ 267017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37368 w 804691"/>
                <a:gd name="connsiteY4" fmla="*/ 267017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9728 w 810931"/>
                <a:gd name="connsiteY0" fmla="*/ 84137 h 592137"/>
                <a:gd name="connsiteX1" fmla="*/ 2258 w 810931"/>
                <a:gd name="connsiteY1" fmla="*/ 355282 h 592137"/>
                <a:gd name="connsiteX2" fmla="*/ 115288 w 810931"/>
                <a:gd name="connsiteY2" fmla="*/ 592137 h 592137"/>
                <a:gd name="connsiteX3" fmla="*/ 704568 w 810931"/>
                <a:gd name="connsiteY3" fmla="*/ 505777 h 592137"/>
                <a:gd name="connsiteX4" fmla="*/ 656308 w 810931"/>
                <a:gd name="connsiteY4" fmla="*/ 257492 h 592137"/>
                <a:gd name="connsiteX5" fmla="*/ 810931 w 810931"/>
                <a:gd name="connsiteY5" fmla="*/ 0 h 592137"/>
                <a:gd name="connsiteX6" fmla="*/ 409928 w 810931"/>
                <a:gd name="connsiteY6" fmla="*/ 13017 h 592137"/>
                <a:gd name="connsiteX7" fmla="*/ 79728 w 810931"/>
                <a:gd name="connsiteY7" fmla="*/ 84137 h 592137"/>
                <a:gd name="connsiteX0" fmla="*/ 79728 w 810931"/>
                <a:gd name="connsiteY0" fmla="*/ 84137 h 592137"/>
                <a:gd name="connsiteX1" fmla="*/ 2258 w 810931"/>
                <a:gd name="connsiteY1" fmla="*/ 355282 h 592137"/>
                <a:gd name="connsiteX2" fmla="*/ 115288 w 810931"/>
                <a:gd name="connsiteY2" fmla="*/ 592137 h 592137"/>
                <a:gd name="connsiteX3" fmla="*/ 704568 w 810931"/>
                <a:gd name="connsiteY3" fmla="*/ 505777 h 592137"/>
                <a:gd name="connsiteX4" fmla="*/ 656308 w 810931"/>
                <a:gd name="connsiteY4" fmla="*/ 257492 h 592137"/>
                <a:gd name="connsiteX5" fmla="*/ 810931 w 810931"/>
                <a:gd name="connsiteY5" fmla="*/ 0 h 592137"/>
                <a:gd name="connsiteX6" fmla="*/ 409928 w 810931"/>
                <a:gd name="connsiteY6" fmla="*/ 13017 h 592137"/>
                <a:gd name="connsiteX7" fmla="*/ 79728 w 810931"/>
                <a:gd name="connsiteY7" fmla="*/ 84137 h 592137"/>
                <a:gd name="connsiteX0" fmla="*/ 77470 w 808673"/>
                <a:gd name="connsiteY0" fmla="*/ 84137 h 592137"/>
                <a:gd name="connsiteX1" fmla="*/ 0 w 808673"/>
                <a:gd name="connsiteY1" fmla="*/ 355282 h 592137"/>
                <a:gd name="connsiteX2" fmla="*/ 113030 w 808673"/>
                <a:gd name="connsiteY2" fmla="*/ 592137 h 592137"/>
                <a:gd name="connsiteX3" fmla="*/ 702310 w 808673"/>
                <a:gd name="connsiteY3" fmla="*/ 505777 h 592137"/>
                <a:gd name="connsiteX4" fmla="*/ 654050 w 808673"/>
                <a:gd name="connsiteY4" fmla="*/ 257492 h 592137"/>
                <a:gd name="connsiteX5" fmla="*/ 808673 w 808673"/>
                <a:gd name="connsiteY5" fmla="*/ 0 h 592137"/>
                <a:gd name="connsiteX6" fmla="*/ 407670 w 808673"/>
                <a:gd name="connsiteY6" fmla="*/ 13017 h 592137"/>
                <a:gd name="connsiteX7" fmla="*/ 77470 w 808673"/>
                <a:gd name="connsiteY7" fmla="*/ 84137 h 592137"/>
                <a:gd name="connsiteX0" fmla="*/ 77470 w 808673"/>
                <a:gd name="connsiteY0" fmla="*/ 84137 h 592137"/>
                <a:gd name="connsiteX1" fmla="*/ 0 w 808673"/>
                <a:gd name="connsiteY1" fmla="*/ 355282 h 592137"/>
                <a:gd name="connsiteX2" fmla="*/ 113030 w 808673"/>
                <a:gd name="connsiteY2" fmla="*/ 592137 h 592137"/>
                <a:gd name="connsiteX3" fmla="*/ 702310 w 808673"/>
                <a:gd name="connsiteY3" fmla="*/ 505777 h 592137"/>
                <a:gd name="connsiteX4" fmla="*/ 654050 w 808673"/>
                <a:gd name="connsiteY4" fmla="*/ 257492 h 592137"/>
                <a:gd name="connsiteX5" fmla="*/ 808673 w 808673"/>
                <a:gd name="connsiteY5" fmla="*/ 0 h 592137"/>
                <a:gd name="connsiteX6" fmla="*/ 407670 w 808673"/>
                <a:gd name="connsiteY6" fmla="*/ 13017 h 592137"/>
                <a:gd name="connsiteX7" fmla="*/ 77470 w 808673"/>
                <a:gd name="connsiteY7" fmla="*/ 84137 h 592137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14178 w 837456"/>
                <a:gd name="connsiteY0" fmla="*/ 3839 h 662652"/>
                <a:gd name="connsiteX1" fmla="*/ 28783 w 837456"/>
                <a:gd name="connsiteY1" fmla="*/ 436909 h 662652"/>
                <a:gd name="connsiteX2" fmla="*/ 141813 w 837456"/>
                <a:gd name="connsiteY2" fmla="*/ 662652 h 662652"/>
                <a:gd name="connsiteX3" fmla="*/ 731093 w 837456"/>
                <a:gd name="connsiteY3" fmla="*/ 587404 h 662652"/>
                <a:gd name="connsiteX4" fmla="*/ 682833 w 837456"/>
                <a:gd name="connsiteY4" fmla="*/ 339119 h 662652"/>
                <a:gd name="connsiteX5" fmla="*/ 837456 w 837456"/>
                <a:gd name="connsiteY5" fmla="*/ 81627 h 662652"/>
                <a:gd name="connsiteX6" fmla="*/ 436453 w 837456"/>
                <a:gd name="connsiteY6" fmla="*/ 94644 h 662652"/>
                <a:gd name="connsiteX7" fmla="*/ 14178 w 837456"/>
                <a:gd name="connsiteY7" fmla="*/ 3839 h 662652"/>
                <a:gd name="connsiteX0" fmla="*/ 14178 w 783481"/>
                <a:gd name="connsiteY0" fmla="*/ 3839 h 662652"/>
                <a:gd name="connsiteX1" fmla="*/ 28783 w 783481"/>
                <a:gd name="connsiteY1" fmla="*/ 436909 h 662652"/>
                <a:gd name="connsiteX2" fmla="*/ 141813 w 783481"/>
                <a:gd name="connsiteY2" fmla="*/ 662652 h 662652"/>
                <a:gd name="connsiteX3" fmla="*/ 731093 w 783481"/>
                <a:gd name="connsiteY3" fmla="*/ 587404 h 662652"/>
                <a:gd name="connsiteX4" fmla="*/ 682833 w 783481"/>
                <a:gd name="connsiteY4" fmla="*/ 339119 h 662652"/>
                <a:gd name="connsiteX5" fmla="*/ 783481 w 783481"/>
                <a:gd name="connsiteY5" fmla="*/ 170527 h 662652"/>
                <a:gd name="connsiteX6" fmla="*/ 436453 w 783481"/>
                <a:gd name="connsiteY6" fmla="*/ 94644 h 662652"/>
                <a:gd name="connsiteX7" fmla="*/ 14178 w 783481"/>
                <a:gd name="connsiteY7" fmla="*/ 3839 h 662652"/>
                <a:gd name="connsiteX0" fmla="*/ 14178 w 783481"/>
                <a:gd name="connsiteY0" fmla="*/ 4454 h 663267"/>
                <a:gd name="connsiteX1" fmla="*/ 28783 w 783481"/>
                <a:gd name="connsiteY1" fmla="*/ 437524 h 663267"/>
                <a:gd name="connsiteX2" fmla="*/ 141813 w 783481"/>
                <a:gd name="connsiteY2" fmla="*/ 663267 h 663267"/>
                <a:gd name="connsiteX3" fmla="*/ 731093 w 783481"/>
                <a:gd name="connsiteY3" fmla="*/ 588019 h 663267"/>
                <a:gd name="connsiteX4" fmla="*/ 682833 w 783481"/>
                <a:gd name="connsiteY4" fmla="*/ 339734 h 663267"/>
                <a:gd name="connsiteX5" fmla="*/ 783481 w 783481"/>
                <a:gd name="connsiteY5" fmla="*/ 171142 h 663267"/>
                <a:gd name="connsiteX6" fmla="*/ 379303 w 783481"/>
                <a:gd name="connsiteY6" fmla="*/ 73034 h 663267"/>
                <a:gd name="connsiteX7" fmla="*/ 14178 w 783481"/>
                <a:gd name="connsiteY7" fmla="*/ 4454 h 663267"/>
                <a:gd name="connsiteX0" fmla="*/ 14178 w 783481"/>
                <a:gd name="connsiteY0" fmla="*/ 9009 h 667822"/>
                <a:gd name="connsiteX1" fmla="*/ 28783 w 783481"/>
                <a:gd name="connsiteY1" fmla="*/ 442079 h 667822"/>
                <a:gd name="connsiteX2" fmla="*/ 141813 w 783481"/>
                <a:gd name="connsiteY2" fmla="*/ 667822 h 667822"/>
                <a:gd name="connsiteX3" fmla="*/ 731093 w 783481"/>
                <a:gd name="connsiteY3" fmla="*/ 592574 h 667822"/>
                <a:gd name="connsiteX4" fmla="*/ 682833 w 783481"/>
                <a:gd name="connsiteY4" fmla="*/ 344289 h 667822"/>
                <a:gd name="connsiteX5" fmla="*/ 783481 w 783481"/>
                <a:gd name="connsiteY5" fmla="*/ 175697 h 667822"/>
                <a:gd name="connsiteX6" fmla="*/ 379303 w 783481"/>
                <a:gd name="connsiteY6" fmla="*/ 77589 h 667822"/>
                <a:gd name="connsiteX7" fmla="*/ 14178 w 783481"/>
                <a:gd name="connsiteY7" fmla="*/ 9009 h 667822"/>
                <a:gd name="connsiteX0" fmla="*/ 14178 w 783481"/>
                <a:gd name="connsiteY0" fmla="*/ 9009 h 667822"/>
                <a:gd name="connsiteX1" fmla="*/ 28783 w 783481"/>
                <a:gd name="connsiteY1" fmla="*/ 442079 h 667822"/>
                <a:gd name="connsiteX2" fmla="*/ 141813 w 783481"/>
                <a:gd name="connsiteY2" fmla="*/ 667822 h 667822"/>
                <a:gd name="connsiteX3" fmla="*/ 731093 w 783481"/>
                <a:gd name="connsiteY3" fmla="*/ 592574 h 667822"/>
                <a:gd name="connsiteX4" fmla="*/ 682833 w 783481"/>
                <a:gd name="connsiteY4" fmla="*/ 344289 h 667822"/>
                <a:gd name="connsiteX5" fmla="*/ 783481 w 783481"/>
                <a:gd name="connsiteY5" fmla="*/ 175697 h 667822"/>
                <a:gd name="connsiteX6" fmla="*/ 379303 w 783481"/>
                <a:gd name="connsiteY6" fmla="*/ 77589 h 667822"/>
                <a:gd name="connsiteX7" fmla="*/ 14178 w 783481"/>
                <a:gd name="connsiteY7" fmla="*/ 9009 h 667822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55245 w 824548"/>
                <a:gd name="connsiteY0" fmla="*/ 0 h 658813"/>
                <a:gd name="connsiteX1" fmla="*/ 0 w 824548"/>
                <a:gd name="connsiteY1" fmla="*/ 226695 h 658813"/>
                <a:gd name="connsiteX2" fmla="*/ 182880 w 824548"/>
                <a:gd name="connsiteY2" fmla="*/ 658813 h 658813"/>
                <a:gd name="connsiteX3" fmla="*/ 772160 w 824548"/>
                <a:gd name="connsiteY3" fmla="*/ 583565 h 658813"/>
                <a:gd name="connsiteX4" fmla="*/ 723900 w 824548"/>
                <a:gd name="connsiteY4" fmla="*/ 335280 h 658813"/>
                <a:gd name="connsiteX5" fmla="*/ 824548 w 824548"/>
                <a:gd name="connsiteY5" fmla="*/ 166688 h 658813"/>
                <a:gd name="connsiteX6" fmla="*/ 439420 w 824548"/>
                <a:gd name="connsiteY6" fmla="*/ 62230 h 658813"/>
                <a:gd name="connsiteX7" fmla="*/ 55245 w 824548"/>
                <a:gd name="connsiteY7" fmla="*/ 0 h 658813"/>
                <a:gd name="connsiteX0" fmla="*/ 55245 w 824548"/>
                <a:gd name="connsiteY0" fmla="*/ 0 h 583565"/>
                <a:gd name="connsiteX1" fmla="*/ 0 w 824548"/>
                <a:gd name="connsiteY1" fmla="*/ 226695 h 583565"/>
                <a:gd name="connsiteX2" fmla="*/ 46355 w 824548"/>
                <a:gd name="connsiteY2" fmla="*/ 481013 h 583565"/>
                <a:gd name="connsiteX3" fmla="*/ 772160 w 824548"/>
                <a:gd name="connsiteY3" fmla="*/ 583565 h 583565"/>
                <a:gd name="connsiteX4" fmla="*/ 723900 w 824548"/>
                <a:gd name="connsiteY4" fmla="*/ 335280 h 583565"/>
                <a:gd name="connsiteX5" fmla="*/ 824548 w 824548"/>
                <a:gd name="connsiteY5" fmla="*/ 166688 h 583565"/>
                <a:gd name="connsiteX6" fmla="*/ 439420 w 824548"/>
                <a:gd name="connsiteY6" fmla="*/ 62230 h 583565"/>
                <a:gd name="connsiteX7" fmla="*/ 55245 w 824548"/>
                <a:gd name="connsiteY7" fmla="*/ 0 h 5835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80645 w 849948"/>
                <a:gd name="connsiteY0" fmla="*/ 0 h 621665"/>
                <a:gd name="connsiteX1" fmla="*/ 0 w 849948"/>
                <a:gd name="connsiteY1" fmla="*/ 229870 h 621665"/>
                <a:gd name="connsiteX2" fmla="*/ 71755 w 849948"/>
                <a:gd name="connsiteY2" fmla="*/ 481013 h 621665"/>
                <a:gd name="connsiteX3" fmla="*/ 629285 w 849948"/>
                <a:gd name="connsiteY3" fmla="*/ 621665 h 621665"/>
                <a:gd name="connsiteX4" fmla="*/ 688975 w 849948"/>
                <a:gd name="connsiteY4" fmla="*/ 376555 h 621665"/>
                <a:gd name="connsiteX5" fmla="*/ 849948 w 849948"/>
                <a:gd name="connsiteY5" fmla="*/ 166688 h 621665"/>
                <a:gd name="connsiteX6" fmla="*/ 464820 w 849948"/>
                <a:gd name="connsiteY6" fmla="*/ 62230 h 621665"/>
                <a:gd name="connsiteX7" fmla="*/ 80645 w 849948"/>
                <a:gd name="connsiteY7" fmla="*/ 0 h 621665"/>
                <a:gd name="connsiteX0" fmla="*/ 80746 w 850049"/>
                <a:gd name="connsiteY0" fmla="*/ 0 h 621665"/>
                <a:gd name="connsiteX1" fmla="*/ 101 w 850049"/>
                <a:gd name="connsiteY1" fmla="*/ 229870 h 621665"/>
                <a:gd name="connsiteX2" fmla="*/ 71856 w 850049"/>
                <a:gd name="connsiteY2" fmla="*/ 481013 h 621665"/>
                <a:gd name="connsiteX3" fmla="*/ 629386 w 850049"/>
                <a:gd name="connsiteY3" fmla="*/ 621665 h 621665"/>
                <a:gd name="connsiteX4" fmla="*/ 689076 w 850049"/>
                <a:gd name="connsiteY4" fmla="*/ 376555 h 621665"/>
                <a:gd name="connsiteX5" fmla="*/ 850049 w 850049"/>
                <a:gd name="connsiteY5" fmla="*/ 166688 h 621665"/>
                <a:gd name="connsiteX6" fmla="*/ 464921 w 850049"/>
                <a:gd name="connsiteY6" fmla="*/ 62230 h 621665"/>
                <a:gd name="connsiteX7" fmla="*/ 80746 w 850049"/>
                <a:gd name="connsiteY7" fmla="*/ 0 h 621665"/>
                <a:gd name="connsiteX0" fmla="*/ 82269 w 851572"/>
                <a:gd name="connsiteY0" fmla="*/ 0 h 621665"/>
                <a:gd name="connsiteX1" fmla="*/ 1624 w 851572"/>
                <a:gd name="connsiteY1" fmla="*/ 229870 h 621665"/>
                <a:gd name="connsiteX2" fmla="*/ 73379 w 851572"/>
                <a:gd name="connsiteY2" fmla="*/ 481013 h 621665"/>
                <a:gd name="connsiteX3" fmla="*/ 630909 w 851572"/>
                <a:gd name="connsiteY3" fmla="*/ 621665 h 621665"/>
                <a:gd name="connsiteX4" fmla="*/ 690599 w 851572"/>
                <a:gd name="connsiteY4" fmla="*/ 376555 h 621665"/>
                <a:gd name="connsiteX5" fmla="*/ 851572 w 851572"/>
                <a:gd name="connsiteY5" fmla="*/ 166688 h 621665"/>
                <a:gd name="connsiteX6" fmla="*/ 466444 w 851572"/>
                <a:gd name="connsiteY6" fmla="*/ 62230 h 621665"/>
                <a:gd name="connsiteX7" fmla="*/ 82269 w 851572"/>
                <a:gd name="connsiteY7" fmla="*/ 0 h 621665"/>
                <a:gd name="connsiteX0" fmla="*/ 82269 w 851572"/>
                <a:gd name="connsiteY0" fmla="*/ 0 h 621665"/>
                <a:gd name="connsiteX1" fmla="*/ 1624 w 851572"/>
                <a:gd name="connsiteY1" fmla="*/ 229870 h 621665"/>
                <a:gd name="connsiteX2" fmla="*/ 73379 w 851572"/>
                <a:gd name="connsiteY2" fmla="*/ 481013 h 621665"/>
                <a:gd name="connsiteX3" fmla="*/ 630909 w 851572"/>
                <a:gd name="connsiteY3" fmla="*/ 621665 h 621665"/>
                <a:gd name="connsiteX4" fmla="*/ 690599 w 851572"/>
                <a:gd name="connsiteY4" fmla="*/ 376555 h 621665"/>
                <a:gd name="connsiteX5" fmla="*/ 851572 w 851572"/>
                <a:gd name="connsiteY5" fmla="*/ 166688 h 621665"/>
                <a:gd name="connsiteX6" fmla="*/ 466444 w 851572"/>
                <a:gd name="connsiteY6" fmla="*/ 62230 h 621665"/>
                <a:gd name="connsiteX7" fmla="*/ 82269 w 851572"/>
                <a:gd name="connsiteY7" fmla="*/ 0 h 621665"/>
                <a:gd name="connsiteX0" fmla="*/ 81364 w 850667"/>
                <a:gd name="connsiteY0" fmla="*/ 0 h 621665"/>
                <a:gd name="connsiteX1" fmla="*/ 719 w 850667"/>
                <a:gd name="connsiteY1" fmla="*/ 229870 h 621665"/>
                <a:gd name="connsiteX2" fmla="*/ 72474 w 850667"/>
                <a:gd name="connsiteY2" fmla="*/ 481013 h 621665"/>
                <a:gd name="connsiteX3" fmla="*/ 630004 w 850667"/>
                <a:gd name="connsiteY3" fmla="*/ 621665 h 621665"/>
                <a:gd name="connsiteX4" fmla="*/ 689694 w 850667"/>
                <a:gd name="connsiteY4" fmla="*/ 376555 h 621665"/>
                <a:gd name="connsiteX5" fmla="*/ 850667 w 850667"/>
                <a:gd name="connsiteY5" fmla="*/ 166688 h 621665"/>
                <a:gd name="connsiteX6" fmla="*/ 465539 w 850667"/>
                <a:gd name="connsiteY6" fmla="*/ 62230 h 621665"/>
                <a:gd name="connsiteX7" fmla="*/ 81364 w 850667"/>
                <a:gd name="connsiteY7" fmla="*/ 0 h 621665"/>
                <a:gd name="connsiteX0" fmla="*/ 81364 w 879242"/>
                <a:gd name="connsiteY0" fmla="*/ 0 h 621665"/>
                <a:gd name="connsiteX1" fmla="*/ 719 w 879242"/>
                <a:gd name="connsiteY1" fmla="*/ 229870 h 621665"/>
                <a:gd name="connsiteX2" fmla="*/ 72474 w 879242"/>
                <a:gd name="connsiteY2" fmla="*/ 481013 h 621665"/>
                <a:gd name="connsiteX3" fmla="*/ 630004 w 879242"/>
                <a:gd name="connsiteY3" fmla="*/ 621665 h 621665"/>
                <a:gd name="connsiteX4" fmla="*/ 689694 w 879242"/>
                <a:gd name="connsiteY4" fmla="*/ 376555 h 621665"/>
                <a:gd name="connsiteX5" fmla="*/ 879242 w 879242"/>
                <a:gd name="connsiteY5" fmla="*/ 179388 h 621665"/>
                <a:gd name="connsiteX6" fmla="*/ 465539 w 879242"/>
                <a:gd name="connsiteY6" fmla="*/ 62230 h 621665"/>
                <a:gd name="connsiteX7" fmla="*/ 81364 w 879242"/>
                <a:gd name="connsiteY7" fmla="*/ 0 h 621665"/>
                <a:gd name="connsiteX0" fmla="*/ 81364 w 888767"/>
                <a:gd name="connsiteY0" fmla="*/ 0 h 621665"/>
                <a:gd name="connsiteX1" fmla="*/ 719 w 888767"/>
                <a:gd name="connsiteY1" fmla="*/ 229870 h 621665"/>
                <a:gd name="connsiteX2" fmla="*/ 72474 w 888767"/>
                <a:gd name="connsiteY2" fmla="*/ 481013 h 621665"/>
                <a:gd name="connsiteX3" fmla="*/ 630004 w 888767"/>
                <a:gd name="connsiteY3" fmla="*/ 621665 h 621665"/>
                <a:gd name="connsiteX4" fmla="*/ 689694 w 888767"/>
                <a:gd name="connsiteY4" fmla="*/ 376555 h 621665"/>
                <a:gd name="connsiteX5" fmla="*/ 888767 w 888767"/>
                <a:gd name="connsiteY5" fmla="*/ 192088 h 621665"/>
                <a:gd name="connsiteX6" fmla="*/ 465539 w 888767"/>
                <a:gd name="connsiteY6" fmla="*/ 62230 h 621665"/>
                <a:gd name="connsiteX7" fmla="*/ 81364 w 888767"/>
                <a:gd name="connsiteY7" fmla="*/ 0 h 621665"/>
                <a:gd name="connsiteX0" fmla="*/ 81364 w 904642"/>
                <a:gd name="connsiteY0" fmla="*/ 0 h 621665"/>
                <a:gd name="connsiteX1" fmla="*/ 719 w 904642"/>
                <a:gd name="connsiteY1" fmla="*/ 229870 h 621665"/>
                <a:gd name="connsiteX2" fmla="*/ 72474 w 904642"/>
                <a:gd name="connsiteY2" fmla="*/ 481013 h 621665"/>
                <a:gd name="connsiteX3" fmla="*/ 630004 w 904642"/>
                <a:gd name="connsiteY3" fmla="*/ 621665 h 621665"/>
                <a:gd name="connsiteX4" fmla="*/ 689694 w 904642"/>
                <a:gd name="connsiteY4" fmla="*/ 376555 h 621665"/>
                <a:gd name="connsiteX5" fmla="*/ 904642 w 904642"/>
                <a:gd name="connsiteY5" fmla="*/ 185738 h 621665"/>
                <a:gd name="connsiteX6" fmla="*/ 465539 w 904642"/>
                <a:gd name="connsiteY6" fmla="*/ 62230 h 621665"/>
                <a:gd name="connsiteX7" fmla="*/ 81364 w 904642"/>
                <a:gd name="connsiteY7" fmla="*/ 0 h 621665"/>
                <a:gd name="connsiteX0" fmla="*/ 81364 w 904642"/>
                <a:gd name="connsiteY0" fmla="*/ 0 h 621665"/>
                <a:gd name="connsiteX1" fmla="*/ 719 w 904642"/>
                <a:gd name="connsiteY1" fmla="*/ 229870 h 621665"/>
                <a:gd name="connsiteX2" fmla="*/ 72474 w 904642"/>
                <a:gd name="connsiteY2" fmla="*/ 481013 h 621665"/>
                <a:gd name="connsiteX3" fmla="*/ 630004 w 904642"/>
                <a:gd name="connsiteY3" fmla="*/ 621665 h 621665"/>
                <a:gd name="connsiteX4" fmla="*/ 689694 w 904642"/>
                <a:gd name="connsiteY4" fmla="*/ 376555 h 621665"/>
                <a:gd name="connsiteX5" fmla="*/ 904642 w 904642"/>
                <a:gd name="connsiteY5" fmla="*/ 185738 h 621665"/>
                <a:gd name="connsiteX6" fmla="*/ 465539 w 904642"/>
                <a:gd name="connsiteY6" fmla="*/ 62230 h 621665"/>
                <a:gd name="connsiteX7" fmla="*/ 81364 w 904642"/>
                <a:gd name="connsiteY7" fmla="*/ 0 h 621665"/>
                <a:gd name="connsiteX0" fmla="*/ 81364 w 1670876"/>
                <a:gd name="connsiteY0" fmla="*/ 0 h 621665"/>
                <a:gd name="connsiteX1" fmla="*/ 719 w 1670876"/>
                <a:gd name="connsiteY1" fmla="*/ 229870 h 621665"/>
                <a:gd name="connsiteX2" fmla="*/ 72474 w 1670876"/>
                <a:gd name="connsiteY2" fmla="*/ 481013 h 621665"/>
                <a:gd name="connsiteX3" fmla="*/ 630004 w 1670876"/>
                <a:gd name="connsiteY3" fmla="*/ 621665 h 621665"/>
                <a:gd name="connsiteX4" fmla="*/ 689694 w 1670876"/>
                <a:gd name="connsiteY4" fmla="*/ 376555 h 621665"/>
                <a:gd name="connsiteX5" fmla="*/ 1670876 w 1670876"/>
                <a:gd name="connsiteY5" fmla="*/ 29105 h 621665"/>
                <a:gd name="connsiteX6" fmla="*/ 465539 w 1670876"/>
                <a:gd name="connsiteY6" fmla="*/ 62230 h 621665"/>
                <a:gd name="connsiteX7" fmla="*/ 81364 w 1670876"/>
                <a:gd name="connsiteY7" fmla="*/ 0 h 621665"/>
                <a:gd name="connsiteX0" fmla="*/ 81364 w 1670876"/>
                <a:gd name="connsiteY0" fmla="*/ 0 h 621665"/>
                <a:gd name="connsiteX1" fmla="*/ 719 w 1670876"/>
                <a:gd name="connsiteY1" fmla="*/ 229870 h 621665"/>
                <a:gd name="connsiteX2" fmla="*/ 72474 w 1670876"/>
                <a:gd name="connsiteY2" fmla="*/ 481013 h 621665"/>
                <a:gd name="connsiteX3" fmla="*/ 630004 w 1670876"/>
                <a:gd name="connsiteY3" fmla="*/ 621665 h 621665"/>
                <a:gd name="connsiteX4" fmla="*/ 1578694 w 1670876"/>
                <a:gd name="connsiteY4" fmla="*/ 156422 h 621665"/>
                <a:gd name="connsiteX5" fmla="*/ 1670876 w 1670876"/>
                <a:gd name="connsiteY5" fmla="*/ 29105 h 621665"/>
                <a:gd name="connsiteX6" fmla="*/ 465539 w 1670876"/>
                <a:gd name="connsiteY6" fmla="*/ 62230 h 621665"/>
                <a:gd name="connsiteX7" fmla="*/ 81364 w 1670876"/>
                <a:gd name="connsiteY7" fmla="*/ 0 h 621665"/>
                <a:gd name="connsiteX0" fmla="*/ 81364 w 1584908"/>
                <a:gd name="connsiteY0" fmla="*/ 29039 h 650704"/>
                <a:gd name="connsiteX1" fmla="*/ 719 w 1584908"/>
                <a:gd name="connsiteY1" fmla="*/ 258909 h 650704"/>
                <a:gd name="connsiteX2" fmla="*/ 72474 w 1584908"/>
                <a:gd name="connsiteY2" fmla="*/ 510052 h 650704"/>
                <a:gd name="connsiteX3" fmla="*/ 630004 w 1584908"/>
                <a:gd name="connsiteY3" fmla="*/ 650704 h 650704"/>
                <a:gd name="connsiteX4" fmla="*/ 1578694 w 1584908"/>
                <a:gd name="connsiteY4" fmla="*/ 185461 h 650704"/>
                <a:gd name="connsiteX5" fmla="*/ 1272943 w 1584908"/>
                <a:gd name="connsiteY5" fmla="*/ 20044 h 650704"/>
                <a:gd name="connsiteX6" fmla="*/ 465539 w 1584908"/>
                <a:gd name="connsiteY6" fmla="*/ 91269 h 650704"/>
                <a:gd name="connsiteX7" fmla="*/ 81364 w 1584908"/>
                <a:gd name="connsiteY7" fmla="*/ 29039 h 650704"/>
                <a:gd name="connsiteX0" fmla="*/ 81364 w 1702268"/>
                <a:gd name="connsiteY0" fmla="*/ 29039 h 650704"/>
                <a:gd name="connsiteX1" fmla="*/ 719 w 1702268"/>
                <a:gd name="connsiteY1" fmla="*/ 258909 h 650704"/>
                <a:gd name="connsiteX2" fmla="*/ 72474 w 1702268"/>
                <a:gd name="connsiteY2" fmla="*/ 510052 h 650704"/>
                <a:gd name="connsiteX3" fmla="*/ 630004 w 1702268"/>
                <a:gd name="connsiteY3" fmla="*/ 650704 h 650704"/>
                <a:gd name="connsiteX4" fmla="*/ 1697227 w 1702268"/>
                <a:gd name="connsiteY4" fmla="*/ 71161 h 650704"/>
                <a:gd name="connsiteX5" fmla="*/ 1272943 w 1702268"/>
                <a:gd name="connsiteY5" fmla="*/ 20044 h 650704"/>
                <a:gd name="connsiteX6" fmla="*/ 465539 w 1702268"/>
                <a:gd name="connsiteY6" fmla="*/ 91269 h 650704"/>
                <a:gd name="connsiteX7" fmla="*/ 81364 w 1702268"/>
                <a:gd name="connsiteY7" fmla="*/ 29039 h 650704"/>
                <a:gd name="connsiteX0" fmla="*/ 81364 w 1697227"/>
                <a:gd name="connsiteY0" fmla="*/ 29039 h 650704"/>
                <a:gd name="connsiteX1" fmla="*/ 719 w 1697227"/>
                <a:gd name="connsiteY1" fmla="*/ 258909 h 650704"/>
                <a:gd name="connsiteX2" fmla="*/ 72474 w 1697227"/>
                <a:gd name="connsiteY2" fmla="*/ 510052 h 650704"/>
                <a:gd name="connsiteX3" fmla="*/ 630004 w 1697227"/>
                <a:gd name="connsiteY3" fmla="*/ 650704 h 650704"/>
                <a:gd name="connsiteX4" fmla="*/ 1697227 w 1697227"/>
                <a:gd name="connsiteY4" fmla="*/ 71161 h 650704"/>
                <a:gd name="connsiteX5" fmla="*/ 1272943 w 1697227"/>
                <a:gd name="connsiteY5" fmla="*/ 20044 h 650704"/>
                <a:gd name="connsiteX6" fmla="*/ 465539 w 1697227"/>
                <a:gd name="connsiteY6" fmla="*/ 91269 h 650704"/>
                <a:gd name="connsiteX7" fmla="*/ 81364 w 1697227"/>
                <a:gd name="connsiteY7" fmla="*/ 29039 h 650704"/>
                <a:gd name="connsiteX0" fmla="*/ 81364 w 1697227"/>
                <a:gd name="connsiteY0" fmla="*/ 29039 h 650704"/>
                <a:gd name="connsiteX1" fmla="*/ 719 w 1697227"/>
                <a:gd name="connsiteY1" fmla="*/ 258909 h 650704"/>
                <a:gd name="connsiteX2" fmla="*/ 72474 w 1697227"/>
                <a:gd name="connsiteY2" fmla="*/ 510052 h 650704"/>
                <a:gd name="connsiteX3" fmla="*/ 630004 w 1697227"/>
                <a:gd name="connsiteY3" fmla="*/ 650704 h 650704"/>
                <a:gd name="connsiteX4" fmla="*/ 1697227 w 1697227"/>
                <a:gd name="connsiteY4" fmla="*/ 71161 h 650704"/>
                <a:gd name="connsiteX5" fmla="*/ 1272943 w 1697227"/>
                <a:gd name="connsiteY5" fmla="*/ 20044 h 650704"/>
                <a:gd name="connsiteX6" fmla="*/ 465539 w 1697227"/>
                <a:gd name="connsiteY6" fmla="*/ 91269 h 650704"/>
                <a:gd name="connsiteX7" fmla="*/ 81364 w 1697227"/>
                <a:gd name="connsiteY7" fmla="*/ 29039 h 650704"/>
                <a:gd name="connsiteX0" fmla="*/ 81364 w 1697227"/>
                <a:gd name="connsiteY0" fmla="*/ 8995 h 630660"/>
                <a:gd name="connsiteX1" fmla="*/ 719 w 1697227"/>
                <a:gd name="connsiteY1" fmla="*/ 238865 h 630660"/>
                <a:gd name="connsiteX2" fmla="*/ 72474 w 1697227"/>
                <a:gd name="connsiteY2" fmla="*/ 490008 h 630660"/>
                <a:gd name="connsiteX3" fmla="*/ 630004 w 1697227"/>
                <a:gd name="connsiteY3" fmla="*/ 630660 h 630660"/>
                <a:gd name="connsiteX4" fmla="*/ 1697227 w 1697227"/>
                <a:gd name="connsiteY4" fmla="*/ 51117 h 630660"/>
                <a:gd name="connsiteX5" fmla="*/ 1272943 w 1697227"/>
                <a:gd name="connsiteY5" fmla="*/ 0 h 630660"/>
                <a:gd name="connsiteX6" fmla="*/ 465539 w 1697227"/>
                <a:gd name="connsiteY6" fmla="*/ 71225 h 630660"/>
                <a:gd name="connsiteX7" fmla="*/ 81364 w 1697227"/>
                <a:gd name="connsiteY7" fmla="*/ 8995 h 630660"/>
                <a:gd name="connsiteX0" fmla="*/ 81364 w 1697227"/>
                <a:gd name="connsiteY0" fmla="*/ 8995 h 494046"/>
                <a:gd name="connsiteX1" fmla="*/ 719 w 1697227"/>
                <a:gd name="connsiteY1" fmla="*/ 238865 h 494046"/>
                <a:gd name="connsiteX2" fmla="*/ 72474 w 1697227"/>
                <a:gd name="connsiteY2" fmla="*/ 490008 h 494046"/>
                <a:gd name="connsiteX3" fmla="*/ 1510537 w 1697227"/>
                <a:gd name="connsiteY3" fmla="*/ 351260 h 494046"/>
                <a:gd name="connsiteX4" fmla="*/ 1697227 w 1697227"/>
                <a:gd name="connsiteY4" fmla="*/ 51117 h 494046"/>
                <a:gd name="connsiteX5" fmla="*/ 1272943 w 1697227"/>
                <a:gd name="connsiteY5" fmla="*/ 0 h 494046"/>
                <a:gd name="connsiteX6" fmla="*/ 465539 w 1697227"/>
                <a:gd name="connsiteY6" fmla="*/ 71225 h 494046"/>
                <a:gd name="connsiteX7" fmla="*/ 81364 w 1697227"/>
                <a:gd name="connsiteY7" fmla="*/ 8995 h 494046"/>
                <a:gd name="connsiteX0" fmla="*/ 80667 w 1696530"/>
                <a:gd name="connsiteY0" fmla="*/ 8995 h 351260"/>
                <a:gd name="connsiteX1" fmla="*/ 22 w 1696530"/>
                <a:gd name="connsiteY1" fmla="*/ 238865 h 351260"/>
                <a:gd name="connsiteX2" fmla="*/ 736410 w 1696530"/>
                <a:gd name="connsiteY2" fmla="*/ 324908 h 351260"/>
                <a:gd name="connsiteX3" fmla="*/ 1509840 w 1696530"/>
                <a:gd name="connsiteY3" fmla="*/ 351260 h 351260"/>
                <a:gd name="connsiteX4" fmla="*/ 1696530 w 1696530"/>
                <a:gd name="connsiteY4" fmla="*/ 51117 h 351260"/>
                <a:gd name="connsiteX5" fmla="*/ 1272246 w 1696530"/>
                <a:gd name="connsiteY5" fmla="*/ 0 h 351260"/>
                <a:gd name="connsiteX6" fmla="*/ 464842 w 1696530"/>
                <a:gd name="connsiteY6" fmla="*/ 71225 h 351260"/>
                <a:gd name="connsiteX7" fmla="*/ 80667 w 1696530"/>
                <a:gd name="connsiteY7" fmla="*/ 8995 h 351260"/>
                <a:gd name="connsiteX0" fmla="*/ 80669 w 1696532"/>
                <a:gd name="connsiteY0" fmla="*/ 8995 h 351260"/>
                <a:gd name="connsiteX1" fmla="*/ 24 w 1696532"/>
                <a:gd name="connsiteY1" fmla="*/ 238865 h 351260"/>
                <a:gd name="connsiteX2" fmla="*/ 736412 w 1696532"/>
                <a:gd name="connsiteY2" fmla="*/ 324908 h 351260"/>
                <a:gd name="connsiteX3" fmla="*/ 1509842 w 1696532"/>
                <a:gd name="connsiteY3" fmla="*/ 351260 h 351260"/>
                <a:gd name="connsiteX4" fmla="*/ 1696532 w 1696532"/>
                <a:gd name="connsiteY4" fmla="*/ 51117 h 351260"/>
                <a:gd name="connsiteX5" fmla="*/ 1272248 w 1696532"/>
                <a:gd name="connsiteY5" fmla="*/ 0 h 351260"/>
                <a:gd name="connsiteX6" fmla="*/ 464844 w 1696532"/>
                <a:gd name="connsiteY6" fmla="*/ 71225 h 351260"/>
                <a:gd name="connsiteX7" fmla="*/ 80669 w 1696532"/>
                <a:gd name="connsiteY7" fmla="*/ 8995 h 351260"/>
                <a:gd name="connsiteX0" fmla="*/ 80686 w 1696549"/>
                <a:gd name="connsiteY0" fmla="*/ 8995 h 382997"/>
                <a:gd name="connsiteX1" fmla="*/ 41 w 1696549"/>
                <a:gd name="connsiteY1" fmla="*/ 238865 h 382997"/>
                <a:gd name="connsiteX2" fmla="*/ 495129 w 1696549"/>
                <a:gd name="connsiteY2" fmla="*/ 375708 h 382997"/>
                <a:gd name="connsiteX3" fmla="*/ 1509859 w 1696549"/>
                <a:gd name="connsiteY3" fmla="*/ 351260 h 382997"/>
                <a:gd name="connsiteX4" fmla="*/ 1696549 w 1696549"/>
                <a:gd name="connsiteY4" fmla="*/ 51117 h 382997"/>
                <a:gd name="connsiteX5" fmla="*/ 1272265 w 1696549"/>
                <a:gd name="connsiteY5" fmla="*/ 0 h 382997"/>
                <a:gd name="connsiteX6" fmla="*/ 464861 w 1696549"/>
                <a:gd name="connsiteY6" fmla="*/ 71225 h 382997"/>
                <a:gd name="connsiteX7" fmla="*/ 80686 w 1696549"/>
                <a:gd name="connsiteY7" fmla="*/ 8995 h 382997"/>
                <a:gd name="connsiteX0" fmla="*/ 80686 w 1696549"/>
                <a:gd name="connsiteY0" fmla="*/ 8995 h 376585"/>
                <a:gd name="connsiteX1" fmla="*/ 41 w 1696549"/>
                <a:gd name="connsiteY1" fmla="*/ 238865 h 376585"/>
                <a:gd name="connsiteX2" fmla="*/ 495129 w 1696549"/>
                <a:gd name="connsiteY2" fmla="*/ 375708 h 376585"/>
                <a:gd name="connsiteX3" fmla="*/ 1509859 w 1696549"/>
                <a:gd name="connsiteY3" fmla="*/ 351260 h 376585"/>
                <a:gd name="connsiteX4" fmla="*/ 1696549 w 1696549"/>
                <a:gd name="connsiteY4" fmla="*/ 51117 h 376585"/>
                <a:gd name="connsiteX5" fmla="*/ 1272265 w 1696549"/>
                <a:gd name="connsiteY5" fmla="*/ 0 h 376585"/>
                <a:gd name="connsiteX6" fmla="*/ 464861 w 1696549"/>
                <a:gd name="connsiteY6" fmla="*/ 71225 h 376585"/>
                <a:gd name="connsiteX7" fmla="*/ 80686 w 1696549"/>
                <a:gd name="connsiteY7" fmla="*/ 8995 h 376585"/>
                <a:gd name="connsiteX0" fmla="*/ 80686 w 1696549"/>
                <a:gd name="connsiteY0" fmla="*/ 8995 h 376585"/>
                <a:gd name="connsiteX1" fmla="*/ 41 w 1696549"/>
                <a:gd name="connsiteY1" fmla="*/ 238865 h 376585"/>
                <a:gd name="connsiteX2" fmla="*/ 495129 w 1696549"/>
                <a:gd name="connsiteY2" fmla="*/ 375708 h 376585"/>
                <a:gd name="connsiteX3" fmla="*/ 1509859 w 1696549"/>
                <a:gd name="connsiteY3" fmla="*/ 351260 h 376585"/>
                <a:gd name="connsiteX4" fmla="*/ 1696549 w 1696549"/>
                <a:gd name="connsiteY4" fmla="*/ 51117 h 376585"/>
                <a:gd name="connsiteX5" fmla="*/ 1272265 w 1696549"/>
                <a:gd name="connsiteY5" fmla="*/ 0 h 376585"/>
                <a:gd name="connsiteX6" fmla="*/ 464861 w 1696549"/>
                <a:gd name="connsiteY6" fmla="*/ 71225 h 376585"/>
                <a:gd name="connsiteX7" fmla="*/ 80686 w 1696549"/>
                <a:gd name="connsiteY7" fmla="*/ 8995 h 376585"/>
                <a:gd name="connsiteX0" fmla="*/ 190744 w 1806607"/>
                <a:gd name="connsiteY0" fmla="*/ 8995 h 382511"/>
                <a:gd name="connsiteX1" fmla="*/ 32 w 1806607"/>
                <a:gd name="connsiteY1" fmla="*/ 293898 h 382511"/>
                <a:gd name="connsiteX2" fmla="*/ 605187 w 1806607"/>
                <a:gd name="connsiteY2" fmla="*/ 375708 h 382511"/>
                <a:gd name="connsiteX3" fmla="*/ 1619917 w 1806607"/>
                <a:gd name="connsiteY3" fmla="*/ 351260 h 382511"/>
                <a:gd name="connsiteX4" fmla="*/ 1806607 w 1806607"/>
                <a:gd name="connsiteY4" fmla="*/ 51117 h 382511"/>
                <a:gd name="connsiteX5" fmla="*/ 1382323 w 1806607"/>
                <a:gd name="connsiteY5" fmla="*/ 0 h 382511"/>
                <a:gd name="connsiteX6" fmla="*/ 574919 w 1806607"/>
                <a:gd name="connsiteY6" fmla="*/ 71225 h 382511"/>
                <a:gd name="connsiteX7" fmla="*/ 190744 w 1806607"/>
                <a:gd name="connsiteY7" fmla="*/ 8995 h 382511"/>
                <a:gd name="connsiteX0" fmla="*/ 190712 w 1806575"/>
                <a:gd name="connsiteY0" fmla="*/ 8995 h 376125"/>
                <a:gd name="connsiteX1" fmla="*/ 0 w 1806575"/>
                <a:gd name="connsiteY1" fmla="*/ 293898 h 376125"/>
                <a:gd name="connsiteX2" fmla="*/ 605155 w 1806575"/>
                <a:gd name="connsiteY2" fmla="*/ 375708 h 376125"/>
                <a:gd name="connsiteX3" fmla="*/ 1619885 w 1806575"/>
                <a:gd name="connsiteY3" fmla="*/ 351260 h 376125"/>
                <a:gd name="connsiteX4" fmla="*/ 1806575 w 1806575"/>
                <a:gd name="connsiteY4" fmla="*/ 51117 h 376125"/>
                <a:gd name="connsiteX5" fmla="*/ 1382291 w 1806575"/>
                <a:gd name="connsiteY5" fmla="*/ 0 h 376125"/>
                <a:gd name="connsiteX6" fmla="*/ 574887 w 1806575"/>
                <a:gd name="connsiteY6" fmla="*/ 71225 h 376125"/>
                <a:gd name="connsiteX7" fmla="*/ 190712 w 1806575"/>
                <a:gd name="connsiteY7" fmla="*/ 8995 h 376125"/>
                <a:gd name="connsiteX0" fmla="*/ 218571 w 1834434"/>
                <a:gd name="connsiteY0" fmla="*/ 8995 h 376125"/>
                <a:gd name="connsiteX1" fmla="*/ 27859 w 1834434"/>
                <a:gd name="connsiteY1" fmla="*/ 293898 h 376125"/>
                <a:gd name="connsiteX2" fmla="*/ 633014 w 1834434"/>
                <a:gd name="connsiteY2" fmla="*/ 375708 h 376125"/>
                <a:gd name="connsiteX3" fmla="*/ 1647744 w 1834434"/>
                <a:gd name="connsiteY3" fmla="*/ 351260 h 376125"/>
                <a:gd name="connsiteX4" fmla="*/ 1834434 w 1834434"/>
                <a:gd name="connsiteY4" fmla="*/ 51117 h 376125"/>
                <a:gd name="connsiteX5" fmla="*/ 1410150 w 1834434"/>
                <a:gd name="connsiteY5" fmla="*/ 0 h 376125"/>
                <a:gd name="connsiteX6" fmla="*/ 602746 w 1834434"/>
                <a:gd name="connsiteY6" fmla="*/ 71225 h 376125"/>
                <a:gd name="connsiteX7" fmla="*/ 218571 w 1834434"/>
                <a:gd name="connsiteY7" fmla="*/ 8995 h 376125"/>
                <a:gd name="connsiteX0" fmla="*/ 218571 w 1834434"/>
                <a:gd name="connsiteY0" fmla="*/ 8995 h 376125"/>
                <a:gd name="connsiteX1" fmla="*/ 27859 w 1834434"/>
                <a:gd name="connsiteY1" fmla="*/ 293898 h 376125"/>
                <a:gd name="connsiteX2" fmla="*/ 633014 w 1834434"/>
                <a:gd name="connsiteY2" fmla="*/ 375708 h 376125"/>
                <a:gd name="connsiteX3" fmla="*/ 1647744 w 1834434"/>
                <a:gd name="connsiteY3" fmla="*/ 351260 h 376125"/>
                <a:gd name="connsiteX4" fmla="*/ 1834434 w 1834434"/>
                <a:gd name="connsiteY4" fmla="*/ 51117 h 376125"/>
                <a:gd name="connsiteX5" fmla="*/ 1410150 w 1834434"/>
                <a:gd name="connsiteY5" fmla="*/ 0 h 376125"/>
                <a:gd name="connsiteX6" fmla="*/ 602746 w 1834434"/>
                <a:gd name="connsiteY6" fmla="*/ 71225 h 376125"/>
                <a:gd name="connsiteX7" fmla="*/ 218571 w 1834434"/>
                <a:gd name="connsiteY7" fmla="*/ 8995 h 376125"/>
                <a:gd name="connsiteX0" fmla="*/ 222467 w 1838330"/>
                <a:gd name="connsiteY0" fmla="*/ 8995 h 376200"/>
                <a:gd name="connsiteX1" fmla="*/ 27521 w 1838330"/>
                <a:gd name="connsiteY1" fmla="*/ 306598 h 376200"/>
                <a:gd name="connsiteX2" fmla="*/ 636910 w 1838330"/>
                <a:gd name="connsiteY2" fmla="*/ 375708 h 376200"/>
                <a:gd name="connsiteX3" fmla="*/ 1651640 w 1838330"/>
                <a:gd name="connsiteY3" fmla="*/ 351260 h 376200"/>
                <a:gd name="connsiteX4" fmla="*/ 1838330 w 1838330"/>
                <a:gd name="connsiteY4" fmla="*/ 51117 h 376200"/>
                <a:gd name="connsiteX5" fmla="*/ 1414046 w 1838330"/>
                <a:gd name="connsiteY5" fmla="*/ 0 h 376200"/>
                <a:gd name="connsiteX6" fmla="*/ 606642 w 1838330"/>
                <a:gd name="connsiteY6" fmla="*/ 71225 h 376200"/>
                <a:gd name="connsiteX7" fmla="*/ 222467 w 1838330"/>
                <a:gd name="connsiteY7" fmla="*/ 8995 h 376200"/>
                <a:gd name="connsiteX0" fmla="*/ 255633 w 1871496"/>
                <a:gd name="connsiteY0" fmla="*/ 8995 h 375708"/>
                <a:gd name="connsiteX1" fmla="*/ 60687 w 1871496"/>
                <a:gd name="connsiteY1" fmla="*/ 306598 h 375708"/>
                <a:gd name="connsiteX2" fmla="*/ 50420 w 1871496"/>
                <a:gd name="connsiteY2" fmla="*/ 307997 h 375708"/>
                <a:gd name="connsiteX3" fmla="*/ 670076 w 1871496"/>
                <a:gd name="connsiteY3" fmla="*/ 375708 h 375708"/>
                <a:gd name="connsiteX4" fmla="*/ 1684806 w 1871496"/>
                <a:gd name="connsiteY4" fmla="*/ 351260 h 375708"/>
                <a:gd name="connsiteX5" fmla="*/ 1871496 w 1871496"/>
                <a:gd name="connsiteY5" fmla="*/ 51117 h 375708"/>
                <a:gd name="connsiteX6" fmla="*/ 1447212 w 1871496"/>
                <a:gd name="connsiteY6" fmla="*/ 0 h 375708"/>
                <a:gd name="connsiteX7" fmla="*/ 639808 w 1871496"/>
                <a:gd name="connsiteY7" fmla="*/ 71225 h 375708"/>
                <a:gd name="connsiteX8" fmla="*/ 255633 w 1871496"/>
                <a:gd name="connsiteY8" fmla="*/ 8995 h 375708"/>
                <a:gd name="connsiteX0" fmla="*/ 375571 w 1991434"/>
                <a:gd name="connsiteY0" fmla="*/ 8995 h 375708"/>
                <a:gd name="connsiteX1" fmla="*/ 180625 w 1991434"/>
                <a:gd name="connsiteY1" fmla="*/ 306598 h 375708"/>
                <a:gd name="connsiteX2" fmla="*/ 26424 w 1991434"/>
                <a:gd name="connsiteY2" fmla="*/ 236030 h 375708"/>
                <a:gd name="connsiteX3" fmla="*/ 790014 w 1991434"/>
                <a:gd name="connsiteY3" fmla="*/ 375708 h 375708"/>
                <a:gd name="connsiteX4" fmla="*/ 1804744 w 1991434"/>
                <a:gd name="connsiteY4" fmla="*/ 351260 h 375708"/>
                <a:gd name="connsiteX5" fmla="*/ 1991434 w 1991434"/>
                <a:gd name="connsiteY5" fmla="*/ 51117 h 375708"/>
                <a:gd name="connsiteX6" fmla="*/ 1567150 w 1991434"/>
                <a:gd name="connsiteY6" fmla="*/ 0 h 375708"/>
                <a:gd name="connsiteX7" fmla="*/ 759746 w 1991434"/>
                <a:gd name="connsiteY7" fmla="*/ 71225 h 375708"/>
                <a:gd name="connsiteX8" fmla="*/ 375571 w 1991434"/>
                <a:gd name="connsiteY8" fmla="*/ 8995 h 375708"/>
                <a:gd name="connsiteX0" fmla="*/ 420457 w 2036320"/>
                <a:gd name="connsiteY0" fmla="*/ 8995 h 375708"/>
                <a:gd name="connsiteX1" fmla="*/ 30778 w 2036320"/>
                <a:gd name="connsiteY1" fmla="*/ 137264 h 375708"/>
                <a:gd name="connsiteX2" fmla="*/ 71310 w 2036320"/>
                <a:gd name="connsiteY2" fmla="*/ 236030 h 375708"/>
                <a:gd name="connsiteX3" fmla="*/ 834900 w 2036320"/>
                <a:gd name="connsiteY3" fmla="*/ 375708 h 375708"/>
                <a:gd name="connsiteX4" fmla="*/ 1849630 w 2036320"/>
                <a:gd name="connsiteY4" fmla="*/ 351260 h 375708"/>
                <a:gd name="connsiteX5" fmla="*/ 2036320 w 2036320"/>
                <a:gd name="connsiteY5" fmla="*/ 51117 h 375708"/>
                <a:gd name="connsiteX6" fmla="*/ 1612036 w 2036320"/>
                <a:gd name="connsiteY6" fmla="*/ 0 h 375708"/>
                <a:gd name="connsiteX7" fmla="*/ 804632 w 2036320"/>
                <a:gd name="connsiteY7" fmla="*/ 71225 h 375708"/>
                <a:gd name="connsiteX8" fmla="*/ 420457 w 2036320"/>
                <a:gd name="connsiteY8" fmla="*/ 8995 h 375708"/>
                <a:gd name="connsiteX0" fmla="*/ 407320 w 2023183"/>
                <a:gd name="connsiteY0" fmla="*/ 8995 h 375708"/>
                <a:gd name="connsiteX1" fmla="*/ 17641 w 2023183"/>
                <a:gd name="connsiteY1" fmla="*/ 137264 h 375708"/>
                <a:gd name="connsiteX2" fmla="*/ 206339 w 2023183"/>
                <a:gd name="connsiteY2" fmla="*/ 299530 h 375708"/>
                <a:gd name="connsiteX3" fmla="*/ 821763 w 2023183"/>
                <a:gd name="connsiteY3" fmla="*/ 375708 h 375708"/>
                <a:gd name="connsiteX4" fmla="*/ 1836493 w 2023183"/>
                <a:gd name="connsiteY4" fmla="*/ 351260 h 375708"/>
                <a:gd name="connsiteX5" fmla="*/ 2023183 w 2023183"/>
                <a:gd name="connsiteY5" fmla="*/ 51117 h 375708"/>
                <a:gd name="connsiteX6" fmla="*/ 1598899 w 2023183"/>
                <a:gd name="connsiteY6" fmla="*/ 0 h 375708"/>
                <a:gd name="connsiteX7" fmla="*/ 791495 w 2023183"/>
                <a:gd name="connsiteY7" fmla="*/ 71225 h 375708"/>
                <a:gd name="connsiteX8" fmla="*/ 407320 w 2023183"/>
                <a:gd name="connsiteY8" fmla="*/ 8995 h 375708"/>
                <a:gd name="connsiteX0" fmla="*/ 366483 w 2024679"/>
                <a:gd name="connsiteY0" fmla="*/ 0 h 383646"/>
                <a:gd name="connsiteX1" fmla="*/ 19137 w 2024679"/>
                <a:gd name="connsiteY1" fmla="*/ 145202 h 383646"/>
                <a:gd name="connsiteX2" fmla="*/ 207835 w 2024679"/>
                <a:gd name="connsiteY2" fmla="*/ 307468 h 383646"/>
                <a:gd name="connsiteX3" fmla="*/ 823259 w 2024679"/>
                <a:gd name="connsiteY3" fmla="*/ 383646 h 383646"/>
                <a:gd name="connsiteX4" fmla="*/ 1837989 w 2024679"/>
                <a:gd name="connsiteY4" fmla="*/ 359198 h 383646"/>
                <a:gd name="connsiteX5" fmla="*/ 2024679 w 2024679"/>
                <a:gd name="connsiteY5" fmla="*/ 59055 h 383646"/>
                <a:gd name="connsiteX6" fmla="*/ 1600395 w 2024679"/>
                <a:gd name="connsiteY6" fmla="*/ 7938 h 383646"/>
                <a:gd name="connsiteX7" fmla="*/ 792991 w 2024679"/>
                <a:gd name="connsiteY7" fmla="*/ 79163 h 383646"/>
                <a:gd name="connsiteX8" fmla="*/ 366483 w 2024679"/>
                <a:gd name="connsiteY8" fmla="*/ 0 h 383646"/>
                <a:gd name="connsiteX0" fmla="*/ 411415 w 2069611"/>
                <a:gd name="connsiteY0" fmla="*/ 0 h 383646"/>
                <a:gd name="connsiteX1" fmla="*/ 17502 w 2069611"/>
                <a:gd name="connsiteY1" fmla="*/ 69002 h 383646"/>
                <a:gd name="connsiteX2" fmla="*/ 252767 w 2069611"/>
                <a:gd name="connsiteY2" fmla="*/ 307468 h 383646"/>
                <a:gd name="connsiteX3" fmla="*/ 868191 w 2069611"/>
                <a:gd name="connsiteY3" fmla="*/ 383646 h 383646"/>
                <a:gd name="connsiteX4" fmla="*/ 1882921 w 2069611"/>
                <a:gd name="connsiteY4" fmla="*/ 359198 h 383646"/>
                <a:gd name="connsiteX5" fmla="*/ 2069611 w 2069611"/>
                <a:gd name="connsiteY5" fmla="*/ 59055 h 383646"/>
                <a:gd name="connsiteX6" fmla="*/ 1645327 w 2069611"/>
                <a:gd name="connsiteY6" fmla="*/ 7938 h 383646"/>
                <a:gd name="connsiteX7" fmla="*/ 837923 w 2069611"/>
                <a:gd name="connsiteY7" fmla="*/ 79163 h 383646"/>
                <a:gd name="connsiteX8" fmla="*/ 411415 w 2069611"/>
                <a:gd name="connsiteY8" fmla="*/ 0 h 383646"/>
                <a:gd name="connsiteX0" fmla="*/ 411415 w 2069611"/>
                <a:gd name="connsiteY0" fmla="*/ 0 h 383646"/>
                <a:gd name="connsiteX1" fmla="*/ 17502 w 2069611"/>
                <a:gd name="connsiteY1" fmla="*/ 69002 h 383646"/>
                <a:gd name="connsiteX2" fmla="*/ 252767 w 2069611"/>
                <a:gd name="connsiteY2" fmla="*/ 307468 h 383646"/>
                <a:gd name="connsiteX3" fmla="*/ 868191 w 2069611"/>
                <a:gd name="connsiteY3" fmla="*/ 383646 h 383646"/>
                <a:gd name="connsiteX4" fmla="*/ 1882921 w 2069611"/>
                <a:gd name="connsiteY4" fmla="*/ 359198 h 383646"/>
                <a:gd name="connsiteX5" fmla="*/ 2069611 w 2069611"/>
                <a:gd name="connsiteY5" fmla="*/ 59055 h 383646"/>
                <a:gd name="connsiteX6" fmla="*/ 1645327 w 2069611"/>
                <a:gd name="connsiteY6" fmla="*/ 7938 h 383646"/>
                <a:gd name="connsiteX7" fmla="*/ 837923 w 2069611"/>
                <a:gd name="connsiteY7" fmla="*/ 79163 h 383646"/>
                <a:gd name="connsiteX8" fmla="*/ 411415 w 2069611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66212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4045 h 387691"/>
                <a:gd name="connsiteX1" fmla="*/ 4520 w 2056629"/>
                <a:gd name="connsiteY1" fmla="*/ 73047 h 387691"/>
                <a:gd name="connsiteX2" fmla="*/ 239785 w 2056629"/>
                <a:gd name="connsiteY2" fmla="*/ 311513 h 387691"/>
                <a:gd name="connsiteX3" fmla="*/ 855209 w 2056629"/>
                <a:gd name="connsiteY3" fmla="*/ 387691 h 387691"/>
                <a:gd name="connsiteX4" fmla="*/ 1869939 w 2056629"/>
                <a:gd name="connsiteY4" fmla="*/ 363243 h 387691"/>
                <a:gd name="connsiteX5" fmla="*/ 2056629 w 2056629"/>
                <a:gd name="connsiteY5" fmla="*/ 63100 h 387691"/>
                <a:gd name="connsiteX6" fmla="*/ 1666212 w 2056629"/>
                <a:gd name="connsiteY6" fmla="*/ 11983 h 387691"/>
                <a:gd name="connsiteX7" fmla="*/ 824941 w 2056629"/>
                <a:gd name="connsiteY7" fmla="*/ 83208 h 387691"/>
                <a:gd name="connsiteX8" fmla="*/ 398433 w 2056629"/>
                <a:gd name="connsiteY8" fmla="*/ 4045 h 387691"/>
                <a:gd name="connsiteX0" fmla="*/ 398433 w 2056629"/>
                <a:gd name="connsiteY0" fmla="*/ 7980 h 378926"/>
                <a:gd name="connsiteX1" fmla="*/ 4520 w 2056629"/>
                <a:gd name="connsiteY1" fmla="*/ 64282 h 378926"/>
                <a:gd name="connsiteX2" fmla="*/ 239785 w 2056629"/>
                <a:gd name="connsiteY2" fmla="*/ 302748 h 378926"/>
                <a:gd name="connsiteX3" fmla="*/ 855209 w 2056629"/>
                <a:gd name="connsiteY3" fmla="*/ 378926 h 378926"/>
                <a:gd name="connsiteX4" fmla="*/ 1869939 w 2056629"/>
                <a:gd name="connsiteY4" fmla="*/ 354478 h 378926"/>
                <a:gd name="connsiteX5" fmla="*/ 2056629 w 2056629"/>
                <a:gd name="connsiteY5" fmla="*/ 54335 h 378926"/>
                <a:gd name="connsiteX6" fmla="*/ 1666212 w 2056629"/>
                <a:gd name="connsiteY6" fmla="*/ 3218 h 378926"/>
                <a:gd name="connsiteX7" fmla="*/ 824941 w 2056629"/>
                <a:gd name="connsiteY7" fmla="*/ 74443 h 378926"/>
                <a:gd name="connsiteX8" fmla="*/ 398433 w 2056629"/>
                <a:gd name="connsiteY8" fmla="*/ 7980 h 378926"/>
                <a:gd name="connsiteX0" fmla="*/ 442883 w 2056629"/>
                <a:gd name="connsiteY0" fmla="*/ 5795 h 383091"/>
                <a:gd name="connsiteX1" fmla="*/ 4520 w 2056629"/>
                <a:gd name="connsiteY1" fmla="*/ 68447 h 383091"/>
                <a:gd name="connsiteX2" fmla="*/ 239785 w 2056629"/>
                <a:gd name="connsiteY2" fmla="*/ 306913 h 383091"/>
                <a:gd name="connsiteX3" fmla="*/ 855209 w 2056629"/>
                <a:gd name="connsiteY3" fmla="*/ 383091 h 383091"/>
                <a:gd name="connsiteX4" fmla="*/ 1869939 w 2056629"/>
                <a:gd name="connsiteY4" fmla="*/ 358643 h 383091"/>
                <a:gd name="connsiteX5" fmla="*/ 2056629 w 2056629"/>
                <a:gd name="connsiteY5" fmla="*/ 58500 h 383091"/>
                <a:gd name="connsiteX6" fmla="*/ 1666212 w 2056629"/>
                <a:gd name="connsiteY6" fmla="*/ 7383 h 383091"/>
                <a:gd name="connsiteX7" fmla="*/ 824941 w 2056629"/>
                <a:gd name="connsiteY7" fmla="*/ 78608 h 383091"/>
                <a:gd name="connsiteX8" fmla="*/ 442883 w 2056629"/>
                <a:gd name="connsiteY8" fmla="*/ 5795 h 383091"/>
                <a:gd name="connsiteX0" fmla="*/ 438649 w 2056629"/>
                <a:gd name="connsiteY0" fmla="*/ 4579 h 386109"/>
                <a:gd name="connsiteX1" fmla="*/ 4520 w 2056629"/>
                <a:gd name="connsiteY1" fmla="*/ 71465 h 386109"/>
                <a:gd name="connsiteX2" fmla="*/ 239785 w 2056629"/>
                <a:gd name="connsiteY2" fmla="*/ 309931 h 386109"/>
                <a:gd name="connsiteX3" fmla="*/ 855209 w 2056629"/>
                <a:gd name="connsiteY3" fmla="*/ 386109 h 386109"/>
                <a:gd name="connsiteX4" fmla="*/ 1869939 w 2056629"/>
                <a:gd name="connsiteY4" fmla="*/ 361661 h 386109"/>
                <a:gd name="connsiteX5" fmla="*/ 2056629 w 2056629"/>
                <a:gd name="connsiteY5" fmla="*/ 61518 h 386109"/>
                <a:gd name="connsiteX6" fmla="*/ 1666212 w 2056629"/>
                <a:gd name="connsiteY6" fmla="*/ 10401 h 386109"/>
                <a:gd name="connsiteX7" fmla="*/ 824941 w 2056629"/>
                <a:gd name="connsiteY7" fmla="*/ 81626 h 386109"/>
                <a:gd name="connsiteX8" fmla="*/ 438649 w 2056629"/>
                <a:gd name="connsiteY8" fmla="*/ 4579 h 386109"/>
                <a:gd name="connsiteX0" fmla="*/ 438649 w 2056629"/>
                <a:gd name="connsiteY0" fmla="*/ 4579 h 386109"/>
                <a:gd name="connsiteX1" fmla="*/ 4520 w 2056629"/>
                <a:gd name="connsiteY1" fmla="*/ 71465 h 386109"/>
                <a:gd name="connsiteX2" fmla="*/ 239785 w 2056629"/>
                <a:gd name="connsiteY2" fmla="*/ 309931 h 386109"/>
                <a:gd name="connsiteX3" fmla="*/ 855209 w 2056629"/>
                <a:gd name="connsiteY3" fmla="*/ 386109 h 386109"/>
                <a:gd name="connsiteX4" fmla="*/ 1869939 w 2056629"/>
                <a:gd name="connsiteY4" fmla="*/ 361661 h 386109"/>
                <a:gd name="connsiteX5" fmla="*/ 2056629 w 2056629"/>
                <a:gd name="connsiteY5" fmla="*/ 61518 h 386109"/>
                <a:gd name="connsiteX6" fmla="*/ 1666212 w 2056629"/>
                <a:gd name="connsiteY6" fmla="*/ 10401 h 386109"/>
                <a:gd name="connsiteX7" fmla="*/ 824941 w 2056629"/>
                <a:gd name="connsiteY7" fmla="*/ 81626 h 386109"/>
                <a:gd name="connsiteX8" fmla="*/ 438649 w 2056629"/>
                <a:gd name="connsiteY8" fmla="*/ 4579 h 386109"/>
                <a:gd name="connsiteX0" fmla="*/ 438649 w 2056629"/>
                <a:gd name="connsiteY0" fmla="*/ 0 h 381530"/>
                <a:gd name="connsiteX1" fmla="*/ 4520 w 2056629"/>
                <a:gd name="connsiteY1" fmla="*/ 66886 h 381530"/>
                <a:gd name="connsiteX2" fmla="*/ 239785 w 2056629"/>
                <a:gd name="connsiteY2" fmla="*/ 305352 h 381530"/>
                <a:gd name="connsiteX3" fmla="*/ 855209 w 2056629"/>
                <a:gd name="connsiteY3" fmla="*/ 381530 h 381530"/>
                <a:gd name="connsiteX4" fmla="*/ 1869939 w 2056629"/>
                <a:gd name="connsiteY4" fmla="*/ 357082 h 381530"/>
                <a:gd name="connsiteX5" fmla="*/ 2056629 w 2056629"/>
                <a:gd name="connsiteY5" fmla="*/ 56939 h 381530"/>
                <a:gd name="connsiteX6" fmla="*/ 1666212 w 2056629"/>
                <a:gd name="connsiteY6" fmla="*/ 5822 h 381530"/>
                <a:gd name="connsiteX7" fmla="*/ 824941 w 2056629"/>
                <a:gd name="connsiteY7" fmla="*/ 77047 h 381530"/>
                <a:gd name="connsiteX8" fmla="*/ 438649 w 2056629"/>
                <a:gd name="connsiteY8" fmla="*/ 0 h 381530"/>
                <a:gd name="connsiteX0" fmla="*/ 438649 w 2056629"/>
                <a:gd name="connsiteY0" fmla="*/ 0 h 381530"/>
                <a:gd name="connsiteX1" fmla="*/ 4520 w 2056629"/>
                <a:gd name="connsiteY1" fmla="*/ 66886 h 381530"/>
                <a:gd name="connsiteX2" fmla="*/ 239785 w 2056629"/>
                <a:gd name="connsiteY2" fmla="*/ 305352 h 381530"/>
                <a:gd name="connsiteX3" fmla="*/ 855209 w 2056629"/>
                <a:gd name="connsiteY3" fmla="*/ 381530 h 381530"/>
                <a:gd name="connsiteX4" fmla="*/ 1869939 w 2056629"/>
                <a:gd name="connsiteY4" fmla="*/ 357082 h 381530"/>
                <a:gd name="connsiteX5" fmla="*/ 2056629 w 2056629"/>
                <a:gd name="connsiteY5" fmla="*/ 56939 h 381530"/>
                <a:gd name="connsiteX6" fmla="*/ 1666212 w 2056629"/>
                <a:gd name="connsiteY6" fmla="*/ 5822 h 381530"/>
                <a:gd name="connsiteX7" fmla="*/ 824941 w 2056629"/>
                <a:gd name="connsiteY7" fmla="*/ 77047 h 381530"/>
                <a:gd name="connsiteX8" fmla="*/ 438649 w 2056629"/>
                <a:gd name="connsiteY8" fmla="*/ 0 h 381530"/>
                <a:gd name="connsiteX0" fmla="*/ 320116 w 2056629"/>
                <a:gd name="connsiteY0" fmla="*/ 87312 h 375708"/>
                <a:gd name="connsiteX1" fmla="*/ 4520 w 2056629"/>
                <a:gd name="connsiteY1" fmla="*/ 61064 h 375708"/>
                <a:gd name="connsiteX2" fmla="*/ 239785 w 2056629"/>
                <a:gd name="connsiteY2" fmla="*/ 299530 h 375708"/>
                <a:gd name="connsiteX3" fmla="*/ 855209 w 2056629"/>
                <a:gd name="connsiteY3" fmla="*/ 375708 h 375708"/>
                <a:gd name="connsiteX4" fmla="*/ 1869939 w 2056629"/>
                <a:gd name="connsiteY4" fmla="*/ 351260 h 375708"/>
                <a:gd name="connsiteX5" fmla="*/ 2056629 w 2056629"/>
                <a:gd name="connsiteY5" fmla="*/ 51117 h 375708"/>
                <a:gd name="connsiteX6" fmla="*/ 1666212 w 2056629"/>
                <a:gd name="connsiteY6" fmla="*/ 0 h 375708"/>
                <a:gd name="connsiteX7" fmla="*/ 824941 w 2056629"/>
                <a:gd name="connsiteY7" fmla="*/ 71225 h 375708"/>
                <a:gd name="connsiteX8" fmla="*/ 320116 w 2056629"/>
                <a:gd name="connsiteY8" fmla="*/ 87312 h 375708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392082 w 2056629"/>
                <a:gd name="connsiteY0" fmla="*/ 1757 h 383286"/>
                <a:gd name="connsiteX1" fmla="*/ 4520 w 2056629"/>
                <a:gd name="connsiteY1" fmla="*/ 68642 h 383286"/>
                <a:gd name="connsiteX2" fmla="*/ 239785 w 2056629"/>
                <a:gd name="connsiteY2" fmla="*/ 307108 h 383286"/>
                <a:gd name="connsiteX3" fmla="*/ 855209 w 2056629"/>
                <a:gd name="connsiteY3" fmla="*/ 383286 h 383286"/>
                <a:gd name="connsiteX4" fmla="*/ 1869939 w 2056629"/>
                <a:gd name="connsiteY4" fmla="*/ 358838 h 383286"/>
                <a:gd name="connsiteX5" fmla="*/ 2056629 w 2056629"/>
                <a:gd name="connsiteY5" fmla="*/ 58695 h 383286"/>
                <a:gd name="connsiteX6" fmla="*/ 1666212 w 2056629"/>
                <a:gd name="connsiteY6" fmla="*/ 7578 h 383286"/>
                <a:gd name="connsiteX7" fmla="*/ 824941 w 2056629"/>
                <a:gd name="connsiteY7" fmla="*/ 78803 h 383286"/>
                <a:gd name="connsiteX8" fmla="*/ 392082 w 2056629"/>
                <a:gd name="connsiteY8" fmla="*/ 1757 h 383286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414887 w 2079434"/>
                <a:gd name="connsiteY0" fmla="*/ 0 h 381529"/>
                <a:gd name="connsiteX1" fmla="*/ 4042 w 2079434"/>
                <a:gd name="connsiteY1" fmla="*/ 75352 h 381529"/>
                <a:gd name="connsiteX2" fmla="*/ 262590 w 2079434"/>
                <a:gd name="connsiteY2" fmla="*/ 305351 h 381529"/>
                <a:gd name="connsiteX3" fmla="*/ 878014 w 2079434"/>
                <a:gd name="connsiteY3" fmla="*/ 381529 h 381529"/>
                <a:gd name="connsiteX4" fmla="*/ 1892744 w 2079434"/>
                <a:gd name="connsiteY4" fmla="*/ 357081 h 381529"/>
                <a:gd name="connsiteX5" fmla="*/ 2079434 w 2079434"/>
                <a:gd name="connsiteY5" fmla="*/ 56938 h 381529"/>
                <a:gd name="connsiteX6" fmla="*/ 1689017 w 2079434"/>
                <a:gd name="connsiteY6" fmla="*/ 5821 h 381529"/>
                <a:gd name="connsiteX7" fmla="*/ 847746 w 2079434"/>
                <a:gd name="connsiteY7" fmla="*/ 77046 h 381529"/>
                <a:gd name="connsiteX8" fmla="*/ 414887 w 2079434"/>
                <a:gd name="connsiteY8" fmla="*/ 0 h 381529"/>
                <a:gd name="connsiteX0" fmla="*/ 419044 w 2083591"/>
                <a:gd name="connsiteY0" fmla="*/ 0 h 381529"/>
                <a:gd name="connsiteX1" fmla="*/ 3966 w 2083591"/>
                <a:gd name="connsiteY1" fmla="*/ 66885 h 381529"/>
                <a:gd name="connsiteX2" fmla="*/ 266747 w 2083591"/>
                <a:gd name="connsiteY2" fmla="*/ 305351 h 381529"/>
                <a:gd name="connsiteX3" fmla="*/ 882171 w 2083591"/>
                <a:gd name="connsiteY3" fmla="*/ 381529 h 381529"/>
                <a:gd name="connsiteX4" fmla="*/ 1896901 w 2083591"/>
                <a:gd name="connsiteY4" fmla="*/ 357081 h 381529"/>
                <a:gd name="connsiteX5" fmla="*/ 2083591 w 2083591"/>
                <a:gd name="connsiteY5" fmla="*/ 56938 h 381529"/>
                <a:gd name="connsiteX6" fmla="*/ 1693174 w 2083591"/>
                <a:gd name="connsiteY6" fmla="*/ 5821 h 381529"/>
                <a:gd name="connsiteX7" fmla="*/ 851903 w 2083591"/>
                <a:gd name="connsiteY7" fmla="*/ 77046 h 381529"/>
                <a:gd name="connsiteX8" fmla="*/ 419044 w 2083591"/>
                <a:gd name="connsiteY8" fmla="*/ 0 h 381529"/>
                <a:gd name="connsiteX0" fmla="*/ 419044 w 2083591"/>
                <a:gd name="connsiteY0" fmla="*/ 0 h 381529"/>
                <a:gd name="connsiteX1" fmla="*/ 3966 w 2083591"/>
                <a:gd name="connsiteY1" fmla="*/ 66885 h 381529"/>
                <a:gd name="connsiteX2" fmla="*/ 266747 w 2083591"/>
                <a:gd name="connsiteY2" fmla="*/ 305351 h 381529"/>
                <a:gd name="connsiteX3" fmla="*/ 882171 w 2083591"/>
                <a:gd name="connsiteY3" fmla="*/ 381529 h 381529"/>
                <a:gd name="connsiteX4" fmla="*/ 1896901 w 2083591"/>
                <a:gd name="connsiteY4" fmla="*/ 357081 h 381529"/>
                <a:gd name="connsiteX5" fmla="*/ 2083591 w 2083591"/>
                <a:gd name="connsiteY5" fmla="*/ 56938 h 381529"/>
                <a:gd name="connsiteX6" fmla="*/ 1693174 w 2083591"/>
                <a:gd name="connsiteY6" fmla="*/ 5821 h 381529"/>
                <a:gd name="connsiteX7" fmla="*/ 851903 w 2083591"/>
                <a:gd name="connsiteY7" fmla="*/ 77046 h 381529"/>
                <a:gd name="connsiteX8" fmla="*/ 419044 w 2083591"/>
                <a:gd name="connsiteY8" fmla="*/ 0 h 381529"/>
                <a:gd name="connsiteX0" fmla="*/ 415078 w 2079625"/>
                <a:gd name="connsiteY0" fmla="*/ 0 h 381529"/>
                <a:gd name="connsiteX1" fmla="*/ 0 w 2079625"/>
                <a:gd name="connsiteY1" fmla="*/ 66885 h 381529"/>
                <a:gd name="connsiteX2" fmla="*/ 262781 w 2079625"/>
                <a:gd name="connsiteY2" fmla="*/ 305351 h 381529"/>
                <a:gd name="connsiteX3" fmla="*/ 878205 w 2079625"/>
                <a:gd name="connsiteY3" fmla="*/ 381529 h 381529"/>
                <a:gd name="connsiteX4" fmla="*/ 1892935 w 2079625"/>
                <a:gd name="connsiteY4" fmla="*/ 357081 h 381529"/>
                <a:gd name="connsiteX5" fmla="*/ 2079625 w 2079625"/>
                <a:gd name="connsiteY5" fmla="*/ 56938 h 381529"/>
                <a:gd name="connsiteX6" fmla="*/ 1689208 w 2079625"/>
                <a:gd name="connsiteY6" fmla="*/ 5821 h 381529"/>
                <a:gd name="connsiteX7" fmla="*/ 847937 w 2079625"/>
                <a:gd name="connsiteY7" fmla="*/ 77046 h 381529"/>
                <a:gd name="connsiteX8" fmla="*/ 415078 w 207962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833755 w 2035175"/>
                <a:gd name="connsiteY3" fmla="*/ 381529 h 381529"/>
                <a:gd name="connsiteX4" fmla="*/ 1848485 w 2035175"/>
                <a:gd name="connsiteY4" fmla="*/ 357081 h 381529"/>
                <a:gd name="connsiteX5" fmla="*/ 2035175 w 2035175"/>
                <a:gd name="connsiteY5" fmla="*/ 56938 h 381529"/>
                <a:gd name="connsiteX6" fmla="*/ 1644758 w 2035175"/>
                <a:gd name="connsiteY6" fmla="*/ 5821 h 381529"/>
                <a:gd name="connsiteX7" fmla="*/ 803487 w 2035175"/>
                <a:gd name="connsiteY7" fmla="*/ 77046 h 381529"/>
                <a:gd name="connsiteX8" fmla="*/ 370628 w 203517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833755 w 2035175"/>
                <a:gd name="connsiteY3" fmla="*/ 381529 h 381529"/>
                <a:gd name="connsiteX4" fmla="*/ 1848485 w 2035175"/>
                <a:gd name="connsiteY4" fmla="*/ 357081 h 381529"/>
                <a:gd name="connsiteX5" fmla="*/ 2035175 w 2035175"/>
                <a:gd name="connsiteY5" fmla="*/ 56938 h 381529"/>
                <a:gd name="connsiteX6" fmla="*/ 1644758 w 2035175"/>
                <a:gd name="connsiteY6" fmla="*/ 5821 h 381529"/>
                <a:gd name="connsiteX7" fmla="*/ 803487 w 2035175"/>
                <a:gd name="connsiteY7" fmla="*/ 77046 h 381529"/>
                <a:gd name="connsiteX8" fmla="*/ 370628 w 203517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198225 w 2035175"/>
                <a:gd name="connsiteY3" fmla="*/ 313819 h 381529"/>
                <a:gd name="connsiteX4" fmla="*/ 833755 w 2035175"/>
                <a:gd name="connsiteY4" fmla="*/ 381529 h 381529"/>
                <a:gd name="connsiteX5" fmla="*/ 1848485 w 2035175"/>
                <a:gd name="connsiteY5" fmla="*/ 357081 h 381529"/>
                <a:gd name="connsiteX6" fmla="*/ 2035175 w 2035175"/>
                <a:gd name="connsiteY6" fmla="*/ 56938 h 381529"/>
                <a:gd name="connsiteX7" fmla="*/ 1644758 w 2035175"/>
                <a:gd name="connsiteY7" fmla="*/ 5821 h 381529"/>
                <a:gd name="connsiteX8" fmla="*/ 803487 w 2035175"/>
                <a:gd name="connsiteY8" fmla="*/ 77046 h 381529"/>
                <a:gd name="connsiteX9" fmla="*/ 370628 w 2035175"/>
                <a:gd name="connsiteY9" fmla="*/ 0 h 381529"/>
                <a:gd name="connsiteX0" fmla="*/ 433336 w 2097883"/>
                <a:gd name="connsiteY0" fmla="*/ 0 h 403091"/>
                <a:gd name="connsiteX1" fmla="*/ 62708 w 2097883"/>
                <a:gd name="connsiteY1" fmla="*/ 47835 h 403091"/>
                <a:gd name="connsiteX2" fmla="*/ 39739 w 2097883"/>
                <a:gd name="connsiteY2" fmla="*/ 394251 h 403091"/>
                <a:gd name="connsiteX3" fmla="*/ 260933 w 2097883"/>
                <a:gd name="connsiteY3" fmla="*/ 313819 h 403091"/>
                <a:gd name="connsiteX4" fmla="*/ 896463 w 2097883"/>
                <a:gd name="connsiteY4" fmla="*/ 381529 h 403091"/>
                <a:gd name="connsiteX5" fmla="*/ 1911193 w 2097883"/>
                <a:gd name="connsiteY5" fmla="*/ 357081 h 403091"/>
                <a:gd name="connsiteX6" fmla="*/ 2097883 w 2097883"/>
                <a:gd name="connsiteY6" fmla="*/ 56938 h 403091"/>
                <a:gd name="connsiteX7" fmla="*/ 1707466 w 2097883"/>
                <a:gd name="connsiteY7" fmla="*/ 5821 h 403091"/>
                <a:gd name="connsiteX8" fmla="*/ 866195 w 2097883"/>
                <a:gd name="connsiteY8" fmla="*/ 77046 h 403091"/>
                <a:gd name="connsiteX9" fmla="*/ 433336 w 2097883"/>
                <a:gd name="connsiteY9" fmla="*/ 0 h 403091"/>
                <a:gd name="connsiteX0" fmla="*/ 433336 w 2097883"/>
                <a:gd name="connsiteY0" fmla="*/ 0 h 403442"/>
                <a:gd name="connsiteX1" fmla="*/ 62708 w 2097883"/>
                <a:gd name="connsiteY1" fmla="*/ 47835 h 403442"/>
                <a:gd name="connsiteX2" fmla="*/ 39739 w 2097883"/>
                <a:gd name="connsiteY2" fmla="*/ 394251 h 403442"/>
                <a:gd name="connsiteX3" fmla="*/ 267283 w 2097883"/>
                <a:gd name="connsiteY3" fmla="*/ 320169 h 403442"/>
                <a:gd name="connsiteX4" fmla="*/ 896463 w 2097883"/>
                <a:gd name="connsiteY4" fmla="*/ 381529 h 403442"/>
                <a:gd name="connsiteX5" fmla="*/ 1911193 w 2097883"/>
                <a:gd name="connsiteY5" fmla="*/ 357081 h 403442"/>
                <a:gd name="connsiteX6" fmla="*/ 2097883 w 2097883"/>
                <a:gd name="connsiteY6" fmla="*/ 56938 h 403442"/>
                <a:gd name="connsiteX7" fmla="*/ 1707466 w 2097883"/>
                <a:gd name="connsiteY7" fmla="*/ 5821 h 403442"/>
                <a:gd name="connsiteX8" fmla="*/ 866195 w 2097883"/>
                <a:gd name="connsiteY8" fmla="*/ 77046 h 403442"/>
                <a:gd name="connsiteX9" fmla="*/ 433336 w 2097883"/>
                <a:gd name="connsiteY9" fmla="*/ 0 h 403442"/>
                <a:gd name="connsiteX0" fmla="*/ 393597 w 2058144"/>
                <a:gd name="connsiteY0" fmla="*/ 0 h 403442"/>
                <a:gd name="connsiteX1" fmla="*/ 22969 w 2058144"/>
                <a:gd name="connsiteY1" fmla="*/ 47835 h 403442"/>
                <a:gd name="connsiteX2" fmla="*/ 0 w 2058144"/>
                <a:gd name="connsiteY2" fmla="*/ 394251 h 403442"/>
                <a:gd name="connsiteX3" fmla="*/ 227544 w 2058144"/>
                <a:gd name="connsiteY3" fmla="*/ 320169 h 403442"/>
                <a:gd name="connsiteX4" fmla="*/ 856724 w 2058144"/>
                <a:gd name="connsiteY4" fmla="*/ 381529 h 403442"/>
                <a:gd name="connsiteX5" fmla="*/ 1871454 w 2058144"/>
                <a:gd name="connsiteY5" fmla="*/ 357081 h 403442"/>
                <a:gd name="connsiteX6" fmla="*/ 2058144 w 2058144"/>
                <a:gd name="connsiteY6" fmla="*/ 56938 h 403442"/>
                <a:gd name="connsiteX7" fmla="*/ 1667727 w 2058144"/>
                <a:gd name="connsiteY7" fmla="*/ 5821 h 403442"/>
                <a:gd name="connsiteX8" fmla="*/ 826456 w 2058144"/>
                <a:gd name="connsiteY8" fmla="*/ 77046 h 403442"/>
                <a:gd name="connsiteX9" fmla="*/ 393597 w 2058144"/>
                <a:gd name="connsiteY9" fmla="*/ 0 h 403442"/>
                <a:gd name="connsiteX0" fmla="*/ 370628 w 2035175"/>
                <a:gd name="connsiteY0" fmla="*/ 0 h 403442"/>
                <a:gd name="connsiteX1" fmla="*/ 0 w 2035175"/>
                <a:gd name="connsiteY1" fmla="*/ 47835 h 403442"/>
                <a:gd name="connsiteX2" fmla="*/ 2431 w 2035175"/>
                <a:gd name="connsiteY2" fmla="*/ 394251 h 403442"/>
                <a:gd name="connsiteX3" fmla="*/ 204575 w 2035175"/>
                <a:gd name="connsiteY3" fmla="*/ 320169 h 403442"/>
                <a:gd name="connsiteX4" fmla="*/ 833755 w 2035175"/>
                <a:gd name="connsiteY4" fmla="*/ 381529 h 403442"/>
                <a:gd name="connsiteX5" fmla="*/ 1848485 w 2035175"/>
                <a:gd name="connsiteY5" fmla="*/ 357081 h 403442"/>
                <a:gd name="connsiteX6" fmla="*/ 2035175 w 2035175"/>
                <a:gd name="connsiteY6" fmla="*/ 56938 h 403442"/>
                <a:gd name="connsiteX7" fmla="*/ 1644758 w 2035175"/>
                <a:gd name="connsiteY7" fmla="*/ 5821 h 403442"/>
                <a:gd name="connsiteX8" fmla="*/ 803487 w 2035175"/>
                <a:gd name="connsiteY8" fmla="*/ 77046 h 403442"/>
                <a:gd name="connsiteX9" fmla="*/ 370628 w 2035175"/>
                <a:gd name="connsiteY9" fmla="*/ 0 h 403442"/>
                <a:gd name="connsiteX0" fmla="*/ 370628 w 2035175"/>
                <a:gd name="connsiteY0" fmla="*/ 0 h 403442"/>
                <a:gd name="connsiteX1" fmla="*/ 0 w 2035175"/>
                <a:gd name="connsiteY1" fmla="*/ 47835 h 403442"/>
                <a:gd name="connsiteX2" fmla="*/ 2431 w 2035175"/>
                <a:gd name="connsiteY2" fmla="*/ 394251 h 403442"/>
                <a:gd name="connsiteX3" fmla="*/ 204575 w 2035175"/>
                <a:gd name="connsiteY3" fmla="*/ 320169 h 403442"/>
                <a:gd name="connsiteX4" fmla="*/ 833755 w 2035175"/>
                <a:gd name="connsiteY4" fmla="*/ 381529 h 403442"/>
                <a:gd name="connsiteX5" fmla="*/ 1848485 w 2035175"/>
                <a:gd name="connsiteY5" fmla="*/ 357081 h 403442"/>
                <a:gd name="connsiteX6" fmla="*/ 2035175 w 2035175"/>
                <a:gd name="connsiteY6" fmla="*/ 56938 h 403442"/>
                <a:gd name="connsiteX7" fmla="*/ 1644758 w 2035175"/>
                <a:gd name="connsiteY7" fmla="*/ 5821 h 403442"/>
                <a:gd name="connsiteX8" fmla="*/ 803487 w 2035175"/>
                <a:gd name="connsiteY8" fmla="*/ 77046 h 403442"/>
                <a:gd name="connsiteX9" fmla="*/ 370628 w 2035175"/>
                <a:gd name="connsiteY9" fmla="*/ 0 h 403442"/>
                <a:gd name="connsiteX0" fmla="*/ 371372 w 2035919"/>
                <a:gd name="connsiteY0" fmla="*/ 0 h 394499"/>
                <a:gd name="connsiteX1" fmla="*/ 744 w 2035919"/>
                <a:gd name="connsiteY1" fmla="*/ 47835 h 394499"/>
                <a:gd name="connsiteX2" fmla="*/ 0 w 2035919"/>
                <a:gd name="connsiteY2" fmla="*/ 384726 h 394499"/>
                <a:gd name="connsiteX3" fmla="*/ 205319 w 2035919"/>
                <a:gd name="connsiteY3" fmla="*/ 320169 h 394499"/>
                <a:gd name="connsiteX4" fmla="*/ 834499 w 2035919"/>
                <a:gd name="connsiteY4" fmla="*/ 381529 h 394499"/>
                <a:gd name="connsiteX5" fmla="*/ 1849229 w 2035919"/>
                <a:gd name="connsiteY5" fmla="*/ 357081 h 394499"/>
                <a:gd name="connsiteX6" fmla="*/ 2035919 w 2035919"/>
                <a:gd name="connsiteY6" fmla="*/ 56938 h 394499"/>
                <a:gd name="connsiteX7" fmla="*/ 1645502 w 2035919"/>
                <a:gd name="connsiteY7" fmla="*/ 5821 h 394499"/>
                <a:gd name="connsiteX8" fmla="*/ 804231 w 2035919"/>
                <a:gd name="connsiteY8" fmla="*/ 77046 h 394499"/>
                <a:gd name="connsiteX9" fmla="*/ 371372 w 2035919"/>
                <a:gd name="connsiteY9" fmla="*/ 0 h 394499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15031 w 2035919"/>
                <a:gd name="connsiteY1" fmla="*/ 4148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15031 w 2035919"/>
                <a:gd name="connsiteY1" fmla="*/ 4148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95185 w 2059732"/>
                <a:gd name="connsiteY0" fmla="*/ 0 h 391076"/>
                <a:gd name="connsiteX1" fmla="*/ 38844 w 2059732"/>
                <a:gd name="connsiteY1" fmla="*/ 4148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26453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26453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414235 w 2059732"/>
                <a:gd name="connsiteY0" fmla="*/ 0 h 392664"/>
                <a:gd name="connsiteX1" fmla="*/ 18207 w 2059732"/>
                <a:gd name="connsiteY1" fmla="*/ 4942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4942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5577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5577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1455 w 2059732"/>
                <a:gd name="connsiteY5" fmla="*/ 36501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62907"/>
                <a:gd name="connsiteY0" fmla="*/ 0 h 392664"/>
                <a:gd name="connsiteX1" fmla="*/ 18207 w 2062907"/>
                <a:gd name="connsiteY1" fmla="*/ 55773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18207 w 2062907"/>
                <a:gd name="connsiteY1" fmla="*/ 55773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41741"/>
                <a:gd name="connsiteY0" fmla="*/ 0 h 392664"/>
                <a:gd name="connsiteX1" fmla="*/ 53132 w 2041741"/>
                <a:gd name="connsiteY1" fmla="*/ 46248 h 392664"/>
                <a:gd name="connsiteX2" fmla="*/ 0 w 2041741"/>
                <a:gd name="connsiteY2" fmla="*/ 392664 h 392664"/>
                <a:gd name="connsiteX3" fmla="*/ 229132 w 2041741"/>
                <a:gd name="connsiteY3" fmla="*/ 321757 h 392664"/>
                <a:gd name="connsiteX4" fmla="*/ 858312 w 2041741"/>
                <a:gd name="connsiteY4" fmla="*/ 383117 h 392664"/>
                <a:gd name="connsiteX5" fmla="*/ 1871455 w 2041741"/>
                <a:gd name="connsiteY5" fmla="*/ 365019 h 392664"/>
                <a:gd name="connsiteX6" fmla="*/ 2041741 w 2041741"/>
                <a:gd name="connsiteY6" fmla="*/ 56409 h 392664"/>
                <a:gd name="connsiteX7" fmla="*/ 1626453 w 2041741"/>
                <a:gd name="connsiteY7" fmla="*/ 7409 h 392664"/>
                <a:gd name="connsiteX8" fmla="*/ 828044 w 2041741"/>
                <a:gd name="connsiteY8" fmla="*/ 78634 h 392664"/>
                <a:gd name="connsiteX9" fmla="*/ 414235 w 2041741"/>
                <a:gd name="connsiteY9" fmla="*/ 0 h 392664"/>
                <a:gd name="connsiteX0" fmla="*/ 414235 w 2057840"/>
                <a:gd name="connsiteY0" fmla="*/ 0 h 396769"/>
                <a:gd name="connsiteX1" fmla="*/ 53132 w 2057840"/>
                <a:gd name="connsiteY1" fmla="*/ 46248 h 396769"/>
                <a:gd name="connsiteX2" fmla="*/ 0 w 2057840"/>
                <a:gd name="connsiteY2" fmla="*/ 392664 h 396769"/>
                <a:gd name="connsiteX3" fmla="*/ 229132 w 2057840"/>
                <a:gd name="connsiteY3" fmla="*/ 321757 h 396769"/>
                <a:gd name="connsiteX4" fmla="*/ 858312 w 2057840"/>
                <a:gd name="connsiteY4" fmla="*/ 383117 h 396769"/>
                <a:gd name="connsiteX5" fmla="*/ 1998455 w 2057840"/>
                <a:gd name="connsiteY5" fmla="*/ 396769 h 396769"/>
                <a:gd name="connsiteX6" fmla="*/ 2041741 w 2057840"/>
                <a:gd name="connsiteY6" fmla="*/ 56409 h 396769"/>
                <a:gd name="connsiteX7" fmla="*/ 1626453 w 2057840"/>
                <a:gd name="connsiteY7" fmla="*/ 7409 h 396769"/>
                <a:gd name="connsiteX8" fmla="*/ 828044 w 2057840"/>
                <a:gd name="connsiteY8" fmla="*/ 78634 h 396769"/>
                <a:gd name="connsiteX9" fmla="*/ 414235 w 2057840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6409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6409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2176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10814"/>
                <a:gd name="connsiteY0" fmla="*/ 0 h 396769"/>
                <a:gd name="connsiteX1" fmla="*/ 53132 w 2010814"/>
                <a:gd name="connsiteY1" fmla="*/ 46248 h 396769"/>
                <a:gd name="connsiteX2" fmla="*/ 0 w 2010814"/>
                <a:gd name="connsiteY2" fmla="*/ 392664 h 396769"/>
                <a:gd name="connsiteX3" fmla="*/ 229132 w 2010814"/>
                <a:gd name="connsiteY3" fmla="*/ 321757 h 396769"/>
                <a:gd name="connsiteX4" fmla="*/ 858312 w 2010814"/>
                <a:gd name="connsiteY4" fmla="*/ 383117 h 396769"/>
                <a:gd name="connsiteX5" fmla="*/ 1998455 w 2010814"/>
                <a:gd name="connsiteY5" fmla="*/ 396769 h 396769"/>
                <a:gd name="connsiteX6" fmla="*/ 1986708 w 2010814"/>
                <a:gd name="connsiteY6" fmla="*/ 37360 h 396769"/>
                <a:gd name="connsiteX7" fmla="*/ 1626453 w 2010814"/>
                <a:gd name="connsiteY7" fmla="*/ 7409 h 396769"/>
                <a:gd name="connsiteX8" fmla="*/ 828044 w 2010814"/>
                <a:gd name="connsiteY8" fmla="*/ 78634 h 396769"/>
                <a:gd name="connsiteX9" fmla="*/ 414235 w 2010814"/>
                <a:gd name="connsiteY9" fmla="*/ 0 h 396769"/>
                <a:gd name="connsiteX0" fmla="*/ 414235 w 2023997"/>
                <a:gd name="connsiteY0" fmla="*/ 0 h 396769"/>
                <a:gd name="connsiteX1" fmla="*/ 53132 w 2023997"/>
                <a:gd name="connsiteY1" fmla="*/ 46248 h 396769"/>
                <a:gd name="connsiteX2" fmla="*/ 0 w 2023997"/>
                <a:gd name="connsiteY2" fmla="*/ 392664 h 396769"/>
                <a:gd name="connsiteX3" fmla="*/ 229132 w 2023997"/>
                <a:gd name="connsiteY3" fmla="*/ 321757 h 396769"/>
                <a:gd name="connsiteX4" fmla="*/ 858312 w 2023997"/>
                <a:gd name="connsiteY4" fmla="*/ 383117 h 396769"/>
                <a:gd name="connsiteX5" fmla="*/ 1998455 w 2023997"/>
                <a:gd name="connsiteY5" fmla="*/ 396769 h 396769"/>
                <a:gd name="connsiteX6" fmla="*/ 1986708 w 2023997"/>
                <a:gd name="connsiteY6" fmla="*/ 37360 h 396769"/>
                <a:gd name="connsiteX7" fmla="*/ 1626453 w 2023997"/>
                <a:gd name="connsiteY7" fmla="*/ 7409 h 396769"/>
                <a:gd name="connsiteX8" fmla="*/ 828044 w 2023997"/>
                <a:gd name="connsiteY8" fmla="*/ 78634 h 396769"/>
                <a:gd name="connsiteX9" fmla="*/ 414235 w 2023997"/>
                <a:gd name="connsiteY9" fmla="*/ 0 h 396769"/>
                <a:gd name="connsiteX0" fmla="*/ 414235 w 2041110"/>
                <a:gd name="connsiteY0" fmla="*/ 0 h 407353"/>
                <a:gd name="connsiteX1" fmla="*/ 53132 w 2041110"/>
                <a:gd name="connsiteY1" fmla="*/ 46248 h 407353"/>
                <a:gd name="connsiteX2" fmla="*/ 0 w 2041110"/>
                <a:gd name="connsiteY2" fmla="*/ 392664 h 407353"/>
                <a:gd name="connsiteX3" fmla="*/ 229132 w 2041110"/>
                <a:gd name="connsiteY3" fmla="*/ 321757 h 407353"/>
                <a:gd name="connsiteX4" fmla="*/ 858312 w 2041110"/>
                <a:gd name="connsiteY4" fmla="*/ 383117 h 407353"/>
                <a:gd name="connsiteX5" fmla="*/ 2021738 w 2041110"/>
                <a:gd name="connsiteY5" fmla="*/ 407353 h 407353"/>
                <a:gd name="connsiteX6" fmla="*/ 1986708 w 2041110"/>
                <a:gd name="connsiteY6" fmla="*/ 37360 h 407353"/>
                <a:gd name="connsiteX7" fmla="*/ 1626453 w 2041110"/>
                <a:gd name="connsiteY7" fmla="*/ 7409 h 407353"/>
                <a:gd name="connsiteX8" fmla="*/ 828044 w 2041110"/>
                <a:gd name="connsiteY8" fmla="*/ 78634 h 407353"/>
                <a:gd name="connsiteX9" fmla="*/ 414235 w 2041110"/>
                <a:gd name="connsiteY9" fmla="*/ 0 h 407353"/>
                <a:gd name="connsiteX0" fmla="*/ 414235 w 2021738"/>
                <a:gd name="connsiteY0" fmla="*/ 0 h 407353"/>
                <a:gd name="connsiteX1" fmla="*/ 53132 w 2021738"/>
                <a:gd name="connsiteY1" fmla="*/ 46248 h 407353"/>
                <a:gd name="connsiteX2" fmla="*/ 0 w 2021738"/>
                <a:gd name="connsiteY2" fmla="*/ 392664 h 407353"/>
                <a:gd name="connsiteX3" fmla="*/ 229132 w 2021738"/>
                <a:gd name="connsiteY3" fmla="*/ 321757 h 407353"/>
                <a:gd name="connsiteX4" fmla="*/ 858312 w 2021738"/>
                <a:gd name="connsiteY4" fmla="*/ 383117 h 407353"/>
                <a:gd name="connsiteX5" fmla="*/ 2021738 w 2021738"/>
                <a:gd name="connsiteY5" fmla="*/ 407353 h 407353"/>
                <a:gd name="connsiteX6" fmla="*/ 1986708 w 2021738"/>
                <a:gd name="connsiteY6" fmla="*/ 37360 h 407353"/>
                <a:gd name="connsiteX7" fmla="*/ 1626453 w 2021738"/>
                <a:gd name="connsiteY7" fmla="*/ 7409 h 407353"/>
                <a:gd name="connsiteX8" fmla="*/ 828044 w 2021738"/>
                <a:gd name="connsiteY8" fmla="*/ 78634 h 407353"/>
                <a:gd name="connsiteX9" fmla="*/ 414235 w 2021738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5914 h 413267"/>
                <a:gd name="connsiteX1" fmla="*/ 99699 w 2045021"/>
                <a:gd name="connsiteY1" fmla="*/ 30995 h 413267"/>
                <a:gd name="connsiteX2" fmla="*/ 0 w 2045021"/>
                <a:gd name="connsiteY2" fmla="*/ 398578 h 413267"/>
                <a:gd name="connsiteX3" fmla="*/ 229132 w 2045021"/>
                <a:gd name="connsiteY3" fmla="*/ 327671 h 413267"/>
                <a:gd name="connsiteX4" fmla="*/ 858312 w 2045021"/>
                <a:gd name="connsiteY4" fmla="*/ 389031 h 413267"/>
                <a:gd name="connsiteX5" fmla="*/ 2045021 w 2045021"/>
                <a:gd name="connsiteY5" fmla="*/ 413267 h 413267"/>
                <a:gd name="connsiteX6" fmla="*/ 1986708 w 2045021"/>
                <a:gd name="connsiteY6" fmla="*/ 43274 h 413267"/>
                <a:gd name="connsiteX7" fmla="*/ 1626453 w 2045021"/>
                <a:gd name="connsiteY7" fmla="*/ 13323 h 413267"/>
                <a:gd name="connsiteX8" fmla="*/ 828044 w 2045021"/>
                <a:gd name="connsiteY8" fmla="*/ 84548 h 413267"/>
                <a:gd name="connsiteX9" fmla="*/ 414235 w 2045021"/>
                <a:gd name="connsiteY9" fmla="*/ 5914 h 413267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132685"/>
                <a:gd name="connsiteY0" fmla="*/ 0 h 443231"/>
                <a:gd name="connsiteX1" fmla="*/ 99699 w 2132685"/>
                <a:gd name="connsiteY1" fmla="*/ 25081 h 443231"/>
                <a:gd name="connsiteX2" fmla="*/ 0 w 2132685"/>
                <a:gd name="connsiteY2" fmla="*/ 392664 h 443231"/>
                <a:gd name="connsiteX3" fmla="*/ 229132 w 2132685"/>
                <a:gd name="connsiteY3" fmla="*/ 321757 h 443231"/>
                <a:gd name="connsiteX4" fmla="*/ 858312 w 2132685"/>
                <a:gd name="connsiteY4" fmla="*/ 383117 h 443231"/>
                <a:gd name="connsiteX5" fmla="*/ 2045021 w 2132685"/>
                <a:gd name="connsiteY5" fmla="*/ 407353 h 443231"/>
                <a:gd name="connsiteX6" fmla="*/ 2037822 w 2132685"/>
                <a:gd name="connsiteY6" fmla="*/ 417007 h 443231"/>
                <a:gd name="connsiteX7" fmla="*/ 1986708 w 2132685"/>
                <a:gd name="connsiteY7" fmla="*/ 37360 h 443231"/>
                <a:gd name="connsiteX8" fmla="*/ 1626453 w 2132685"/>
                <a:gd name="connsiteY8" fmla="*/ 7409 h 443231"/>
                <a:gd name="connsiteX9" fmla="*/ 828044 w 2132685"/>
                <a:gd name="connsiteY9" fmla="*/ 78634 h 443231"/>
                <a:gd name="connsiteX10" fmla="*/ 414235 w 2132685"/>
                <a:gd name="connsiteY10" fmla="*/ 0 h 443231"/>
                <a:gd name="connsiteX0" fmla="*/ 414235 w 2147349"/>
                <a:gd name="connsiteY0" fmla="*/ 0 h 436916"/>
                <a:gd name="connsiteX1" fmla="*/ 99699 w 2147349"/>
                <a:gd name="connsiteY1" fmla="*/ 25081 h 436916"/>
                <a:gd name="connsiteX2" fmla="*/ 0 w 2147349"/>
                <a:gd name="connsiteY2" fmla="*/ 392664 h 436916"/>
                <a:gd name="connsiteX3" fmla="*/ 229132 w 2147349"/>
                <a:gd name="connsiteY3" fmla="*/ 321757 h 436916"/>
                <a:gd name="connsiteX4" fmla="*/ 858312 w 2147349"/>
                <a:gd name="connsiteY4" fmla="*/ 383117 h 436916"/>
                <a:gd name="connsiteX5" fmla="*/ 2045021 w 2147349"/>
                <a:gd name="connsiteY5" fmla="*/ 407353 h 436916"/>
                <a:gd name="connsiteX6" fmla="*/ 2086506 w 2147349"/>
                <a:gd name="connsiteY6" fmla="*/ 408540 h 436916"/>
                <a:gd name="connsiteX7" fmla="*/ 1986708 w 2147349"/>
                <a:gd name="connsiteY7" fmla="*/ 37360 h 436916"/>
                <a:gd name="connsiteX8" fmla="*/ 1626453 w 2147349"/>
                <a:gd name="connsiteY8" fmla="*/ 7409 h 436916"/>
                <a:gd name="connsiteX9" fmla="*/ 828044 w 2147349"/>
                <a:gd name="connsiteY9" fmla="*/ 78634 h 436916"/>
                <a:gd name="connsiteX10" fmla="*/ 414235 w 2147349"/>
                <a:gd name="connsiteY10" fmla="*/ 0 h 436916"/>
                <a:gd name="connsiteX0" fmla="*/ 414235 w 2086804"/>
                <a:gd name="connsiteY0" fmla="*/ 0 h 432072"/>
                <a:gd name="connsiteX1" fmla="*/ 99699 w 2086804"/>
                <a:gd name="connsiteY1" fmla="*/ 25081 h 432072"/>
                <a:gd name="connsiteX2" fmla="*/ 0 w 2086804"/>
                <a:gd name="connsiteY2" fmla="*/ 392664 h 432072"/>
                <a:gd name="connsiteX3" fmla="*/ 229132 w 2086804"/>
                <a:gd name="connsiteY3" fmla="*/ 321757 h 432072"/>
                <a:gd name="connsiteX4" fmla="*/ 858312 w 2086804"/>
                <a:gd name="connsiteY4" fmla="*/ 383117 h 432072"/>
                <a:gd name="connsiteX5" fmla="*/ 1670371 w 2086804"/>
                <a:gd name="connsiteY5" fmla="*/ 386186 h 432072"/>
                <a:gd name="connsiteX6" fmla="*/ 2086506 w 2086804"/>
                <a:gd name="connsiteY6" fmla="*/ 408540 h 432072"/>
                <a:gd name="connsiteX7" fmla="*/ 1986708 w 2086804"/>
                <a:gd name="connsiteY7" fmla="*/ 37360 h 432072"/>
                <a:gd name="connsiteX8" fmla="*/ 1626453 w 2086804"/>
                <a:gd name="connsiteY8" fmla="*/ 7409 h 432072"/>
                <a:gd name="connsiteX9" fmla="*/ 828044 w 2086804"/>
                <a:gd name="connsiteY9" fmla="*/ 78634 h 432072"/>
                <a:gd name="connsiteX10" fmla="*/ 414235 w 2086804"/>
                <a:gd name="connsiteY10" fmla="*/ 0 h 432072"/>
                <a:gd name="connsiteX0" fmla="*/ 414235 w 2046649"/>
                <a:gd name="connsiteY0" fmla="*/ 0 h 432072"/>
                <a:gd name="connsiteX1" fmla="*/ 99699 w 2046649"/>
                <a:gd name="connsiteY1" fmla="*/ 25081 h 432072"/>
                <a:gd name="connsiteX2" fmla="*/ 0 w 2046649"/>
                <a:gd name="connsiteY2" fmla="*/ 392664 h 432072"/>
                <a:gd name="connsiteX3" fmla="*/ 229132 w 2046649"/>
                <a:gd name="connsiteY3" fmla="*/ 321757 h 432072"/>
                <a:gd name="connsiteX4" fmla="*/ 858312 w 2046649"/>
                <a:gd name="connsiteY4" fmla="*/ 383117 h 432072"/>
                <a:gd name="connsiteX5" fmla="*/ 1670371 w 2046649"/>
                <a:gd name="connsiteY5" fmla="*/ 386186 h 432072"/>
                <a:gd name="connsiteX6" fmla="*/ 2046290 w 2046649"/>
                <a:gd name="connsiteY6" fmla="*/ 408540 h 432072"/>
                <a:gd name="connsiteX7" fmla="*/ 1986708 w 2046649"/>
                <a:gd name="connsiteY7" fmla="*/ 37360 h 432072"/>
                <a:gd name="connsiteX8" fmla="*/ 1626453 w 2046649"/>
                <a:gd name="connsiteY8" fmla="*/ 7409 h 432072"/>
                <a:gd name="connsiteX9" fmla="*/ 828044 w 2046649"/>
                <a:gd name="connsiteY9" fmla="*/ 78634 h 432072"/>
                <a:gd name="connsiteX10" fmla="*/ 414235 w 2046649"/>
                <a:gd name="connsiteY10" fmla="*/ 0 h 432072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86708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60846 w 2071690"/>
                <a:gd name="connsiteY5" fmla="*/ 2845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1060 w 2071690"/>
                <a:gd name="connsiteY0" fmla="*/ 0 h 414890"/>
                <a:gd name="connsiteX1" fmla="*/ 99699 w 2071690"/>
                <a:gd name="connsiteY1" fmla="*/ 34606 h 414890"/>
                <a:gd name="connsiteX2" fmla="*/ 0 w 2071690"/>
                <a:gd name="connsiteY2" fmla="*/ 399014 h 414890"/>
                <a:gd name="connsiteX3" fmla="*/ 229132 w 2071690"/>
                <a:gd name="connsiteY3" fmla="*/ 328107 h 414890"/>
                <a:gd name="connsiteX4" fmla="*/ 858312 w 2071690"/>
                <a:gd name="connsiteY4" fmla="*/ 389467 h 414890"/>
                <a:gd name="connsiteX5" fmla="*/ 1705296 w 2071690"/>
                <a:gd name="connsiteY5" fmla="*/ 348086 h 414890"/>
                <a:gd name="connsiteX6" fmla="*/ 2071690 w 2071690"/>
                <a:gd name="connsiteY6" fmla="*/ 414890 h 414890"/>
                <a:gd name="connsiteX7" fmla="*/ 1991471 w 2071690"/>
                <a:gd name="connsiteY7" fmla="*/ 43710 h 414890"/>
                <a:gd name="connsiteX8" fmla="*/ 1626453 w 2071690"/>
                <a:gd name="connsiteY8" fmla="*/ 13759 h 414890"/>
                <a:gd name="connsiteX9" fmla="*/ 828044 w 2071690"/>
                <a:gd name="connsiteY9" fmla="*/ 84984 h 414890"/>
                <a:gd name="connsiteX10" fmla="*/ 411060 w 2071690"/>
                <a:gd name="connsiteY10" fmla="*/ 0 h 414890"/>
                <a:gd name="connsiteX0" fmla="*/ 411060 w 2071690"/>
                <a:gd name="connsiteY0" fmla="*/ 0 h 414890"/>
                <a:gd name="connsiteX1" fmla="*/ 99699 w 2071690"/>
                <a:gd name="connsiteY1" fmla="*/ 34606 h 414890"/>
                <a:gd name="connsiteX2" fmla="*/ 0 w 2071690"/>
                <a:gd name="connsiteY2" fmla="*/ 399014 h 414890"/>
                <a:gd name="connsiteX3" fmla="*/ 229132 w 2071690"/>
                <a:gd name="connsiteY3" fmla="*/ 328107 h 414890"/>
                <a:gd name="connsiteX4" fmla="*/ 858312 w 2071690"/>
                <a:gd name="connsiteY4" fmla="*/ 389467 h 414890"/>
                <a:gd name="connsiteX5" fmla="*/ 1705296 w 2071690"/>
                <a:gd name="connsiteY5" fmla="*/ 348086 h 414890"/>
                <a:gd name="connsiteX6" fmla="*/ 2071690 w 2071690"/>
                <a:gd name="connsiteY6" fmla="*/ 414890 h 414890"/>
                <a:gd name="connsiteX7" fmla="*/ 1991471 w 2071690"/>
                <a:gd name="connsiteY7" fmla="*/ 43710 h 414890"/>
                <a:gd name="connsiteX8" fmla="*/ 1626453 w 2071690"/>
                <a:gd name="connsiteY8" fmla="*/ 8997 h 414890"/>
                <a:gd name="connsiteX9" fmla="*/ 828044 w 2071690"/>
                <a:gd name="connsiteY9" fmla="*/ 84984 h 414890"/>
                <a:gd name="connsiteX10" fmla="*/ 411060 w 2071690"/>
                <a:gd name="connsiteY10" fmla="*/ 0 h 414890"/>
                <a:gd name="connsiteX0" fmla="*/ 411060 w 2071690"/>
                <a:gd name="connsiteY0" fmla="*/ 0 h 414890"/>
                <a:gd name="connsiteX1" fmla="*/ 99699 w 2071690"/>
                <a:gd name="connsiteY1" fmla="*/ 34606 h 414890"/>
                <a:gd name="connsiteX2" fmla="*/ 0 w 2071690"/>
                <a:gd name="connsiteY2" fmla="*/ 399014 h 414890"/>
                <a:gd name="connsiteX3" fmla="*/ 229132 w 2071690"/>
                <a:gd name="connsiteY3" fmla="*/ 328107 h 414890"/>
                <a:gd name="connsiteX4" fmla="*/ 858312 w 2071690"/>
                <a:gd name="connsiteY4" fmla="*/ 389467 h 414890"/>
                <a:gd name="connsiteX5" fmla="*/ 1705296 w 2071690"/>
                <a:gd name="connsiteY5" fmla="*/ 348086 h 414890"/>
                <a:gd name="connsiteX6" fmla="*/ 2071690 w 2071690"/>
                <a:gd name="connsiteY6" fmla="*/ 414890 h 414890"/>
                <a:gd name="connsiteX7" fmla="*/ 2010521 w 2071690"/>
                <a:gd name="connsiteY7" fmla="*/ 43710 h 414890"/>
                <a:gd name="connsiteX8" fmla="*/ 1626453 w 2071690"/>
                <a:gd name="connsiteY8" fmla="*/ 8997 h 414890"/>
                <a:gd name="connsiteX9" fmla="*/ 828044 w 2071690"/>
                <a:gd name="connsiteY9" fmla="*/ 84984 h 414890"/>
                <a:gd name="connsiteX10" fmla="*/ 411060 w 2071690"/>
                <a:gd name="connsiteY10" fmla="*/ 0 h 414890"/>
                <a:gd name="connsiteX0" fmla="*/ 411060 w 2090740"/>
                <a:gd name="connsiteY0" fmla="*/ 0 h 414890"/>
                <a:gd name="connsiteX1" fmla="*/ 99699 w 2090740"/>
                <a:gd name="connsiteY1" fmla="*/ 34606 h 414890"/>
                <a:gd name="connsiteX2" fmla="*/ 0 w 2090740"/>
                <a:gd name="connsiteY2" fmla="*/ 399014 h 414890"/>
                <a:gd name="connsiteX3" fmla="*/ 229132 w 2090740"/>
                <a:gd name="connsiteY3" fmla="*/ 328107 h 414890"/>
                <a:gd name="connsiteX4" fmla="*/ 858312 w 2090740"/>
                <a:gd name="connsiteY4" fmla="*/ 389467 h 414890"/>
                <a:gd name="connsiteX5" fmla="*/ 1705296 w 2090740"/>
                <a:gd name="connsiteY5" fmla="*/ 348086 h 414890"/>
                <a:gd name="connsiteX6" fmla="*/ 2090740 w 2090740"/>
                <a:gd name="connsiteY6" fmla="*/ 414890 h 414890"/>
                <a:gd name="connsiteX7" fmla="*/ 2010521 w 2090740"/>
                <a:gd name="connsiteY7" fmla="*/ 43710 h 414890"/>
                <a:gd name="connsiteX8" fmla="*/ 1626453 w 2090740"/>
                <a:gd name="connsiteY8" fmla="*/ 8997 h 414890"/>
                <a:gd name="connsiteX9" fmla="*/ 828044 w 2090740"/>
                <a:gd name="connsiteY9" fmla="*/ 84984 h 414890"/>
                <a:gd name="connsiteX10" fmla="*/ 411060 w 2090740"/>
                <a:gd name="connsiteY10" fmla="*/ 0 h 414890"/>
                <a:gd name="connsiteX0" fmla="*/ 411060 w 2090740"/>
                <a:gd name="connsiteY0" fmla="*/ 0 h 414890"/>
                <a:gd name="connsiteX1" fmla="*/ 154732 w 2090740"/>
                <a:gd name="connsiteY1" fmla="*/ 21906 h 414890"/>
                <a:gd name="connsiteX2" fmla="*/ 0 w 2090740"/>
                <a:gd name="connsiteY2" fmla="*/ 399014 h 414890"/>
                <a:gd name="connsiteX3" fmla="*/ 229132 w 2090740"/>
                <a:gd name="connsiteY3" fmla="*/ 328107 h 414890"/>
                <a:gd name="connsiteX4" fmla="*/ 858312 w 2090740"/>
                <a:gd name="connsiteY4" fmla="*/ 389467 h 414890"/>
                <a:gd name="connsiteX5" fmla="*/ 1705296 w 2090740"/>
                <a:gd name="connsiteY5" fmla="*/ 348086 h 414890"/>
                <a:gd name="connsiteX6" fmla="*/ 2090740 w 2090740"/>
                <a:gd name="connsiteY6" fmla="*/ 414890 h 414890"/>
                <a:gd name="connsiteX7" fmla="*/ 2010521 w 2090740"/>
                <a:gd name="connsiteY7" fmla="*/ 43710 h 414890"/>
                <a:gd name="connsiteX8" fmla="*/ 1626453 w 2090740"/>
                <a:gd name="connsiteY8" fmla="*/ 8997 h 414890"/>
                <a:gd name="connsiteX9" fmla="*/ 828044 w 2090740"/>
                <a:gd name="connsiteY9" fmla="*/ 84984 h 414890"/>
                <a:gd name="connsiteX10" fmla="*/ 411060 w 2090740"/>
                <a:gd name="connsiteY10" fmla="*/ 0 h 414890"/>
                <a:gd name="connsiteX0" fmla="*/ 411060 w 2090740"/>
                <a:gd name="connsiteY0" fmla="*/ 0 h 414890"/>
                <a:gd name="connsiteX1" fmla="*/ 154732 w 2090740"/>
                <a:gd name="connsiteY1" fmla="*/ 21906 h 414890"/>
                <a:gd name="connsiteX2" fmla="*/ 0 w 2090740"/>
                <a:gd name="connsiteY2" fmla="*/ 399014 h 414890"/>
                <a:gd name="connsiteX3" fmla="*/ 229132 w 2090740"/>
                <a:gd name="connsiteY3" fmla="*/ 328107 h 414890"/>
                <a:gd name="connsiteX4" fmla="*/ 858312 w 2090740"/>
                <a:gd name="connsiteY4" fmla="*/ 389467 h 414890"/>
                <a:gd name="connsiteX5" fmla="*/ 1705296 w 2090740"/>
                <a:gd name="connsiteY5" fmla="*/ 348086 h 414890"/>
                <a:gd name="connsiteX6" fmla="*/ 2090740 w 2090740"/>
                <a:gd name="connsiteY6" fmla="*/ 414890 h 414890"/>
                <a:gd name="connsiteX7" fmla="*/ 2010521 w 2090740"/>
                <a:gd name="connsiteY7" fmla="*/ 43710 h 414890"/>
                <a:gd name="connsiteX8" fmla="*/ 1626453 w 2090740"/>
                <a:gd name="connsiteY8" fmla="*/ 8997 h 414890"/>
                <a:gd name="connsiteX9" fmla="*/ 828044 w 2090740"/>
                <a:gd name="connsiteY9" fmla="*/ 84984 h 414890"/>
                <a:gd name="connsiteX10" fmla="*/ 411060 w 2090740"/>
                <a:gd name="connsiteY10" fmla="*/ 0 h 414890"/>
                <a:gd name="connsiteX0" fmla="*/ 411060 w 2090740"/>
                <a:gd name="connsiteY0" fmla="*/ 0 h 414890"/>
                <a:gd name="connsiteX1" fmla="*/ 154732 w 2090740"/>
                <a:gd name="connsiteY1" fmla="*/ 21906 h 414890"/>
                <a:gd name="connsiteX2" fmla="*/ 0 w 2090740"/>
                <a:gd name="connsiteY2" fmla="*/ 399014 h 414890"/>
                <a:gd name="connsiteX3" fmla="*/ 229132 w 2090740"/>
                <a:gd name="connsiteY3" fmla="*/ 328107 h 414890"/>
                <a:gd name="connsiteX4" fmla="*/ 858312 w 2090740"/>
                <a:gd name="connsiteY4" fmla="*/ 389467 h 414890"/>
                <a:gd name="connsiteX5" fmla="*/ 1705296 w 2090740"/>
                <a:gd name="connsiteY5" fmla="*/ 348086 h 414890"/>
                <a:gd name="connsiteX6" fmla="*/ 2090740 w 2090740"/>
                <a:gd name="connsiteY6" fmla="*/ 414890 h 414890"/>
                <a:gd name="connsiteX7" fmla="*/ 2010521 w 2090740"/>
                <a:gd name="connsiteY7" fmla="*/ 43710 h 414890"/>
                <a:gd name="connsiteX8" fmla="*/ 1626453 w 2090740"/>
                <a:gd name="connsiteY8" fmla="*/ 8997 h 414890"/>
                <a:gd name="connsiteX9" fmla="*/ 828044 w 2090740"/>
                <a:gd name="connsiteY9" fmla="*/ 84984 h 414890"/>
                <a:gd name="connsiteX10" fmla="*/ 411060 w 2090740"/>
                <a:gd name="connsiteY10" fmla="*/ 0 h 414890"/>
                <a:gd name="connsiteX0" fmla="*/ 411060 w 2090740"/>
                <a:gd name="connsiteY0" fmla="*/ 0 h 415206"/>
                <a:gd name="connsiteX1" fmla="*/ 154732 w 2090740"/>
                <a:gd name="connsiteY1" fmla="*/ 21906 h 415206"/>
                <a:gd name="connsiteX2" fmla="*/ 0 w 2090740"/>
                <a:gd name="connsiteY2" fmla="*/ 399014 h 415206"/>
                <a:gd name="connsiteX3" fmla="*/ 229132 w 2090740"/>
                <a:gd name="connsiteY3" fmla="*/ 328107 h 415206"/>
                <a:gd name="connsiteX4" fmla="*/ 858312 w 2090740"/>
                <a:gd name="connsiteY4" fmla="*/ 389467 h 415206"/>
                <a:gd name="connsiteX5" fmla="*/ 1705296 w 2090740"/>
                <a:gd name="connsiteY5" fmla="*/ 348086 h 415206"/>
                <a:gd name="connsiteX6" fmla="*/ 2090740 w 2090740"/>
                <a:gd name="connsiteY6" fmla="*/ 414890 h 415206"/>
                <a:gd name="connsiteX7" fmla="*/ 2010521 w 2090740"/>
                <a:gd name="connsiteY7" fmla="*/ 43710 h 415206"/>
                <a:gd name="connsiteX8" fmla="*/ 1626453 w 2090740"/>
                <a:gd name="connsiteY8" fmla="*/ 8997 h 415206"/>
                <a:gd name="connsiteX9" fmla="*/ 828044 w 2090740"/>
                <a:gd name="connsiteY9" fmla="*/ 84984 h 415206"/>
                <a:gd name="connsiteX10" fmla="*/ 411060 w 2090740"/>
                <a:gd name="connsiteY10" fmla="*/ 0 h 415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0740" h="415206">
                  <a:moveTo>
                    <a:pt x="411060" y="0"/>
                  </a:moveTo>
                  <a:cubicBezTo>
                    <a:pt x="225747" y="318"/>
                    <a:pt x="289882" y="3598"/>
                    <a:pt x="154732" y="21906"/>
                  </a:cubicBezTo>
                  <a:cubicBezTo>
                    <a:pt x="-649" y="398765"/>
                    <a:pt x="151907" y="21312"/>
                    <a:pt x="0" y="399014"/>
                  </a:cubicBezTo>
                  <a:cubicBezTo>
                    <a:pt x="82250" y="398366"/>
                    <a:pt x="124974" y="334461"/>
                    <a:pt x="229132" y="328107"/>
                  </a:cubicBezTo>
                  <a:cubicBezTo>
                    <a:pt x="397320" y="311170"/>
                    <a:pt x="585386" y="380141"/>
                    <a:pt x="858312" y="389467"/>
                  </a:cubicBezTo>
                  <a:cubicBezTo>
                    <a:pt x="1172920" y="357329"/>
                    <a:pt x="1470064" y="330483"/>
                    <a:pt x="1705296" y="348086"/>
                  </a:cubicBezTo>
                  <a:cubicBezTo>
                    <a:pt x="1903468" y="350559"/>
                    <a:pt x="1951763" y="420463"/>
                    <a:pt x="2090740" y="414890"/>
                  </a:cubicBezTo>
                  <a:cubicBezTo>
                    <a:pt x="2008525" y="45250"/>
                    <a:pt x="2093369" y="418364"/>
                    <a:pt x="2010521" y="43710"/>
                  </a:cubicBezTo>
                  <a:cubicBezTo>
                    <a:pt x="1900984" y="22650"/>
                    <a:pt x="1827960" y="4553"/>
                    <a:pt x="1626453" y="8997"/>
                  </a:cubicBezTo>
                  <a:cubicBezTo>
                    <a:pt x="1300910" y="31010"/>
                    <a:pt x="1042039" y="139594"/>
                    <a:pt x="828044" y="84984"/>
                  </a:cubicBezTo>
                  <a:cubicBezTo>
                    <a:pt x="601772" y="38841"/>
                    <a:pt x="604735" y="11430"/>
                    <a:pt x="411060" y="0"/>
                  </a:cubicBezTo>
                  <a:close/>
                </a:path>
              </a:pathLst>
            </a:custGeom>
            <a:gradFill>
              <a:gsLst>
                <a:gs pos="0">
                  <a:srgbClr val="6D708E"/>
                </a:gs>
                <a:gs pos="100000">
                  <a:srgbClr val="C8BEC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8" name="4-Point Star 307"/>
          <p:cNvSpPr/>
          <p:nvPr/>
        </p:nvSpPr>
        <p:spPr>
          <a:xfrm>
            <a:off x="2840937" y="532390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4-Point Star 345"/>
          <p:cNvSpPr/>
          <p:nvPr/>
        </p:nvSpPr>
        <p:spPr>
          <a:xfrm>
            <a:off x="3473483" y="1021340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4-Point Star 347"/>
          <p:cNvSpPr/>
          <p:nvPr/>
        </p:nvSpPr>
        <p:spPr>
          <a:xfrm>
            <a:off x="9406034" y="292912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4-Point Star 348"/>
          <p:cNvSpPr/>
          <p:nvPr/>
        </p:nvSpPr>
        <p:spPr>
          <a:xfrm>
            <a:off x="11516641" y="580505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/>
          <p:cNvGrpSpPr/>
          <p:nvPr/>
        </p:nvGrpSpPr>
        <p:grpSpPr>
          <a:xfrm>
            <a:off x="10029824" y="2221546"/>
            <a:ext cx="3149837" cy="2083272"/>
            <a:chOff x="10029824" y="2221546"/>
            <a:chExt cx="3149837" cy="2083272"/>
          </a:xfrm>
        </p:grpSpPr>
        <p:sp>
          <p:nvSpPr>
            <p:cNvPr id="446" name="Freeform 445"/>
            <p:cNvSpPr/>
            <p:nvPr/>
          </p:nvSpPr>
          <p:spPr>
            <a:xfrm>
              <a:off x="11432712" y="3054784"/>
              <a:ext cx="420748" cy="30176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0029824" y="2221546"/>
              <a:ext cx="3149837" cy="2083272"/>
              <a:chOff x="10029824" y="2221546"/>
              <a:chExt cx="3149837" cy="2083272"/>
            </a:xfrm>
          </p:grpSpPr>
          <p:sp>
            <p:nvSpPr>
              <p:cNvPr id="435" name="Freeform 434"/>
              <p:cNvSpPr/>
              <p:nvPr/>
            </p:nvSpPr>
            <p:spPr>
              <a:xfrm>
                <a:off x="11499977" y="4101618"/>
                <a:ext cx="262466" cy="203200"/>
              </a:xfrm>
              <a:custGeom>
                <a:avLst/>
                <a:gdLst>
                  <a:gd name="connsiteX0" fmla="*/ 0 w 262466"/>
                  <a:gd name="connsiteY0" fmla="*/ 8466 h 203200"/>
                  <a:gd name="connsiteX1" fmla="*/ 262466 w 262466"/>
                  <a:gd name="connsiteY1" fmla="*/ 0 h 203200"/>
                  <a:gd name="connsiteX2" fmla="*/ 211666 w 262466"/>
                  <a:gd name="connsiteY2" fmla="*/ 203200 h 203200"/>
                  <a:gd name="connsiteX3" fmla="*/ 67733 w 262466"/>
                  <a:gd name="connsiteY3" fmla="*/ 194733 h 203200"/>
                  <a:gd name="connsiteX4" fmla="*/ 0 w 262466"/>
                  <a:gd name="connsiteY4" fmla="*/ 8466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466" h="203200">
                    <a:moveTo>
                      <a:pt x="0" y="8466"/>
                    </a:moveTo>
                    <a:lnTo>
                      <a:pt x="262466" y="0"/>
                    </a:lnTo>
                    <a:lnTo>
                      <a:pt x="211666" y="203200"/>
                    </a:lnTo>
                    <a:lnTo>
                      <a:pt x="67733" y="194733"/>
                    </a:lnTo>
                    <a:lnTo>
                      <a:pt x="0" y="8466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Freeform 446"/>
              <p:cNvSpPr/>
              <p:nvPr/>
            </p:nvSpPr>
            <p:spPr>
              <a:xfrm>
                <a:off x="12031260" y="3343851"/>
                <a:ext cx="457200" cy="232599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Freeform 447"/>
              <p:cNvSpPr/>
              <p:nvPr/>
            </p:nvSpPr>
            <p:spPr>
              <a:xfrm flipH="1">
                <a:off x="10819962" y="3388158"/>
                <a:ext cx="430470" cy="219000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9" name="Freeform 448"/>
              <p:cNvSpPr/>
              <p:nvPr/>
            </p:nvSpPr>
            <p:spPr>
              <a:xfrm>
                <a:off x="12083528" y="3378542"/>
                <a:ext cx="261729" cy="133154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0" name="Freeform 449"/>
              <p:cNvSpPr/>
              <p:nvPr/>
            </p:nvSpPr>
            <p:spPr>
              <a:xfrm flipH="1">
                <a:off x="10941103" y="3410140"/>
                <a:ext cx="276658" cy="140749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1" name="Freeform 450"/>
              <p:cNvSpPr/>
              <p:nvPr/>
            </p:nvSpPr>
            <p:spPr>
              <a:xfrm>
                <a:off x="12340293" y="3212618"/>
                <a:ext cx="497760" cy="223018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2" name="Freeform 451"/>
              <p:cNvSpPr/>
              <p:nvPr/>
            </p:nvSpPr>
            <p:spPr>
              <a:xfrm>
                <a:off x="12437660" y="2750375"/>
                <a:ext cx="190577" cy="352176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3" name="Freeform 452"/>
              <p:cNvSpPr/>
              <p:nvPr/>
            </p:nvSpPr>
            <p:spPr>
              <a:xfrm>
                <a:off x="11892830" y="2221546"/>
                <a:ext cx="1094717" cy="1140084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4" name="Freeform 453"/>
              <p:cNvSpPr/>
              <p:nvPr/>
            </p:nvSpPr>
            <p:spPr>
              <a:xfrm>
                <a:off x="12712661" y="2748541"/>
                <a:ext cx="467000" cy="397611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5" name="Freeform 454"/>
              <p:cNvSpPr/>
              <p:nvPr/>
            </p:nvSpPr>
            <p:spPr>
              <a:xfrm flipH="1">
                <a:off x="10296857" y="2267763"/>
                <a:ext cx="1093798" cy="1139127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6" name="Freeform 455"/>
              <p:cNvSpPr/>
              <p:nvPr/>
            </p:nvSpPr>
            <p:spPr>
              <a:xfrm flipH="1">
                <a:off x="10029824" y="2728694"/>
                <a:ext cx="504951" cy="429923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7" name="Freeform 456"/>
              <p:cNvSpPr/>
              <p:nvPr/>
            </p:nvSpPr>
            <p:spPr>
              <a:xfrm rot="1926602" flipH="1" flipV="1">
                <a:off x="10569863" y="2935649"/>
                <a:ext cx="490280" cy="219667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8" name="Freeform 457"/>
              <p:cNvSpPr/>
              <p:nvPr/>
            </p:nvSpPr>
            <p:spPr>
              <a:xfrm rot="14714172">
                <a:off x="10442779" y="3051690"/>
                <a:ext cx="185778" cy="343309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9" name="Rounded Rectangle 458"/>
              <p:cNvSpPr/>
              <p:nvPr/>
            </p:nvSpPr>
            <p:spPr>
              <a:xfrm>
                <a:off x="11218079" y="3238052"/>
                <a:ext cx="869682" cy="482428"/>
              </a:xfrm>
              <a:prstGeom prst="roundRect">
                <a:avLst>
                  <a:gd name="adj" fmla="val 43107"/>
                </a:avLst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" name="Oval 459"/>
              <p:cNvSpPr/>
              <p:nvPr/>
            </p:nvSpPr>
            <p:spPr>
              <a:xfrm>
                <a:off x="11405662" y="3491930"/>
                <a:ext cx="57396" cy="57396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" name="Oval 460"/>
              <p:cNvSpPr/>
              <p:nvPr/>
            </p:nvSpPr>
            <p:spPr>
              <a:xfrm>
                <a:off x="11868637" y="3491930"/>
                <a:ext cx="57396" cy="57396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11080450" y="3568619"/>
                <a:ext cx="1151628" cy="619352"/>
              </a:xfrm>
              <a:prstGeom prst="ellipse">
                <a:avLst/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11159315" y="3622569"/>
                <a:ext cx="1009334" cy="494667"/>
              </a:xfrm>
              <a:prstGeom prst="ellipse">
                <a:avLst/>
              </a:prstGeom>
              <a:solidFill>
                <a:srgbClr val="9100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11577415" y="3691919"/>
                <a:ext cx="446541" cy="193272"/>
              </a:xfrm>
              <a:prstGeom prst="ellipse">
                <a:avLst/>
              </a:prstGeom>
              <a:solidFill>
                <a:srgbClr val="A10A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04" name="Freeform 503"/>
          <p:cNvSpPr/>
          <p:nvPr/>
        </p:nvSpPr>
        <p:spPr>
          <a:xfrm rot="21079542" flipH="1">
            <a:off x="11479047" y="5738549"/>
            <a:ext cx="1212607" cy="1512108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62783"/>
              <a:gd name="connsiteY0" fmla="*/ 1492878 h 1615555"/>
              <a:gd name="connsiteX1" fmla="*/ 844946 w 1562783"/>
              <a:gd name="connsiteY1" fmla="*/ 89253 h 1615555"/>
              <a:gd name="connsiteX2" fmla="*/ 1562783 w 1562783"/>
              <a:gd name="connsiteY2" fmla="*/ 0 h 1615555"/>
              <a:gd name="connsiteX3" fmla="*/ 1478806 w 1562783"/>
              <a:gd name="connsiteY3" fmla="*/ 1406007 h 1615555"/>
              <a:gd name="connsiteX4" fmla="*/ 0 w 1562783"/>
              <a:gd name="connsiteY4" fmla="*/ 1492878 h 16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783" h="1615555">
                <a:moveTo>
                  <a:pt x="0" y="1492878"/>
                </a:moveTo>
                <a:cubicBezTo>
                  <a:pt x="214964" y="1101451"/>
                  <a:pt x="39371" y="1417882"/>
                  <a:pt x="844946" y="89253"/>
                </a:cubicBezTo>
                <a:lnTo>
                  <a:pt x="1562783" y="0"/>
                </a:lnTo>
                <a:cubicBezTo>
                  <a:pt x="1483939" y="1397139"/>
                  <a:pt x="1536925" y="8940"/>
                  <a:pt x="1478806" y="1406007"/>
                </a:cubicBezTo>
                <a:cubicBezTo>
                  <a:pt x="981501" y="1582470"/>
                  <a:pt x="280737" y="1728697"/>
                  <a:pt x="0" y="1492878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8" name="Group 57"/>
          <p:cNvGrpSpPr/>
          <p:nvPr/>
        </p:nvGrpSpPr>
        <p:grpSpPr>
          <a:xfrm>
            <a:off x="11204782" y="3444021"/>
            <a:ext cx="893024" cy="2400066"/>
            <a:chOff x="11204782" y="3444021"/>
            <a:chExt cx="893024" cy="2400066"/>
          </a:xfrm>
        </p:grpSpPr>
        <p:sp>
          <p:nvSpPr>
            <p:cNvPr id="438" name="Freeform 437"/>
            <p:cNvSpPr/>
            <p:nvPr/>
          </p:nvSpPr>
          <p:spPr>
            <a:xfrm>
              <a:off x="11434360" y="5471101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11761390" y="5471101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Flowchart: Delay 441"/>
            <p:cNvSpPr/>
            <p:nvPr/>
          </p:nvSpPr>
          <p:spPr>
            <a:xfrm rot="16200000">
              <a:off x="11400148" y="5616421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Flowchart: Delay 442"/>
            <p:cNvSpPr/>
            <p:nvPr/>
          </p:nvSpPr>
          <p:spPr>
            <a:xfrm rot="16200000">
              <a:off x="11717648" y="5616421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Oval 443"/>
            <p:cNvSpPr/>
            <p:nvPr/>
          </p:nvSpPr>
          <p:spPr>
            <a:xfrm>
              <a:off x="11786731" y="5676430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Oval 444"/>
            <p:cNvSpPr/>
            <p:nvPr/>
          </p:nvSpPr>
          <p:spPr>
            <a:xfrm>
              <a:off x="11477358" y="5676430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1331222" y="3648352"/>
              <a:ext cx="218440" cy="924560"/>
            </a:xfrm>
            <a:custGeom>
              <a:avLst/>
              <a:gdLst>
                <a:gd name="connsiteX0" fmla="*/ 0 w 218440"/>
                <a:gd name="connsiteY0" fmla="*/ 50800 h 924560"/>
                <a:gd name="connsiteX1" fmla="*/ 0 w 218440"/>
                <a:gd name="connsiteY1" fmla="*/ 50800 h 924560"/>
                <a:gd name="connsiteX2" fmla="*/ 15240 w 218440"/>
                <a:gd name="connsiteY2" fmla="*/ 543560 h 924560"/>
                <a:gd name="connsiteX3" fmla="*/ 132080 w 218440"/>
                <a:gd name="connsiteY3" fmla="*/ 924560 h 924560"/>
                <a:gd name="connsiteX4" fmla="*/ 218440 w 218440"/>
                <a:gd name="connsiteY4" fmla="*/ 802640 h 924560"/>
                <a:gd name="connsiteX5" fmla="*/ 116840 w 218440"/>
                <a:gd name="connsiteY5" fmla="*/ 497840 h 924560"/>
                <a:gd name="connsiteX6" fmla="*/ 132080 w 218440"/>
                <a:gd name="connsiteY6" fmla="*/ 0 h 924560"/>
                <a:gd name="connsiteX7" fmla="*/ 0 w 218440"/>
                <a:gd name="connsiteY7" fmla="*/ 50800 h 92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40" h="924560">
                  <a:moveTo>
                    <a:pt x="0" y="50800"/>
                  </a:moveTo>
                  <a:lnTo>
                    <a:pt x="0" y="50800"/>
                  </a:lnTo>
                  <a:lnTo>
                    <a:pt x="15240" y="543560"/>
                  </a:lnTo>
                  <a:lnTo>
                    <a:pt x="132080" y="924560"/>
                  </a:lnTo>
                  <a:lnTo>
                    <a:pt x="218440" y="802640"/>
                  </a:lnTo>
                  <a:lnTo>
                    <a:pt x="116840" y="497840"/>
                  </a:lnTo>
                  <a:lnTo>
                    <a:pt x="13208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Freeform 507"/>
            <p:cNvSpPr/>
            <p:nvPr/>
          </p:nvSpPr>
          <p:spPr>
            <a:xfrm rot="8789463">
              <a:off x="11294708" y="3521669"/>
              <a:ext cx="196850" cy="21590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1" name="Freeform 510"/>
            <p:cNvSpPr/>
            <p:nvPr/>
          </p:nvSpPr>
          <p:spPr>
            <a:xfrm flipH="1">
              <a:off x="11745720" y="3487251"/>
              <a:ext cx="225282" cy="1091051"/>
            </a:xfrm>
            <a:custGeom>
              <a:avLst/>
              <a:gdLst>
                <a:gd name="connsiteX0" fmla="*/ 0 w 218440"/>
                <a:gd name="connsiteY0" fmla="*/ 50800 h 924560"/>
                <a:gd name="connsiteX1" fmla="*/ 0 w 218440"/>
                <a:gd name="connsiteY1" fmla="*/ 50800 h 924560"/>
                <a:gd name="connsiteX2" fmla="*/ 15240 w 218440"/>
                <a:gd name="connsiteY2" fmla="*/ 543560 h 924560"/>
                <a:gd name="connsiteX3" fmla="*/ 132080 w 218440"/>
                <a:gd name="connsiteY3" fmla="*/ 924560 h 924560"/>
                <a:gd name="connsiteX4" fmla="*/ 218440 w 218440"/>
                <a:gd name="connsiteY4" fmla="*/ 802640 h 924560"/>
                <a:gd name="connsiteX5" fmla="*/ 116840 w 218440"/>
                <a:gd name="connsiteY5" fmla="*/ 497840 h 924560"/>
                <a:gd name="connsiteX6" fmla="*/ 132080 w 218440"/>
                <a:gd name="connsiteY6" fmla="*/ 0 h 924560"/>
                <a:gd name="connsiteX7" fmla="*/ 0 w 218440"/>
                <a:gd name="connsiteY7" fmla="*/ 50800 h 92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40" h="924560">
                  <a:moveTo>
                    <a:pt x="0" y="50800"/>
                  </a:moveTo>
                  <a:lnTo>
                    <a:pt x="0" y="50800"/>
                  </a:lnTo>
                  <a:lnTo>
                    <a:pt x="15240" y="543560"/>
                  </a:lnTo>
                  <a:lnTo>
                    <a:pt x="132080" y="924560"/>
                  </a:lnTo>
                  <a:lnTo>
                    <a:pt x="218440" y="802640"/>
                  </a:lnTo>
                  <a:lnTo>
                    <a:pt x="116840" y="497840"/>
                  </a:lnTo>
                  <a:lnTo>
                    <a:pt x="13208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Freeform 505"/>
            <p:cNvSpPr/>
            <p:nvPr/>
          </p:nvSpPr>
          <p:spPr>
            <a:xfrm rot="12358699">
              <a:off x="11808663" y="3444021"/>
              <a:ext cx="190500" cy="19050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Freeform 464"/>
            <p:cNvSpPr/>
            <p:nvPr/>
          </p:nvSpPr>
          <p:spPr>
            <a:xfrm>
              <a:off x="11204782" y="4403564"/>
              <a:ext cx="893024" cy="1159934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Oval 465"/>
            <p:cNvSpPr/>
            <p:nvPr/>
          </p:nvSpPr>
          <p:spPr>
            <a:xfrm>
              <a:off x="11401055" y="4768383"/>
              <a:ext cx="508291" cy="615251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11501771" y="4277092"/>
              <a:ext cx="284960" cy="155638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565785" y="3488318"/>
            <a:ext cx="3149837" cy="2083272"/>
            <a:chOff x="7565785" y="3488318"/>
            <a:chExt cx="3149837" cy="2083272"/>
          </a:xfrm>
        </p:grpSpPr>
        <p:sp>
          <p:nvSpPr>
            <p:cNvPr id="470" name="Freeform 469"/>
            <p:cNvSpPr/>
            <p:nvPr/>
          </p:nvSpPr>
          <p:spPr>
            <a:xfrm>
              <a:off x="9035938" y="5368390"/>
              <a:ext cx="262466" cy="203200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Freeform 480"/>
            <p:cNvSpPr/>
            <p:nvPr/>
          </p:nvSpPr>
          <p:spPr>
            <a:xfrm>
              <a:off x="8968673" y="4321556"/>
              <a:ext cx="420748" cy="30176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Freeform 481"/>
            <p:cNvSpPr/>
            <p:nvPr/>
          </p:nvSpPr>
          <p:spPr>
            <a:xfrm>
              <a:off x="9567221" y="4610623"/>
              <a:ext cx="457200" cy="23259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Freeform 482"/>
            <p:cNvSpPr/>
            <p:nvPr/>
          </p:nvSpPr>
          <p:spPr>
            <a:xfrm flipH="1">
              <a:off x="8355923" y="4654930"/>
              <a:ext cx="430470" cy="21900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4" name="Freeform 483"/>
            <p:cNvSpPr/>
            <p:nvPr/>
          </p:nvSpPr>
          <p:spPr>
            <a:xfrm>
              <a:off x="9619489" y="4645314"/>
              <a:ext cx="261729" cy="13315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Freeform 484"/>
            <p:cNvSpPr/>
            <p:nvPr/>
          </p:nvSpPr>
          <p:spPr>
            <a:xfrm flipH="1">
              <a:off x="8477064" y="4676912"/>
              <a:ext cx="276658" cy="14074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Freeform 485"/>
            <p:cNvSpPr/>
            <p:nvPr/>
          </p:nvSpPr>
          <p:spPr>
            <a:xfrm>
              <a:off x="9876254" y="4479390"/>
              <a:ext cx="497760" cy="223018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Freeform 486"/>
            <p:cNvSpPr/>
            <p:nvPr/>
          </p:nvSpPr>
          <p:spPr>
            <a:xfrm>
              <a:off x="9973621" y="4017147"/>
              <a:ext cx="190577" cy="352176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Freeform 487"/>
            <p:cNvSpPr/>
            <p:nvPr/>
          </p:nvSpPr>
          <p:spPr>
            <a:xfrm>
              <a:off x="9428791" y="3488318"/>
              <a:ext cx="1094717" cy="1140084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9" name="Freeform 488"/>
            <p:cNvSpPr/>
            <p:nvPr/>
          </p:nvSpPr>
          <p:spPr>
            <a:xfrm>
              <a:off x="10248622" y="4015313"/>
              <a:ext cx="467000" cy="397611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Freeform 489"/>
            <p:cNvSpPr/>
            <p:nvPr/>
          </p:nvSpPr>
          <p:spPr>
            <a:xfrm flipH="1">
              <a:off x="7832818" y="3534535"/>
              <a:ext cx="1093798" cy="113912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Freeform 490"/>
            <p:cNvSpPr/>
            <p:nvPr/>
          </p:nvSpPr>
          <p:spPr>
            <a:xfrm flipH="1">
              <a:off x="7565785" y="3995466"/>
              <a:ext cx="504951" cy="429923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Freeform 491"/>
            <p:cNvSpPr/>
            <p:nvPr/>
          </p:nvSpPr>
          <p:spPr>
            <a:xfrm rot="1926602" flipH="1" flipV="1">
              <a:off x="8105824" y="4202421"/>
              <a:ext cx="490280" cy="219667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Freeform 492"/>
            <p:cNvSpPr/>
            <p:nvPr/>
          </p:nvSpPr>
          <p:spPr>
            <a:xfrm rot="14714172">
              <a:off x="7978740" y="4318462"/>
              <a:ext cx="185778" cy="343309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Rounded Rectangle 493"/>
            <p:cNvSpPr/>
            <p:nvPr/>
          </p:nvSpPr>
          <p:spPr>
            <a:xfrm>
              <a:off x="8754040" y="4504824"/>
              <a:ext cx="869682" cy="482428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Oval 494"/>
            <p:cNvSpPr/>
            <p:nvPr/>
          </p:nvSpPr>
          <p:spPr>
            <a:xfrm>
              <a:off x="8941623" y="4758702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Oval 495"/>
            <p:cNvSpPr/>
            <p:nvPr/>
          </p:nvSpPr>
          <p:spPr>
            <a:xfrm>
              <a:off x="9404598" y="4758702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Oval 496"/>
            <p:cNvSpPr/>
            <p:nvPr/>
          </p:nvSpPr>
          <p:spPr>
            <a:xfrm>
              <a:off x="8616411" y="4835391"/>
              <a:ext cx="1151628" cy="619352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Oval 497"/>
            <p:cNvSpPr/>
            <p:nvPr/>
          </p:nvSpPr>
          <p:spPr>
            <a:xfrm>
              <a:off x="8695276" y="4889341"/>
              <a:ext cx="1009334" cy="494667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Oval 498"/>
            <p:cNvSpPr/>
            <p:nvPr/>
          </p:nvSpPr>
          <p:spPr>
            <a:xfrm>
              <a:off x="9113376" y="4958691"/>
              <a:ext cx="446541" cy="193272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03" name="Freeform 502"/>
          <p:cNvSpPr/>
          <p:nvPr/>
        </p:nvSpPr>
        <p:spPr>
          <a:xfrm rot="21079542" flipH="1">
            <a:off x="9026669" y="7005321"/>
            <a:ext cx="1212607" cy="1512108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62783"/>
              <a:gd name="connsiteY0" fmla="*/ 1492878 h 1615555"/>
              <a:gd name="connsiteX1" fmla="*/ 844946 w 1562783"/>
              <a:gd name="connsiteY1" fmla="*/ 89253 h 1615555"/>
              <a:gd name="connsiteX2" fmla="*/ 1562783 w 1562783"/>
              <a:gd name="connsiteY2" fmla="*/ 0 h 1615555"/>
              <a:gd name="connsiteX3" fmla="*/ 1478806 w 1562783"/>
              <a:gd name="connsiteY3" fmla="*/ 1406007 h 1615555"/>
              <a:gd name="connsiteX4" fmla="*/ 0 w 1562783"/>
              <a:gd name="connsiteY4" fmla="*/ 1492878 h 16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783" h="1615555">
                <a:moveTo>
                  <a:pt x="0" y="1492878"/>
                </a:moveTo>
                <a:cubicBezTo>
                  <a:pt x="214964" y="1101451"/>
                  <a:pt x="39371" y="1417882"/>
                  <a:pt x="844946" y="89253"/>
                </a:cubicBezTo>
                <a:lnTo>
                  <a:pt x="1562783" y="0"/>
                </a:lnTo>
                <a:cubicBezTo>
                  <a:pt x="1483939" y="1397139"/>
                  <a:pt x="1536925" y="8940"/>
                  <a:pt x="1478806" y="1406007"/>
                </a:cubicBezTo>
                <a:cubicBezTo>
                  <a:pt x="981501" y="1582470"/>
                  <a:pt x="280737" y="1728697"/>
                  <a:pt x="0" y="1492878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" name="Group 52"/>
          <p:cNvGrpSpPr/>
          <p:nvPr/>
        </p:nvGrpSpPr>
        <p:grpSpPr>
          <a:xfrm>
            <a:off x="9116657" y="5276793"/>
            <a:ext cx="488565" cy="667283"/>
            <a:chOff x="9116657" y="5276793"/>
            <a:chExt cx="488565" cy="667283"/>
          </a:xfrm>
        </p:grpSpPr>
        <p:sp>
          <p:nvSpPr>
            <p:cNvPr id="66" name="Freeform 65"/>
            <p:cNvSpPr/>
            <p:nvPr/>
          </p:nvSpPr>
          <p:spPr>
            <a:xfrm>
              <a:off x="9153102" y="5375116"/>
              <a:ext cx="452120" cy="568960"/>
            </a:xfrm>
            <a:custGeom>
              <a:avLst/>
              <a:gdLst>
                <a:gd name="connsiteX0" fmla="*/ 0 w 452120"/>
                <a:gd name="connsiteY0" fmla="*/ 35560 h 568960"/>
                <a:gd name="connsiteX1" fmla="*/ 294640 w 452120"/>
                <a:gd name="connsiteY1" fmla="*/ 325120 h 568960"/>
                <a:gd name="connsiteX2" fmla="*/ 91440 w 452120"/>
                <a:gd name="connsiteY2" fmla="*/ 416560 h 568960"/>
                <a:gd name="connsiteX3" fmla="*/ 147320 w 452120"/>
                <a:gd name="connsiteY3" fmla="*/ 568960 h 568960"/>
                <a:gd name="connsiteX4" fmla="*/ 452120 w 452120"/>
                <a:gd name="connsiteY4" fmla="*/ 360680 h 568960"/>
                <a:gd name="connsiteX5" fmla="*/ 142240 w 452120"/>
                <a:gd name="connsiteY5" fmla="*/ 0 h 568960"/>
                <a:gd name="connsiteX6" fmla="*/ 0 w 452120"/>
                <a:gd name="connsiteY6" fmla="*/ 35560 h 5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120" h="568960">
                  <a:moveTo>
                    <a:pt x="0" y="35560"/>
                  </a:moveTo>
                  <a:lnTo>
                    <a:pt x="294640" y="325120"/>
                  </a:lnTo>
                  <a:lnTo>
                    <a:pt x="91440" y="416560"/>
                  </a:lnTo>
                  <a:lnTo>
                    <a:pt x="147320" y="568960"/>
                  </a:lnTo>
                  <a:lnTo>
                    <a:pt x="452120" y="360680"/>
                  </a:lnTo>
                  <a:lnTo>
                    <a:pt x="142240" y="0"/>
                  </a:lnTo>
                  <a:lnTo>
                    <a:pt x="0" y="3556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Freeform 509"/>
            <p:cNvSpPr/>
            <p:nvPr/>
          </p:nvSpPr>
          <p:spPr>
            <a:xfrm rot="10079937">
              <a:off x="9116657" y="5276793"/>
              <a:ext cx="190500" cy="19050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586357" y="5543864"/>
            <a:ext cx="1047410" cy="1566995"/>
            <a:chOff x="8586357" y="5543864"/>
            <a:chExt cx="1047410" cy="1566995"/>
          </a:xfrm>
        </p:grpSpPr>
        <p:sp>
          <p:nvSpPr>
            <p:cNvPr id="472" name="Freeform 471"/>
            <p:cNvSpPr/>
            <p:nvPr/>
          </p:nvSpPr>
          <p:spPr>
            <a:xfrm>
              <a:off x="8646471" y="5702823"/>
              <a:ext cx="412750" cy="787400"/>
            </a:xfrm>
            <a:custGeom>
              <a:avLst/>
              <a:gdLst>
                <a:gd name="connsiteX0" fmla="*/ 0 w 412750"/>
                <a:gd name="connsiteY0" fmla="*/ 711200 h 787400"/>
                <a:gd name="connsiteX1" fmla="*/ 412750 w 412750"/>
                <a:gd name="connsiteY1" fmla="*/ 0 h 787400"/>
                <a:gd name="connsiteX2" fmla="*/ 120650 w 412750"/>
                <a:gd name="connsiteY2" fmla="*/ 787400 h 787400"/>
                <a:gd name="connsiteX3" fmla="*/ 0 w 412750"/>
                <a:gd name="connsiteY3" fmla="*/ 7112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50" h="787400">
                  <a:moveTo>
                    <a:pt x="0" y="711200"/>
                  </a:moveTo>
                  <a:lnTo>
                    <a:pt x="412750" y="0"/>
                  </a:lnTo>
                  <a:lnTo>
                    <a:pt x="120650" y="7874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Freeform 472"/>
            <p:cNvSpPr/>
            <p:nvPr/>
          </p:nvSpPr>
          <p:spPr>
            <a:xfrm>
              <a:off x="8970321" y="6737873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Freeform 473"/>
            <p:cNvSpPr/>
            <p:nvPr/>
          </p:nvSpPr>
          <p:spPr>
            <a:xfrm>
              <a:off x="9297351" y="6737873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Freeform 474"/>
            <p:cNvSpPr/>
            <p:nvPr/>
          </p:nvSpPr>
          <p:spPr>
            <a:xfrm>
              <a:off x="8586357" y="6399044"/>
              <a:ext cx="196850" cy="21590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Flowchart: Delay 476"/>
            <p:cNvSpPr/>
            <p:nvPr/>
          </p:nvSpPr>
          <p:spPr>
            <a:xfrm rot="16200000">
              <a:off x="8936109" y="6883193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Flowchart: Delay 477"/>
            <p:cNvSpPr/>
            <p:nvPr/>
          </p:nvSpPr>
          <p:spPr>
            <a:xfrm rot="16200000">
              <a:off x="9253609" y="6883193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Oval 478"/>
            <p:cNvSpPr/>
            <p:nvPr/>
          </p:nvSpPr>
          <p:spPr>
            <a:xfrm>
              <a:off x="9322692" y="6943202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Oval 479"/>
            <p:cNvSpPr/>
            <p:nvPr/>
          </p:nvSpPr>
          <p:spPr>
            <a:xfrm>
              <a:off x="9013319" y="6943202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Freeform 499"/>
            <p:cNvSpPr/>
            <p:nvPr/>
          </p:nvSpPr>
          <p:spPr>
            <a:xfrm>
              <a:off x="8740743" y="5670336"/>
              <a:ext cx="893024" cy="1159934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Oval 500"/>
            <p:cNvSpPr/>
            <p:nvPr/>
          </p:nvSpPr>
          <p:spPr>
            <a:xfrm>
              <a:off x="8937016" y="6035155"/>
              <a:ext cx="508291" cy="615251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9037732" y="5543864"/>
              <a:ext cx="284960" cy="155638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0" name="Freeform 349"/>
          <p:cNvSpPr/>
          <p:nvPr/>
        </p:nvSpPr>
        <p:spPr>
          <a:xfrm rot="515014">
            <a:off x="2197786" y="6448618"/>
            <a:ext cx="1216396" cy="1624263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3231" h="1607484">
                <a:moveTo>
                  <a:pt x="0" y="1484807"/>
                </a:moveTo>
                <a:cubicBezTo>
                  <a:pt x="214964" y="1093380"/>
                  <a:pt x="39371" y="1409811"/>
                  <a:pt x="844946" y="81182"/>
                </a:cubicBezTo>
                <a:lnTo>
                  <a:pt x="1553231" y="0"/>
                </a:lnTo>
                <a:cubicBezTo>
                  <a:pt x="1474387" y="1397139"/>
                  <a:pt x="1536925" y="869"/>
                  <a:pt x="1478806" y="1397936"/>
                </a:cubicBezTo>
                <a:cubicBezTo>
                  <a:pt x="981501" y="1574399"/>
                  <a:pt x="280737" y="1720626"/>
                  <a:pt x="0" y="1484807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48"/>
          <p:cNvGrpSpPr/>
          <p:nvPr/>
        </p:nvGrpSpPr>
        <p:grpSpPr>
          <a:xfrm>
            <a:off x="1639898" y="2983863"/>
            <a:ext cx="3103850" cy="2052856"/>
            <a:chOff x="1639898" y="2983863"/>
            <a:chExt cx="3103850" cy="2052856"/>
          </a:xfrm>
        </p:grpSpPr>
        <p:sp>
          <p:nvSpPr>
            <p:cNvPr id="547" name="Freeform 546"/>
            <p:cNvSpPr/>
            <p:nvPr/>
          </p:nvSpPr>
          <p:spPr>
            <a:xfrm>
              <a:off x="3088587" y="4836486"/>
              <a:ext cx="258634" cy="200233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8" name="Freeform 557"/>
            <p:cNvSpPr/>
            <p:nvPr/>
          </p:nvSpPr>
          <p:spPr>
            <a:xfrm>
              <a:off x="3022304" y="3804936"/>
              <a:ext cx="414605" cy="297360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9" name="Freeform 558"/>
            <p:cNvSpPr/>
            <p:nvPr/>
          </p:nvSpPr>
          <p:spPr>
            <a:xfrm>
              <a:off x="3612113" y="4089782"/>
              <a:ext cx="450525" cy="22920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Freeform 559"/>
            <p:cNvSpPr/>
            <p:nvPr/>
          </p:nvSpPr>
          <p:spPr>
            <a:xfrm flipH="1">
              <a:off x="2418500" y="4133442"/>
              <a:ext cx="424185" cy="21580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1" name="Freeform 560"/>
            <p:cNvSpPr/>
            <p:nvPr/>
          </p:nvSpPr>
          <p:spPr>
            <a:xfrm>
              <a:off x="3663618" y="4123967"/>
              <a:ext cx="257908" cy="13121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2" name="Freeform 561"/>
            <p:cNvSpPr/>
            <p:nvPr/>
          </p:nvSpPr>
          <p:spPr>
            <a:xfrm flipH="1">
              <a:off x="2537873" y="4155104"/>
              <a:ext cx="272619" cy="13869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Freeform 562"/>
            <p:cNvSpPr/>
            <p:nvPr/>
          </p:nvSpPr>
          <p:spPr>
            <a:xfrm>
              <a:off x="3916635" y="3960465"/>
              <a:ext cx="490493" cy="219762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Freeform 563"/>
            <p:cNvSpPr/>
            <p:nvPr/>
          </p:nvSpPr>
          <p:spPr>
            <a:xfrm>
              <a:off x="4012580" y="3504971"/>
              <a:ext cx="187795" cy="347034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Freeform 564"/>
            <p:cNvSpPr/>
            <p:nvPr/>
          </p:nvSpPr>
          <p:spPr>
            <a:xfrm>
              <a:off x="3475704" y="2983863"/>
              <a:ext cx="1078734" cy="1123439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Freeform 565"/>
            <p:cNvSpPr/>
            <p:nvPr/>
          </p:nvSpPr>
          <p:spPr>
            <a:xfrm>
              <a:off x="4283566" y="3503164"/>
              <a:ext cx="460182" cy="39180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7" name="Freeform 566"/>
            <p:cNvSpPr/>
            <p:nvPr/>
          </p:nvSpPr>
          <p:spPr>
            <a:xfrm flipH="1">
              <a:off x="1903032" y="3029405"/>
              <a:ext cx="1077829" cy="1122496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Freeform 567"/>
            <p:cNvSpPr/>
            <p:nvPr/>
          </p:nvSpPr>
          <p:spPr>
            <a:xfrm flipH="1">
              <a:off x="1639898" y="3483607"/>
              <a:ext cx="497579" cy="42364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Freeform 568"/>
            <p:cNvSpPr/>
            <p:nvPr/>
          </p:nvSpPr>
          <p:spPr>
            <a:xfrm rot="1926602" flipH="1" flipV="1">
              <a:off x="2172053" y="3687540"/>
              <a:ext cx="483122" cy="216460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Freeform 569"/>
            <p:cNvSpPr/>
            <p:nvPr/>
          </p:nvSpPr>
          <p:spPr>
            <a:xfrm rot="14714172">
              <a:off x="2046824" y="3801887"/>
              <a:ext cx="183066" cy="338297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Rounded Rectangle 570"/>
            <p:cNvSpPr/>
            <p:nvPr/>
          </p:nvSpPr>
          <p:spPr>
            <a:xfrm>
              <a:off x="2810805" y="3985528"/>
              <a:ext cx="856985" cy="475385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Oval 571"/>
            <p:cNvSpPr/>
            <p:nvPr/>
          </p:nvSpPr>
          <p:spPr>
            <a:xfrm>
              <a:off x="3033430" y="4235699"/>
              <a:ext cx="56558" cy="56558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3" name="Oval 572"/>
            <p:cNvSpPr/>
            <p:nvPr/>
          </p:nvSpPr>
          <p:spPr>
            <a:xfrm>
              <a:off x="3489646" y="4235699"/>
              <a:ext cx="56558" cy="56558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Oval 573"/>
            <p:cNvSpPr/>
            <p:nvPr/>
          </p:nvSpPr>
          <p:spPr>
            <a:xfrm>
              <a:off x="2675185" y="4311269"/>
              <a:ext cx="1134814" cy="610309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Oval 574"/>
            <p:cNvSpPr/>
            <p:nvPr/>
          </p:nvSpPr>
          <p:spPr>
            <a:xfrm>
              <a:off x="2805424" y="4373408"/>
              <a:ext cx="994598" cy="487445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Oval 575"/>
            <p:cNvSpPr/>
            <p:nvPr/>
          </p:nvSpPr>
          <p:spPr>
            <a:xfrm>
              <a:off x="3278194" y="4441746"/>
              <a:ext cx="440022" cy="190450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430016" y="4920384"/>
            <a:ext cx="1317961" cy="884263"/>
            <a:chOff x="2473525" y="4843871"/>
            <a:chExt cx="1317961" cy="884263"/>
          </a:xfrm>
        </p:grpSpPr>
        <p:grpSp>
          <p:nvGrpSpPr>
            <p:cNvPr id="45" name="Group 44"/>
            <p:cNvGrpSpPr/>
            <p:nvPr/>
          </p:nvGrpSpPr>
          <p:grpSpPr>
            <a:xfrm>
              <a:off x="2473525" y="4843871"/>
              <a:ext cx="685647" cy="446475"/>
              <a:chOff x="2473525" y="4843871"/>
              <a:chExt cx="685647" cy="446475"/>
            </a:xfrm>
          </p:grpSpPr>
          <p:sp>
            <p:nvSpPr>
              <p:cNvPr id="90" name="Freeform 89"/>
              <p:cNvSpPr/>
              <p:nvPr/>
            </p:nvSpPr>
            <p:spPr>
              <a:xfrm>
                <a:off x="2543155" y="4924586"/>
                <a:ext cx="616017" cy="365760"/>
              </a:xfrm>
              <a:custGeom>
                <a:avLst/>
                <a:gdLst>
                  <a:gd name="connsiteX0" fmla="*/ 0 w 616017"/>
                  <a:gd name="connsiteY0" fmla="*/ 77002 h 365760"/>
                  <a:gd name="connsiteX1" fmla="*/ 173255 w 616017"/>
                  <a:gd name="connsiteY1" fmla="*/ 327259 h 365760"/>
                  <a:gd name="connsiteX2" fmla="*/ 529389 w 616017"/>
                  <a:gd name="connsiteY2" fmla="*/ 365760 h 365760"/>
                  <a:gd name="connsiteX3" fmla="*/ 616017 w 616017"/>
                  <a:gd name="connsiteY3" fmla="*/ 288758 h 365760"/>
                  <a:gd name="connsiteX4" fmla="*/ 259882 w 616017"/>
                  <a:gd name="connsiteY4" fmla="*/ 240631 h 365760"/>
                  <a:gd name="connsiteX5" fmla="*/ 96253 w 616017"/>
                  <a:gd name="connsiteY5" fmla="*/ 0 h 365760"/>
                  <a:gd name="connsiteX6" fmla="*/ 0 w 616017"/>
                  <a:gd name="connsiteY6" fmla="*/ 77002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6017" h="365760">
                    <a:moveTo>
                      <a:pt x="0" y="77002"/>
                    </a:moveTo>
                    <a:lnTo>
                      <a:pt x="173255" y="327259"/>
                    </a:lnTo>
                    <a:lnTo>
                      <a:pt x="529389" y="365760"/>
                    </a:lnTo>
                    <a:lnTo>
                      <a:pt x="616017" y="288758"/>
                    </a:lnTo>
                    <a:lnTo>
                      <a:pt x="259882" y="240631"/>
                    </a:lnTo>
                    <a:lnTo>
                      <a:pt x="96253" y="0"/>
                    </a:lnTo>
                    <a:lnTo>
                      <a:pt x="0" y="77002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1" name="Freeform 580"/>
              <p:cNvSpPr/>
              <p:nvPr/>
            </p:nvSpPr>
            <p:spPr>
              <a:xfrm rot="7343013">
                <a:off x="2482911" y="4834485"/>
                <a:ext cx="193976" cy="212748"/>
              </a:xfrm>
              <a:custGeom>
                <a:avLst/>
                <a:gdLst>
                  <a:gd name="connsiteX0" fmla="*/ 69850 w 196850"/>
                  <a:gd name="connsiteY0" fmla="*/ 0 h 215900"/>
                  <a:gd name="connsiteX1" fmla="*/ 196850 w 196850"/>
                  <a:gd name="connsiteY1" fmla="*/ 76200 h 215900"/>
                  <a:gd name="connsiteX2" fmla="*/ 139700 w 196850"/>
                  <a:gd name="connsiteY2" fmla="*/ 215900 h 215900"/>
                  <a:gd name="connsiteX3" fmla="*/ 0 w 196850"/>
                  <a:gd name="connsiteY3" fmla="*/ 107950 h 215900"/>
                  <a:gd name="connsiteX4" fmla="*/ 69850 w 196850"/>
                  <a:gd name="connsiteY4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850" h="215900">
                    <a:moveTo>
                      <a:pt x="69850" y="0"/>
                    </a:moveTo>
                    <a:lnTo>
                      <a:pt x="196850" y="76200"/>
                    </a:lnTo>
                    <a:lnTo>
                      <a:pt x="139700" y="215900"/>
                    </a:lnTo>
                    <a:lnTo>
                      <a:pt x="0" y="1079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3066680" y="5286530"/>
              <a:ext cx="724806" cy="4416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797702" y="5009398"/>
            <a:ext cx="1039557" cy="1544117"/>
            <a:chOff x="2797702" y="5009398"/>
            <a:chExt cx="1039557" cy="1544117"/>
          </a:xfrm>
        </p:grpSpPr>
        <p:sp>
          <p:nvSpPr>
            <p:cNvPr id="548" name="Freeform 547"/>
            <p:cNvSpPr/>
            <p:nvPr/>
          </p:nvSpPr>
          <p:spPr>
            <a:xfrm>
              <a:off x="3352989" y="5169782"/>
              <a:ext cx="425496" cy="775904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Freeform 549"/>
            <p:cNvSpPr/>
            <p:nvPr/>
          </p:nvSpPr>
          <p:spPr>
            <a:xfrm>
              <a:off x="3023928" y="6185975"/>
              <a:ext cx="156432" cy="175204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Freeform 550"/>
            <p:cNvSpPr/>
            <p:nvPr/>
          </p:nvSpPr>
          <p:spPr>
            <a:xfrm>
              <a:off x="3346183" y="6185975"/>
              <a:ext cx="156432" cy="175204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3" name="Freeform 552"/>
            <p:cNvSpPr/>
            <p:nvPr/>
          </p:nvSpPr>
          <p:spPr>
            <a:xfrm>
              <a:off x="3649540" y="5866960"/>
              <a:ext cx="187719" cy="187719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Flowchart: Delay 553"/>
            <p:cNvSpPr/>
            <p:nvPr/>
          </p:nvSpPr>
          <p:spPr>
            <a:xfrm rot="16200000">
              <a:off x="2990216" y="6329173"/>
              <a:ext cx="208833" cy="239851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Flowchart: Delay 554"/>
            <p:cNvSpPr/>
            <p:nvPr/>
          </p:nvSpPr>
          <p:spPr>
            <a:xfrm rot="16200000">
              <a:off x="3303080" y="6329173"/>
              <a:ext cx="208833" cy="239851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6" name="Oval 555"/>
            <p:cNvSpPr/>
            <p:nvPr/>
          </p:nvSpPr>
          <p:spPr>
            <a:xfrm>
              <a:off x="3371155" y="6388306"/>
              <a:ext cx="113197" cy="4505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Oval 556"/>
            <p:cNvSpPr/>
            <p:nvPr/>
          </p:nvSpPr>
          <p:spPr>
            <a:xfrm>
              <a:off x="3066298" y="6388306"/>
              <a:ext cx="113197" cy="4505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Freeform 576"/>
            <p:cNvSpPr/>
            <p:nvPr/>
          </p:nvSpPr>
          <p:spPr>
            <a:xfrm>
              <a:off x="2797702" y="5134024"/>
              <a:ext cx="879986" cy="1142999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Oval 577"/>
            <p:cNvSpPr/>
            <p:nvPr/>
          </p:nvSpPr>
          <p:spPr>
            <a:xfrm>
              <a:off x="3032388" y="5493516"/>
              <a:ext cx="500870" cy="606268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3090355" y="5009398"/>
              <a:ext cx="280800" cy="153366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2" name="Freeform 91"/>
          <p:cNvSpPr/>
          <p:nvPr/>
        </p:nvSpPr>
        <p:spPr>
          <a:xfrm>
            <a:off x="2325132" y="4726619"/>
            <a:ext cx="292003" cy="267298"/>
          </a:xfrm>
          <a:custGeom>
            <a:avLst/>
            <a:gdLst>
              <a:gd name="connsiteX0" fmla="*/ 57751 w 240631"/>
              <a:gd name="connsiteY0" fmla="*/ 105878 h 250257"/>
              <a:gd name="connsiteX1" fmla="*/ 115503 w 240631"/>
              <a:gd name="connsiteY1" fmla="*/ 0 h 250257"/>
              <a:gd name="connsiteX2" fmla="*/ 192505 w 240631"/>
              <a:gd name="connsiteY2" fmla="*/ 28876 h 250257"/>
              <a:gd name="connsiteX3" fmla="*/ 240631 w 240631"/>
              <a:gd name="connsiteY3" fmla="*/ 86628 h 250257"/>
              <a:gd name="connsiteX4" fmla="*/ 240631 w 240631"/>
              <a:gd name="connsiteY4" fmla="*/ 163630 h 250257"/>
              <a:gd name="connsiteX5" fmla="*/ 240631 w 240631"/>
              <a:gd name="connsiteY5" fmla="*/ 163630 h 250257"/>
              <a:gd name="connsiteX6" fmla="*/ 125128 w 240631"/>
              <a:gd name="connsiteY6" fmla="*/ 250257 h 250257"/>
              <a:gd name="connsiteX7" fmla="*/ 125128 w 240631"/>
              <a:gd name="connsiteY7" fmla="*/ 250257 h 250257"/>
              <a:gd name="connsiteX8" fmla="*/ 0 w 240631"/>
              <a:gd name="connsiteY8" fmla="*/ 154004 h 250257"/>
              <a:gd name="connsiteX9" fmla="*/ 0 w 240631"/>
              <a:gd name="connsiteY9" fmla="*/ 154004 h 250257"/>
              <a:gd name="connsiteX10" fmla="*/ 57751 w 240631"/>
              <a:gd name="connsiteY10" fmla="*/ 105878 h 250257"/>
              <a:gd name="connsiteX0" fmla="*/ 57751 w 240631"/>
              <a:gd name="connsiteY0" fmla="*/ 105878 h 250257"/>
              <a:gd name="connsiteX1" fmla="*/ 115503 w 240631"/>
              <a:gd name="connsiteY1" fmla="*/ 0 h 250257"/>
              <a:gd name="connsiteX2" fmla="*/ 192505 w 240631"/>
              <a:gd name="connsiteY2" fmla="*/ 28876 h 250257"/>
              <a:gd name="connsiteX3" fmla="*/ 240631 w 240631"/>
              <a:gd name="connsiteY3" fmla="*/ 86628 h 250257"/>
              <a:gd name="connsiteX4" fmla="*/ 240631 w 240631"/>
              <a:gd name="connsiteY4" fmla="*/ 163630 h 250257"/>
              <a:gd name="connsiteX5" fmla="*/ 240631 w 240631"/>
              <a:gd name="connsiteY5" fmla="*/ 163630 h 250257"/>
              <a:gd name="connsiteX6" fmla="*/ 125128 w 240631"/>
              <a:gd name="connsiteY6" fmla="*/ 250257 h 250257"/>
              <a:gd name="connsiteX7" fmla="*/ 125128 w 240631"/>
              <a:gd name="connsiteY7" fmla="*/ 250257 h 250257"/>
              <a:gd name="connsiteX8" fmla="*/ 0 w 240631"/>
              <a:gd name="connsiteY8" fmla="*/ 154004 h 250257"/>
              <a:gd name="connsiteX9" fmla="*/ 0 w 240631"/>
              <a:gd name="connsiteY9" fmla="*/ 154004 h 250257"/>
              <a:gd name="connsiteX10" fmla="*/ 57751 w 240631"/>
              <a:gd name="connsiteY10" fmla="*/ 105878 h 250257"/>
              <a:gd name="connsiteX0" fmla="*/ 57751 w 240631"/>
              <a:gd name="connsiteY0" fmla="*/ 106852 h 251231"/>
              <a:gd name="connsiteX1" fmla="*/ 115503 w 240631"/>
              <a:gd name="connsiteY1" fmla="*/ 974 h 251231"/>
              <a:gd name="connsiteX2" fmla="*/ 192505 w 240631"/>
              <a:gd name="connsiteY2" fmla="*/ 29850 h 251231"/>
              <a:gd name="connsiteX3" fmla="*/ 240631 w 240631"/>
              <a:gd name="connsiteY3" fmla="*/ 87602 h 251231"/>
              <a:gd name="connsiteX4" fmla="*/ 240631 w 240631"/>
              <a:gd name="connsiteY4" fmla="*/ 164604 h 251231"/>
              <a:gd name="connsiteX5" fmla="*/ 240631 w 240631"/>
              <a:gd name="connsiteY5" fmla="*/ 164604 h 251231"/>
              <a:gd name="connsiteX6" fmla="*/ 125128 w 240631"/>
              <a:gd name="connsiteY6" fmla="*/ 251231 h 251231"/>
              <a:gd name="connsiteX7" fmla="*/ 125128 w 240631"/>
              <a:gd name="connsiteY7" fmla="*/ 251231 h 251231"/>
              <a:gd name="connsiteX8" fmla="*/ 0 w 240631"/>
              <a:gd name="connsiteY8" fmla="*/ 154978 h 251231"/>
              <a:gd name="connsiteX9" fmla="*/ 0 w 240631"/>
              <a:gd name="connsiteY9" fmla="*/ 154978 h 251231"/>
              <a:gd name="connsiteX10" fmla="*/ 57751 w 240631"/>
              <a:gd name="connsiteY10" fmla="*/ 106852 h 251231"/>
              <a:gd name="connsiteX0" fmla="*/ 57751 w 240631"/>
              <a:gd name="connsiteY0" fmla="*/ 108059 h 252438"/>
              <a:gd name="connsiteX1" fmla="*/ 115503 w 240631"/>
              <a:gd name="connsiteY1" fmla="*/ 2181 h 252438"/>
              <a:gd name="connsiteX2" fmla="*/ 192505 w 240631"/>
              <a:gd name="connsiteY2" fmla="*/ 31057 h 252438"/>
              <a:gd name="connsiteX3" fmla="*/ 240631 w 240631"/>
              <a:gd name="connsiteY3" fmla="*/ 88809 h 252438"/>
              <a:gd name="connsiteX4" fmla="*/ 240631 w 240631"/>
              <a:gd name="connsiteY4" fmla="*/ 165811 h 252438"/>
              <a:gd name="connsiteX5" fmla="*/ 240631 w 240631"/>
              <a:gd name="connsiteY5" fmla="*/ 165811 h 252438"/>
              <a:gd name="connsiteX6" fmla="*/ 125128 w 240631"/>
              <a:gd name="connsiteY6" fmla="*/ 252438 h 252438"/>
              <a:gd name="connsiteX7" fmla="*/ 125128 w 240631"/>
              <a:gd name="connsiteY7" fmla="*/ 252438 h 252438"/>
              <a:gd name="connsiteX8" fmla="*/ 0 w 240631"/>
              <a:gd name="connsiteY8" fmla="*/ 156185 h 252438"/>
              <a:gd name="connsiteX9" fmla="*/ 0 w 240631"/>
              <a:gd name="connsiteY9" fmla="*/ 156185 h 252438"/>
              <a:gd name="connsiteX10" fmla="*/ 57751 w 240631"/>
              <a:gd name="connsiteY10" fmla="*/ 108059 h 252438"/>
              <a:gd name="connsiteX0" fmla="*/ 57751 w 240631"/>
              <a:gd name="connsiteY0" fmla="*/ 110584 h 254963"/>
              <a:gd name="connsiteX1" fmla="*/ 115503 w 240631"/>
              <a:gd name="connsiteY1" fmla="*/ 4706 h 254963"/>
              <a:gd name="connsiteX2" fmla="*/ 230605 w 240631"/>
              <a:gd name="connsiteY2" fmla="*/ 22470 h 254963"/>
              <a:gd name="connsiteX3" fmla="*/ 240631 w 240631"/>
              <a:gd name="connsiteY3" fmla="*/ 91334 h 254963"/>
              <a:gd name="connsiteX4" fmla="*/ 240631 w 240631"/>
              <a:gd name="connsiteY4" fmla="*/ 168336 h 254963"/>
              <a:gd name="connsiteX5" fmla="*/ 240631 w 240631"/>
              <a:gd name="connsiteY5" fmla="*/ 168336 h 254963"/>
              <a:gd name="connsiteX6" fmla="*/ 125128 w 240631"/>
              <a:gd name="connsiteY6" fmla="*/ 254963 h 254963"/>
              <a:gd name="connsiteX7" fmla="*/ 125128 w 240631"/>
              <a:gd name="connsiteY7" fmla="*/ 254963 h 254963"/>
              <a:gd name="connsiteX8" fmla="*/ 0 w 240631"/>
              <a:gd name="connsiteY8" fmla="*/ 158710 h 254963"/>
              <a:gd name="connsiteX9" fmla="*/ 0 w 240631"/>
              <a:gd name="connsiteY9" fmla="*/ 158710 h 254963"/>
              <a:gd name="connsiteX10" fmla="*/ 57751 w 24063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59681 w 272381"/>
              <a:gd name="connsiteY5" fmla="*/ 195324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9039"/>
              <a:gd name="connsiteY0" fmla="*/ 110584 h 254963"/>
              <a:gd name="connsiteX1" fmla="*/ 115503 w 279039"/>
              <a:gd name="connsiteY1" fmla="*/ 4706 h 254963"/>
              <a:gd name="connsiteX2" fmla="*/ 230605 w 279039"/>
              <a:gd name="connsiteY2" fmla="*/ 22470 h 254963"/>
              <a:gd name="connsiteX3" fmla="*/ 272381 w 279039"/>
              <a:gd name="connsiteY3" fmla="*/ 104034 h 254963"/>
              <a:gd name="connsiteX4" fmla="*/ 278731 w 279039"/>
              <a:gd name="connsiteY4" fmla="*/ 161986 h 254963"/>
              <a:gd name="connsiteX5" fmla="*/ 259681 w 279039"/>
              <a:gd name="connsiteY5" fmla="*/ 195324 h 254963"/>
              <a:gd name="connsiteX6" fmla="*/ 125128 w 279039"/>
              <a:gd name="connsiteY6" fmla="*/ 254963 h 254963"/>
              <a:gd name="connsiteX7" fmla="*/ 125128 w 279039"/>
              <a:gd name="connsiteY7" fmla="*/ 254963 h 254963"/>
              <a:gd name="connsiteX8" fmla="*/ 0 w 279039"/>
              <a:gd name="connsiteY8" fmla="*/ 158710 h 254963"/>
              <a:gd name="connsiteX9" fmla="*/ 0 w 279039"/>
              <a:gd name="connsiteY9" fmla="*/ 158710 h 254963"/>
              <a:gd name="connsiteX10" fmla="*/ 57751 w 279039"/>
              <a:gd name="connsiteY10" fmla="*/ 110584 h 254963"/>
              <a:gd name="connsiteX0" fmla="*/ 57751 w 284588"/>
              <a:gd name="connsiteY0" fmla="*/ 110584 h 254963"/>
              <a:gd name="connsiteX1" fmla="*/ 115503 w 284588"/>
              <a:gd name="connsiteY1" fmla="*/ 4706 h 254963"/>
              <a:gd name="connsiteX2" fmla="*/ 230605 w 284588"/>
              <a:gd name="connsiteY2" fmla="*/ 22470 h 254963"/>
              <a:gd name="connsiteX3" fmla="*/ 272381 w 284588"/>
              <a:gd name="connsiteY3" fmla="*/ 104034 h 254963"/>
              <a:gd name="connsiteX4" fmla="*/ 278731 w 284588"/>
              <a:gd name="connsiteY4" fmla="*/ 161986 h 254963"/>
              <a:gd name="connsiteX5" fmla="*/ 270794 w 284588"/>
              <a:gd name="connsiteY5" fmla="*/ 222312 h 254963"/>
              <a:gd name="connsiteX6" fmla="*/ 125128 w 284588"/>
              <a:gd name="connsiteY6" fmla="*/ 254963 h 254963"/>
              <a:gd name="connsiteX7" fmla="*/ 125128 w 284588"/>
              <a:gd name="connsiteY7" fmla="*/ 254963 h 254963"/>
              <a:gd name="connsiteX8" fmla="*/ 0 w 284588"/>
              <a:gd name="connsiteY8" fmla="*/ 158710 h 254963"/>
              <a:gd name="connsiteX9" fmla="*/ 0 w 284588"/>
              <a:gd name="connsiteY9" fmla="*/ 158710 h 254963"/>
              <a:gd name="connsiteX10" fmla="*/ 57751 w 284588"/>
              <a:gd name="connsiteY10" fmla="*/ 110584 h 254963"/>
              <a:gd name="connsiteX0" fmla="*/ 57751 w 284588"/>
              <a:gd name="connsiteY0" fmla="*/ 110584 h 269251"/>
              <a:gd name="connsiteX1" fmla="*/ 115503 w 284588"/>
              <a:gd name="connsiteY1" fmla="*/ 4706 h 269251"/>
              <a:gd name="connsiteX2" fmla="*/ 230605 w 284588"/>
              <a:gd name="connsiteY2" fmla="*/ 22470 h 269251"/>
              <a:gd name="connsiteX3" fmla="*/ 272381 w 284588"/>
              <a:gd name="connsiteY3" fmla="*/ 104034 h 269251"/>
              <a:gd name="connsiteX4" fmla="*/ 278731 w 284588"/>
              <a:gd name="connsiteY4" fmla="*/ 161986 h 269251"/>
              <a:gd name="connsiteX5" fmla="*/ 270794 w 284588"/>
              <a:gd name="connsiteY5" fmla="*/ 222312 h 269251"/>
              <a:gd name="connsiteX6" fmla="*/ 125128 w 284588"/>
              <a:gd name="connsiteY6" fmla="*/ 254963 h 269251"/>
              <a:gd name="connsiteX7" fmla="*/ 136241 w 284588"/>
              <a:gd name="connsiteY7" fmla="*/ 269251 h 269251"/>
              <a:gd name="connsiteX8" fmla="*/ 0 w 284588"/>
              <a:gd name="connsiteY8" fmla="*/ 158710 h 269251"/>
              <a:gd name="connsiteX9" fmla="*/ 0 w 284588"/>
              <a:gd name="connsiteY9" fmla="*/ 158710 h 269251"/>
              <a:gd name="connsiteX10" fmla="*/ 57751 w 284588"/>
              <a:gd name="connsiteY10" fmla="*/ 110584 h 269251"/>
              <a:gd name="connsiteX0" fmla="*/ 57751 w 281308"/>
              <a:gd name="connsiteY0" fmla="*/ 110584 h 277599"/>
              <a:gd name="connsiteX1" fmla="*/ 115503 w 281308"/>
              <a:gd name="connsiteY1" fmla="*/ 4706 h 277599"/>
              <a:gd name="connsiteX2" fmla="*/ 230605 w 281308"/>
              <a:gd name="connsiteY2" fmla="*/ 22470 h 277599"/>
              <a:gd name="connsiteX3" fmla="*/ 272381 w 281308"/>
              <a:gd name="connsiteY3" fmla="*/ 104034 h 277599"/>
              <a:gd name="connsiteX4" fmla="*/ 278731 w 281308"/>
              <a:gd name="connsiteY4" fmla="*/ 161986 h 277599"/>
              <a:gd name="connsiteX5" fmla="*/ 270794 w 281308"/>
              <a:gd name="connsiteY5" fmla="*/ 222312 h 277599"/>
              <a:gd name="connsiteX6" fmla="*/ 172753 w 281308"/>
              <a:gd name="connsiteY6" fmla="*/ 264488 h 277599"/>
              <a:gd name="connsiteX7" fmla="*/ 136241 w 281308"/>
              <a:gd name="connsiteY7" fmla="*/ 269251 h 277599"/>
              <a:gd name="connsiteX8" fmla="*/ 0 w 281308"/>
              <a:gd name="connsiteY8" fmla="*/ 158710 h 277599"/>
              <a:gd name="connsiteX9" fmla="*/ 0 w 281308"/>
              <a:gd name="connsiteY9" fmla="*/ 158710 h 277599"/>
              <a:gd name="connsiteX10" fmla="*/ 57751 w 281308"/>
              <a:gd name="connsiteY10" fmla="*/ 110584 h 277599"/>
              <a:gd name="connsiteX0" fmla="*/ 57751 w 281308"/>
              <a:gd name="connsiteY0" fmla="*/ 110584 h 270168"/>
              <a:gd name="connsiteX1" fmla="*/ 115503 w 281308"/>
              <a:gd name="connsiteY1" fmla="*/ 4706 h 270168"/>
              <a:gd name="connsiteX2" fmla="*/ 230605 w 281308"/>
              <a:gd name="connsiteY2" fmla="*/ 22470 h 270168"/>
              <a:gd name="connsiteX3" fmla="*/ 272381 w 281308"/>
              <a:gd name="connsiteY3" fmla="*/ 104034 h 270168"/>
              <a:gd name="connsiteX4" fmla="*/ 278731 w 281308"/>
              <a:gd name="connsiteY4" fmla="*/ 161986 h 270168"/>
              <a:gd name="connsiteX5" fmla="*/ 270794 w 281308"/>
              <a:gd name="connsiteY5" fmla="*/ 222312 h 270168"/>
              <a:gd name="connsiteX6" fmla="*/ 172753 w 281308"/>
              <a:gd name="connsiteY6" fmla="*/ 264488 h 270168"/>
              <a:gd name="connsiteX7" fmla="*/ 94966 w 281308"/>
              <a:gd name="connsiteY7" fmla="*/ 258139 h 270168"/>
              <a:gd name="connsiteX8" fmla="*/ 0 w 281308"/>
              <a:gd name="connsiteY8" fmla="*/ 158710 h 270168"/>
              <a:gd name="connsiteX9" fmla="*/ 0 w 281308"/>
              <a:gd name="connsiteY9" fmla="*/ 158710 h 270168"/>
              <a:gd name="connsiteX10" fmla="*/ 57751 w 281308"/>
              <a:gd name="connsiteY10" fmla="*/ 110584 h 270168"/>
              <a:gd name="connsiteX0" fmla="*/ 57751 w 283211"/>
              <a:gd name="connsiteY0" fmla="*/ 110584 h 270168"/>
              <a:gd name="connsiteX1" fmla="*/ 115503 w 283211"/>
              <a:gd name="connsiteY1" fmla="*/ 4706 h 270168"/>
              <a:gd name="connsiteX2" fmla="*/ 230605 w 283211"/>
              <a:gd name="connsiteY2" fmla="*/ 22470 h 270168"/>
              <a:gd name="connsiteX3" fmla="*/ 272381 w 283211"/>
              <a:gd name="connsiteY3" fmla="*/ 104034 h 270168"/>
              <a:gd name="connsiteX4" fmla="*/ 278731 w 283211"/>
              <a:gd name="connsiteY4" fmla="*/ 161986 h 270168"/>
              <a:gd name="connsiteX5" fmla="*/ 270794 w 283211"/>
              <a:gd name="connsiteY5" fmla="*/ 222312 h 270168"/>
              <a:gd name="connsiteX6" fmla="*/ 172753 w 283211"/>
              <a:gd name="connsiteY6" fmla="*/ 264488 h 270168"/>
              <a:gd name="connsiteX7" fmla="*/ 94966 w 283211"/>
              <a:gd name="connsiteY7" fmla="*/ 258139 h 270168"/>
              <a:gd name="connsiteX8" fmla="*/ 0 w 283211"/>
              <a:gd name="connsiteY8" fmla="*/ 158710 h 270168"/>
              <a:gd name="connsiteX9" fmla="*/ 0 w 283211"/>
              <a:gd name="connsiteY9" fmla="*/ 158710 h 270168"/>
              <a:gd name="connsiteX10" fmla="*/ 57751 w 283211"/>
              <a:gd name="connsiteY10" fmla="*/ 110584 h 270168"/>
              <a:gd name="connsiteX0" fmla="*/ 57751 w 291431"/>
              <a:gd name="connsiteY0" fmla="*/ 110584 h 270168"/>
              <a:gd name="connsiteX1" fmla="*/ 115503 w 291431"/>
              <a:gd name="connsiteY1" fmla="*/ 4706 h 270168"/>
              <a:gd name="connsiteX2" fmla="*/ 230605 w 291431"/>
              <a:gd name="connsiteY2" fmla="*/ 22470 h 270168"/>
              <a:gd name="connsiteX3" fmla="*/ 291431 w 291431"/>
              <a:gd name="connsiteY3" fmla="*/ 104034 h 270168"/>
              <a:gd name="connsiteX4" fmla="*/ 278731 w 291431"/>
              <a:gd name="connsiteY4" fmla="*/ 161986 h 270168"/>
              <a:gd name="connsiteX5" fmla="*/ 270794 w 291431"/>
              <a:gd name="connsiteY5" fmla="*/ 222312 h 270168"/>
              <a:gd name="connsiteX6" fmla="*/ 172753 w 291431"/>
              <a:gd name="connsiteY6" fmla="*/ 264488 h 270168"/>
              <a:gd name="connsiteX7" fmla="*/ 94966 w 291431"/>
              <a:gd name="connsiteY7" fmla="*/ 258139 h 270168"/>
              <a:gd name="connsiteX8" fmla="*/ 0 w 291431"/>
              <a:gd name="connsiteY8" fmla="*/ 158710 h 270168"/>
              <a:gd name="connsiteX9" fmla="*/ 0 w 291431"/>
              <a:gd name="connsiteY9" fmla="*/ 158710 h 270168"/>
              <a:gd name="connsiteX10" fmla="*/ 57751 w 291431"/>
              <a:gd name="connsiteY10" fmla="*/ 110584 h 270168"/>
              <a:gd name="connsiteX0" fmla="*/ 57751 w 291431"/>
              <a:gd name="connsiteY0" fmla="*/ 110584 h 270168"/>
              <a:gd name="connsiteX1" fmla="*/ 115503 w 291431"/>
              <a:gd name="connsiteY1" fmla="*/ 4706 h 270168"/>
              <a:gd name="connsiteX2" fmla="*/ 230605 w 291431"/>
              <a:gd name="connsiteY2" fmla="*/ 22470 h 270168"/>
              <a:gd name="connsiteX3" fmla="*/ 291431 w 291431"/>
              <a:gd name="connsiteY3" fmla="*/ 104034 h 270168"/>
              <a:gd name="connsiteX4" fmla="*/ 278731 w 291431"/>
              <a:gd name="connsiteY4" fmla="*/ 161986 h 270168"/>
              <a:gd name="connsiteX5" fmla="*/ 270794 w 291431"/>
              <a:gd name="connsiteY5" fmla="*/ 222312 h 270168"/>
              <a:gd name="connsiteX6" fmla="*/ 172753 w 291431"/>
              <a:gd name="connsiteY6" fmla="*/ 264488 h 270168"/>
              <a:gd name="connsiteX7" fmla="*/ 94966 w 291431"/>
              <a:gd name="connsiteY7" fmla="*/ 258139 h 270168"/>
              <a:gd name="connsiteX8" fmla="*/ 0 w 291431"/>
              <a:gd name="connsiteY8" fmla="*/ 158710 h 270168"/>
              <a:gd name="connsiteX9" fmla="*/ 0 w 291431"/>
              <a:gd name="connsiteY9" fmla="*/ 158710 h 270168"/>
              <a:gd name="connsiteX10" fmla="*/ 57751 w 291431"/>
              <a:gd name="connsiteY10" fmla="*/ 110584 h 270168"/>
              <a:gd name="connsiteX0" fmla="*/ 57751 w 307547"/>
              <a:gd name="connsiteY0" fmla="*/ 110584 h 270168"/>
              <a:gd name="connsiteX1" fmla="*/ 115503 w 307547"/>
              <a:gd name="connsiteY1" fmla="*/ 4706 h 270168"/>
              <a:gd name="connsiteX2" fmla="*/ 230605 w 307547"/>
              <a:gd name="connsiteY2" fmla="*/ 22470 h 270168"/>
              <a:gd name="connsiteX3" fmla="*/ 291431 w 307547"/>
              <a:gd name="connsiteY3" fmla="*/ 104034 h 270168"/>
              <a:gd name="connsiteX4" fmla="*/ 307306 w 307547"/>
              <a:gd name="connsiteY4" fmla="*/ 165161 h 270168"/>
              <a:gd name="connsiteX5" fmla="*/ 270794 w 307547"/>
              <a:gd name="connsiteY5" fmla="*/ 222312 h 270168"/>
              <a:gd name="connsiteX6" fmla="*/ 172753 w 307547"/>
              <a:gd name="connsiteY6" fmla="*/ 264488 h 270168"/>
              <a:gd name="connsiteX7" fmla="*/ 94966 w 307547"/>
              <a:gd name="connsiteY7" fmla="*/ 258139 h 270168"/>
              <a:gd name="connsiteX8" fmla="*/ 0 w 307547"/>
              <a:gd name="connsiteY8" fmla="*/ 158710 h 270168"/>
              <a:gd name="connsiteX9" fmla="*/ 0 w 307547"/>
              <a:gd name="connsiteY9" fmla="*/ 158710 h 270168"/>
              <a:gd name="connsiteX10" fmla="*/ 57751 w 307547"/>
              <a:gd name="connsiteY10" fmla="*/ 110584 h 270168"/>
              <a:gd name="connsiteX0" fmla="*/ 57751 w 307577"/>
              <a:gd name="connsiteY0" fmla="*/ 110584 h 270168"/>
              <a:gd name="connsiteX1" fmla="*/ 115503 w 307577"/>
              <a:gd name="connsiteY1" fmla="*/ 4706 h 270168"/>
              <a:gd name="connsiteX2" fmla="*/ 230605 w 307577"/>
              <a:gd name="connsiteY2" fmla="*/ 22470 h 270168"/>
              <a:gd name="connsiteX3" fmla="*/ 291431 w 307577"/>
              <a:gd name="connsiteY3" fmla="*/ 104034 h 270168"/>
              <a:gd name="connsiteX4" fmla="*/ 307306 w 307577"/>
              <a:gd name="connsiteY4" fmla="*/ 165161 h 270168"/>
              <a:gd name="connsiteX5" fmla="*/ 270794 w 307577"/>
              <a:gd name="connsiteY5" fmla="*/ 222312 h 270168"/>
              <a:gd name="connsiteX6" fmla="*/ 172753 w 307577"/>
              <a:gd name="connsiteY6" fmla="*/ 264488 h 270168"/>
              <a:gd name="connsiteX7" fmla="*/ 94966 w 307577"/>
              <a:gd name="connsiteY7" fmla="*/ 258139 h 270168"/>
              <a:gd name="connsiteX8" fmla="*/ 0 w 307577"/>
              <a:gd name="connsiteY8" fmla="*/ 158710 h 270168"/>
              <a:gd name="connsiteX9" fmla="*/ 0 w 307577"/>
              <a:gd name="connsiteY9" fmla="*/ 158710 h 270168"/>
              <a:gd name="connsiteX10" fmla="*/ 57751 w 307577"/>
              <a:gd name="connsiteY10" fmla="*/ 110584 h 270168"/>
              <a:gd name="connsiteX0" fmla="*/ 57751 w 307577"/>
              <a:gd name="connsiteY0" fmla="*/ 110584 h 270168"/>
              <a:gd name="connsiteX1" fmla="*/ 115503 w 307577"/>
              <a:gd name="connsiteY1" fmla="*/ 4706 h 270168"/>
              <a:gd name="connsiteX2" fmla="*/ 230605 w 307577"/>
              <a:gd name="connsiteY2" fmla="*/ 22470 h 270168"/>
              <a:gd name="connsiteX3" fmla="*/ 291431 w 307577"/>
              <a:gd name="connsiteY3" fmla="*/ 104034 h 270168"/>
              <a:gd name="connsiteX4" fmla="*/ 307306 w 307577"/>
              <a:gd name="connsiteY4" fmla="*/ 165161 h 270168"/>
              <a:gd name="connsiteX5" fmla="*/ 270794 w 307577"/>
              <a:gd name="connsiteY5" fmla="*/ 222312 h 270168"/>
              <a:gd name="connsiteX6" fmla="*/ 172753 w 307577"/>
              <a:gd name="connsiteY6" fmla="*/ 264488 h 270168"/>
              <a:gd name="connsiteX7" fmla="*/ 94966 w 307577"/>
              <a:gd name="connsiteY7" fmla="*/ 258139 h 270168"/>
              <a:gd name="connsiteX8" fmla="*/ 0 w 307577"/>
              <a:gd name="connsiteY8" fmla="*/ 158710 h 270168"/>
              <a:gd name="connsiteX9" fmla="*/ 0 w 307577"/>
              <a:gd name="connsiteY9" fmla="*/ 158710 h 270168"/>
              <a:gd name="connsiteX10" fmla="*/ 57751 w 307577"/>
              <a:gd name="connsiteY10" fmla="*/ 110584 h 270168"/>
              <a:gd name="connsiteX0" fmla="*/ 57751 w 301327"/>
              <a:gd name="connsiteY0" fmla="*/ 110584 h 270168"/>
              <a:gd name="connsiteX1" fmla="*/ 115503 w 301327"/>
              <a:gd name="connsiteY1" fmla="*/ 4706 h 270168"/>
              <a:gd name="connsiteX2" fmla="*/ 230605 w 301327"/>
              <a:gd name="connsiteY2" fmla="*/ 22470 h 270168"/>
              <a:gd name="connsiteX3" fmla="*/ 291431 w 301327"/>
              <a:gd name="connsiteY3" fmla="*/ 104034 h 270168"/>
              <a:gd name="connsiteX4" fmla="*/ 300956 w 301327"/>
              <a:gd name="connsiteY4" fmla="*/ 165161 h 270168"/>
              <a:gd name="connsiteX5" fmla="*/ 270794 w 301327"/>
              <a:gd name="connsiteY5" fmla="*/ 222312 h 270168"/>
              <a:gd name="connsiteX6" fmla="*/ 172753 w 301327"/>
              <a:gd name="connsiteY6" fmla="*/ 264488 h 270168"/>
              <a:gd name="connsiteX7" fmla="*/ 94966 w 301327"/>
              <a:gd name="connsiteY7" fmla="*/ 258139 h 270168"/>
              <a:gd name="connsiteX8" fmla="*/ 0 w 301327"/>
              <a:gd name="connsiteY8" fmla="*/ 158710 h 270168"/>
              <a:gd name="connsiteX9" fmla="*/ 0 w 301327"/>
              <a:gd name="connsiteY9" fmla="*/ 158710 h 270168"/>
              <a:gd name="connsiteX10" fmla="*/ 57751 w 301327"/>
              <a:gd name="connsiteY10" fmla="*/ 110584 h 270168"/>
              <a:gd name="connsiteX0" fmla="*/ 57751 w 295178"/>
              <a:gd name="connsiteY0" fmla="*/ 110584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57751 w 295178"/>
              <a:gd name="connsiteY10" fmla="*/ 110584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35526 w 295178"/>
              <a:gd name="connsiteY10" fmla="*/ 55021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35526 w 295178"/>
              <a:gd name="connsiteY10" fmla="*/ 55021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12700 w 295178"/>
              <a:gd name="connsiteY9" fmla="*/ 192047 h 270168"/>
              <a:gd name="connsiteX10" fmla="*/ 35526 w 295178"/>
              <a:gd name="connsiteY10" fmla="*/ 55021 h 270168"/>
              <a:gd name="connsiteX0" fmla="*/ 22826 w 282478"/>
              <a:gd name="connsiteY0" fmla="*/ 55021 h 268233"/>
              <a:gd name="connsiteX1" fmla="*/ 102803 w 282478"/>
              <a:gd name="connsiteY1" fmla="*/ 4706 h 268233"/>
              <a:gd name="connsiteX2" fmla="*/ 217905 w 282478"/>
              <a:gd name="connsiteY2" fmla="*/ 22470 h 268233"/>
              <a:gd name="connsiteX3" fmla="*/ 278731 w 282478"/>
              <a:gd name="connsiteY3" fmla="*/ 104034 h 268233"/>
              <a:gd name="connsiteX4" fmla="*/ 281906 w 282478"/>
              <a:gd name="connsiteY4" fmla="*/ 171511 h 268233"/>
              <a:gd name="connsiteX5" fmla="*/ 258094 w 282478"/>
              <a:gd name="connsiteY5" fmla="*/ 222312 h 268233"/>
              <a:gd name="connsiteX6" fmla="*/ 160053 w 282478"/>
              <a:gd name="connsiteY6" fmla="*/ 264488 h 268233"/>
              <a:gd name="connsiteX7" fmla="*/ 82266 w 282478"/>
              <a:gd name="connsiteY7" fmla="*/ 258139 h 268233"/>
              <a:gd name="connsiteX8" fmla="*/ 23813 w 282478"/>
              <a:gd name="connsiteY8" fmla="*/ 193635 h 268233"/>
              <a:gd name="connsiteX9" fmla="*/ 0 w 282478"/>
              <a:gd name="connsiteY9" fmla="*/ 192047 h 268233"/>
              <a:gd name="connsiteX10" fmla="*/ 22826 w 282478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7298"/>
              <a:gd name="connsiteX1" fmla="*/ 112328 w 292003"/>
              <a:gd name="connsiteY1" fmla="*/ 4706 h 267298"/>
              <a:gd name="connsiteX2" fmla="*/ 227430 w 292003"/>
              <a:gd name="connsiteY2" fmla="*/ 22470 h 267298"/>
              <a:gd name="connsiteX3" fmla="*/ 288256 w 292003"/>
              <a:gd name="connsiteY3" fmla="*/ 104034 h 267298"/>
              <a:gd name="connsiteX4" fmla="*/ 291431 w 292003"/>
              <a:gd name="connsiteY4" fmla="*/ 171511 h 267298"/>
              <a:gd name="connsiteX5" fmla="*/ 267619 w 292003"/>
              <a:gd name="connsiteY5" fmla="*/ 222312 h 267298"/>
              <a:gd name="connsiteX6" fmla="*/ 169578 w 292003"/>
              <a:gd name="connsiteY6" fmla="*/ 264488 h 267298"/>
              <a:gd name="connsiteX7" fmla="*/ 91791 w 292003"/>
              <a:gd name="connsiteY7" fmla="*/ 258139 h 267298"/>
              <a:gd name="connsiteX8" fmla="*/ 23813 w 292003"/>
              <a:gd name="connsiteY8" fmla="*/ 215860 h 267298"/>
              <a:gd name="connsiteX9" fmla="*/ 0 w 292003"/>
              <a:gd name="connsiteY9" fmla="*/ 138072 h 267298"/>
              <a:gd name="connsiteX10" fmla="*/ 32351 w 292003"/>
              <a:gd name="connsiteY10" fmla="*/ 55021 h 26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003" h="267298">
                <a:moveTo>
                  <a:pt x="32351" y="55021"/>
                </a:moveTo>
                <a:cubicBezTo>
                  <a:pt x="59539" y="19728"/>
                  <a:pt x="70852" y="22536"/>
                  <a:pt x="112328" y="4706"/>
                </a:cubicBezTo>
                <a:cubicBezTo>
                  <a:pt x="149108" y="-1544"/>
                  <a:pt x="212875" y="-6205"/>
                  <a:pt x="227430" y="22470"/>
                </a:cubicBezTo>
                <a:cubicBezTo>
                  <a:pt x="241355" y="49658"/>
                  <a:pt x="285444" y="59383"/>
                  <a:pt x="288256" y="104034"/>
                </a:cubicBezTo>
                <a:cubicBezTo>
                  <a:pt x="296722" y="152455"/>
                  <a:pt x="286933" y="137510"/>
                  <a:pt x="291431" y="171511"/>
                </a:cubicBezTo>
                <a:cubicBezTo>
                  <a:pt x="294055" y="191349"/>
                  <a:pt x="287928" y="206816"/>
                  <a:pt x="267619" y="222312"/>
                </a:cubicBezTo>
                <a:cubicBezTo>
                  <a:pt x="247310" y="237808"/>
                  <a:pt x="198883" y="258517"/>
                  <a:pt x="169578" y="264488"/>
                </a:cubicBezTo>
                <a:cubicBezTo>
                  <a:pt x="140273" y="270459"/>
                  <a:pt x="116085" y="266244"/>
                  <a:pt x="91791" y="258139"/>
                </a:cubicBezTo>
                <a:cubicBezTo>
                  <a:pt x="67497" y="250034"/>
                  <a:pt x="69227" y="252707"/>
                  <a:pt x="23813" y="215860"/>
                </a:cubicBezTo>
                <a:cubicBezTo>
                  <a:pt x="12700" y="197339"/>
                  <a:pt x="1" y="170880"/>
                  <a:pt x="0" y="138072"/>
                </a:cubicBezTo>
                <a:cubicBezTo>
                  <a:pt x="2847" y="100863"/>
                  <a:pt x="21567" y="82705"/>
                  <a:pt x="32351" y="5502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Freeform 109"/>
          <p:cNvSpPr/>
          <p:nvPr/>
        </p:nvSpPr>
        <p:spPr>
          <a:xfrm>
            <a:off x="5988801" y="3028259"/>
            <a:ext cx="328612" cy="779435"/>
          </a:xfrm>
          <a:custGeom>
            <a:avLst/>
            <a:gdLst>
              <a:gd name="connsiteX0" fmla="*/ 215900 w 438150"/>
              <a:gd name="connsiteY0" fmla="*/ 0 h 850900"/>
              <a:gd name="connsiteX1" fmla="*/ 44450 w 438150"/>
              <a:gd name="connsiteY1" fmla="*/ 692150 h 850900"/>
              <a:gd name="connsiteX2" fmla="*/ 0 w 438150"/>
              <a:gd name="connsiteY2" fmla="*/ 806450 h 850900"/>
              <a:gd name="connsiteX3" fmla="*/ 438150 w 438150"/>
              <a:gd name="connsiteY3" fmla="*/ 850900 h 850900"/>
              <a:gd name="connsiteX4" fmla="*/ 215900 w 438150"/>
              <a:gd name="connsiteY4" fmla="*/ 0 h 850900"/>
              <a:gd name="connsiteX0" fmla="*/ 215900 w 438150"/>
              <a:gd name="connsiteY0" fmla="*/ 0 h 850900"/>
              <a:gd name="connsiteX1" fmla="*/ 182563 w 438150"/>
              <a:gd name="connsiteY1" fmla="*/ 358775 h 850900"/>
              <a:gd name="connsiteX2" fmla="*/ 0 w 438150"/>
              <a:gd name="connsiteY2" fmla="*/ 806450 h 850900"/>
              <a:gd name="connsiteX3" fmla="*/ 438150 w 438150"/>
              <a:gd name="connsiteY3" fmla="*/ 850900 h 850900"/>
              <a:gd name="connsiteX4" fmla="*/ 215900 w 438150"/>
              <a:gd name="connsiteY4" fmla="*/ 0 h 850900"/>
              <a:gd name="connsiteX0" fmla="*/ 215900 w 438150"/>
              <a:gd name="connsiteY0" fmla="*/ 0 h 850900"/>
              <a:gd name="connsiteX1" fmla="*/ 182563 w 438150"/>
              <a:gd name="connsiteY1" fmla="*/ 358775 h 850900"/>
              <a:gd name="connsiteX2" fmla="*/ 0 w 438150"/>
              <a:gd name="connsiteY2" fmla="*/ 806450 h 850900"/>
              <a:gd name="connsiteX3" fmla="*/ 438150 w 438150"/>
              <a:gd name="connsiteY3" fmla="*/ 850900 h 850900"/>
              <a:gd name="connsiteX4" fmla="*/ 312726 w 438150"/>
              <a:gd name="connsiteY4" fmla="*/ 370274 h 850900"/>
              <a:gd name="connsiteX5" fmla="*/ 215900 w 438150"/>
              <a:gd name="connsiteY5" fmla="*/ 0 h 850900"/>
              <a:gd name="connsiteX0" fmla="*/ 215900 w 438150"/>
              <a:gd name="connsiteY0" fmla="*/ 0 h 850900"/>
              <a:gd name="connsiteX1" fmla="*/ 182563 w 438150"/>
              <a:gd name="connsiteY1" fmla="*/ 358775 h 850900"/>
              <a:gd name="connsiteX2" fmla="*/ 0 w 438150"/>
              <a:gd name="connsiteY2" fmla="*/ 806450 h 850900"/>
              <a:gd name="connsiteX3" fmla="*/ 438150 w 438150"/>
              <a:gd name="connsiteY3" fmla="*/ 850900 h 850900"/>
              <a:gd name="connsiteX4" fmla="*/ 260338 w 438150"/>
              <a:gd name="connsiteY4" fmla="*/ 338524 h 850900"/>
              <a:gd name="connsiteX5" fmla="*/ 215900 w 438150"/>
              <a:gd name="connsiteY5" fmla="*/ 0 h 850900"/>
              <a:gd name="connsiteX0" fmla="*/ 215900 w 438150"/>
              <a:gd name="connsiteY0" fmla="*/ 0 h 850900"/>
              <a:gd name="connsiteX1" fmla="*/ 182563 w 438150"/>
              <a:gd name="connsiteY1" fmla="*/ 358775 h 850900"/>
              <a:gd name="connsiteX2" fmla="*/ 0 w 438150"/>
              <a:gd name="connsiteY2" fmla="*/ 806450 h 850900"/>
              <a:gd name="connsiteX3" fmla="*/ 438150 w 438150"/>
              <a:gd name="connsiteY3" fmla="*/ 850900 h 850900"/>
              <a:gd name="connsiteX4" fmla="*/ 260338 w 438150"/>
              <a:gd name="connsiteY4" fmla="*/ 338524 h 850900"/>
              <a:gd name="connsiteX5" fmla="*/ 215900 w 438150"/>
              <a:gd name="connsiteY5" fmla="*/ 0 h 850900"/>
              <a:gd name="connsiteX0" fmla="*/ 215900 w 392112"/>
              <a:gd name="connsiteY0" fmla="*/ 0 h 806450"/>
              <a:gd name="connsiteX1" fmla="*/ 182563 w 392112"/>
              <a:gd name="connsiteY1" fmla="*/ 358775 h 806450"/>
              <a:gd name="connsiteX2" fmla="*/ 0 w 392112"/>
              <a:gd name="connsiteY2" fmla="*/ 806450 h 806450"/>
              <a:gd name="connsiteX3" fmla="*/ 392112 w 392112"/>
              <a:gd name="connsiteY3" fmla="*/ 749300 h 806450"/>
              <a:gd name="connsiteX4" fmla="*/ 260338 w 392112"/>
              <a:gd name="connsiteY4" fmla="*/ 338524 h 806450"/>
              <a:gd name="connsiteX5" fmla="*/ 215900 w 392112"/>
              <a:gd name="connsiteY5" fmla="*/ 0 h 806450"/>
              <a:gd name="connsiteX0" fmla="*/ 152400 w 328612"/>
              <a:gd name="connsiteY0" fmla="*/ 0 h 776288"/>
              <a:gd name="connsiteX1" fmla="*/ 119063 w 328612"/>
              <a:gd name="connsiteY1" fmla="*/ 358775 h 776288"/>
              <a:gd name="connsiteX2" fmla="*/ 0 w 328612"/>
              <a:gd name="connsiteY2" fmla="*/ 776288 h 776288"/>
              <a:gd name="connsiteX3" fmla="*/ 328612 w 328612"/>
              <a:gd name="connsiteY3" fmla="*/ 749300 h 776288"/>
              <a:gd name="connsiteX4" fmla="*/ 196838 w 328612"/>
              <a:gd name="connsiteY4" fmla="*/ 338524 h 776288"/>
              <a:gd name="connsiteX5" fmla="*/ 152400 w 328612"/>
              <a:gd name="connsiteY5" fmla="*/ 0 h 776288"/>
              <a:gd name="connsiteX0" fmla="*/ 152400 w 328612"/>
              <a:gd name="connsiteY0" fmla="*/ 0 h 776288"/>
              <a:gd name="connsiteX1" fmla="*/ 125413 w 328612"/>
              <a:gd name="connsiteY1" fmla="*/ 338138 h 776288"/>
              <a:gd name="connsiteX2" fmla="*/ 0 w 328612"/>
              <a:gd name="connsiteY2" fmla="*/ 776288 h 776288"/>
              <a:gd name="connsiteX3" fmla="*/ 328612 w 328612"/>
              <a:gd name="connsiteY3" fmla="*/ 749300 h 776288"/>
              <a:gd name="connsiteX4" fmla="*/ 196838 w 328612"/>
              <a:gd name="connsiteY4" fmla="*/ 338524 h 776288"/>
              <a:gd name="connsiteX5" fmla="*/ 152400 w 328612"/>
              <a:gd name="connsiteY5" fmla="*/ 0 h 776288"/>
              <a:gd name="connsiteX0" fmla="*/ 152400 w 328612"/>
              <a:gd name="connsiteY0" fmla="*/ 0 h 776288"/>
              <a:gd name="connsiteX1" fmla="*/ 125413 w 328612"/>
              <a:gd name="connsiteY1" fmla="*/ 338138 h 776288"/>
              <a:gd name="connsiteX2" fmla="*/ 0 w 328612"/>
              <a:gd name="connsiteY2" fmla="*/ 776288 h 776288"/>
              <a:gd name="connsiteX3" fmla="*/ 328612 w 328612"/>
              <a:gd name="connsiteY3" fmla="*/ 749300 h 776288"/>
              <a:gd name="connsiteX4" fmla="*/ 196838 w 328612"/>
              <a:gd name="connsiteY4" fmla="*/ 338524 h 776288"/>
              <a:gd name="connsiteX5" fmla="*/ 152400 w 328612"/>
              <a:gd name="connsiteY5" fmla="*/ 0 h 776288"/>
              <a:gd name="connsiteX0" fmla="*/ 152400 w 328612"/>
              <a:gd name="connsiteY0" fmla="*/ 0 h 776288"/>
              <a:gd name="connsiteX1" fmla="*/ 125413 w 328612"/>
              <a:gd name="connsiteY1" fmla="*/ 338138 h 776288"/>
              <a:gd name="connsiteX2" fmla="*/ 0 w 328612"/>
              <a:gd name="connsiteY2" fmla="*/ 776288 h 776288"/>
              <a:gd name="connsiteX3" fmla="*/ 328612 w 328612"/>
              <a:gd name="connsiteY3" fmla="*/ 749300 h 776288"/>
              <a:gd name="connsiteX4" fmla="*/ 196838 w 328612"/>
              <a:gd name="connsiteY4" fmla="*/ 338524 h 776288"/>
              <a:gd name="connsiteX5" fmla="*/ 152400 w 328612"/>
              <a:gd name="connsiteY5" fmla="*/ 0 h 776288"/>
              <a:gd name="connsiteX0" fmla="*/ 152400 w 328612"/>
              <a:gd name="connsiteY0" fmla="*/ 0 h 780076"/>
              <a:gd name="connsiteX1" fmla="*/ 125413 w 328612"/>
              <a:gd name="connsiteY1" fmla="*/ 338138 h 780076"/>
              <a:gd name="connsiteX2" fmla="*/ 0 w 328612"/>
              <a:gd name="connsiteY2" fmla="*/ 776288 h 780076"/>
              <a:gd name="connsiteX3" fmla="*/ 328612 w 328612"/>
              <a:gd name="connsiteY3" fmla="*/ 749300 h 780076"/>
              <a:gd name="connsiteX4" fmla="*/ 196838 w 328612"/>
              <a:gd name="connsiteY4" fmla="*/ 338524 h 780076"/>
              <a:gd name="connsiteX5" fmla="*/ 152400 w 328612"/>
              <a:gd name="connsiteY5" fmla="*/ 0 h 780076"/>
              <a:gd name="connsiteX0" fmla="*/ 152400 w 328612"/>
              <a:gd name="connsiteY0" fmla="*/ 0 h 779435"/>
              <a:gd name="connsiteX1" fmla="*/ 125413 w 328612"/>
              <a:gd name="connsiteY1" fmla="*/ 338138 h 779435"/>
              <a:gd name="connsiteX2" fmla="*/ 0 w 328612"/>
              <a:gd name="connsiteY2" fmla="*/ 776288 h 779435"/>
              <a:gd name="connsiteX3" fmla="*/ 328612 w 328612"/>
              <a:gd name="connsiteY3" fmla="*/ 749300 h 779435"/>
              <a:gd name="connsiteX4" fmla="*/ 196838 w 328612"/>
              <a:gd name="connsiteY4" fmla="*/ 338524 h 779435"/>
              <a:gd name="connsiteX5" fmla="*/ 152400 w 328612"/>
              <a:gd name="connsiteY5" fmla="*/ 0 h 779435"/>
              <a:gd name="connsiteX0" fmla="*/ 152400 w 328612"/>
              <a:gd name="connsiteY0" fmla="*/ 0 h 779435"/>
              <a:gd name="connsiteX1" fmla="*/ 153976 w 328612"/>
              <a:gd name="connsiteY1" fmla="*/ 1975 h 779435"/>
              <a:gd name="connsiteX2" fmla="*/ 125413 w 328612"/>
              <a:gd name="connsiteY2" fmla="*/ 338138 h 779435"/>
              <a:gd name="connsiteX3" fmla="*/ 0 w 328612"/>
              <a:gd name="connsiteY3" fmla="*/ 776288 h 779435"/>
              <a:gd name="connsiteX4" fmla="*/ 328612 w 328612"/>
              <a:gd name="connsiteY4" fmla="*/ 749300 h 779435"/>
              <a:gd name="connsiteX5" fmla="*/ 196838 w 328612"/>
              <a:gd name="connsiteY5" fmla="*/ 338524 h 779435"/>
              <a:gd name="connsiteX6" fmla="*/ 152400 w 328612"/>
              <a:gd name="connsiteY6" fmla="*/ 0 h 779435"/>
              <a:gd name="connsiteX0" fmla="*/ 165100 w 328612"/>
              <a:gd name="connsiteY0" fmla="*/ 1200 h 777460"/>
              <a:gd name="connsiteX1" fmla="*/ 153976 w 328612"/>
              <a:gd name="connsiteY1" fmla="*/ 0 h 777460"/>
              <a:gd name="connsiteX2" fmla="*/ 125413 w 328612"/>
              <a:gd name="connsiteY2" fmla="*/ 336163 h 777460"/>
              <a:gd name="connsiteX3" fmla="*/ 0 w 328612"/>
              <a:gd name="connsiteY3" fmla="*/ 774313 h 777460"/>
              <a:gd name="connsiteX4" fmla="*/ 328612 w 328612"/>
              <a:gd name="connsiteY4" fmla="*/ 747325 h 777460"/>
              <a:gd name="connsiteX5" fmla="*/ 196838 w 328612"/>
              <a:gd name="connsiteY5" fmla="*/ 336549 h 777460"/>
              <a:gd name="connsiteX6" fmla="*/ 165100 w 328612"/>
              <a:gd name="connsiteY6" fmla="*/ 1200 h 777460"/>
              <a:gd name="connsiteX0" fmla="*/ 165100 w 328612"/>
              <a:gd name="connsiteY0" fmla="*/ 2787 h 779047"/>
              <a:gd name="connsiteX1" fmla="*/ 147626 w 328612"/>
              <a:gd name="connsiteY1" fmla="*/ 0 h 779047"/>
              <a:gd name="connsiteX2" fmla="*/ 125413 w 328612"/>
              <a:gd name="connsiteY2" fmla="*/ 337750 h 779047"/>
              <a:gd name="connsiteX3" fmla="*/ 0 w 328612"/>
              <a:gd name="connsiteY3" fmla="*/ 775900 h 779047"/>
              <a:gd name="connsiteX4" fmla="*/ 328612 w 328612"/>
              <a:gd name="connsiteY4" fmla="*/ 748912 h 779047"/>
              <a:gd name="connsiteX5" fmla="*/ 196838 w 328612"/>
              <a:gd name="connsiteY5" fmla="*/ 338136 h 779047"/>
              <a:gd name="connsiteX6" fmla="*/ 165100 w 328612"/>
              <a:gd name="connsiteY6" fmla="*/ 2787 h 779047"/>
              <a:gd name="connsiteX0" fmla="*/ 168275 w 328612"/>
              <a:gd name="connsiteY0" fmla="*/ 0 h 779435"/>
              <a:gd name="connsiteX1" fmla="*/ 147626 w 328612"/>
              <a:gd name="connsiteY1" fmla="*/ 388 h 779435"/>
              <a:gd name="connsiteX2" fmla="*/ 125413 w 328612"/>
              <a:gd name="connsiteY2" fmla="*/ 338138 h 779435"/>
              <a:gd name="connsiteX3" fmla="*/ 0 w 328612"/>
              <a:gd name="connsiteY3" fmla="*/ 776288 h 779435"/>
              <a:gd name="connsiteX4" fmla="*/ 328612 w 328612"/>
              <a:gd name="connsiteY4" fmla="*/ 749300 h 779435"/>
              <a:gd name="connsiteX5" fmla="*/ 196838 w 328612"/>
              <a:gd name="connsiteY5" fmla="*/ 338524 h 779435"/>
              <a:gd name="connsiteX6" fmla="*/ 168275 w 328612"/>
              <a:gd name="connsiteY6" fmla="*/ 0 h 779435"/>
              <a:gd name="connsiteX0" fmla="*/ 160337 w 328612"/>
              <a:gd name="connsiteY0" fmla="*/ 0 h 779435"/>
              <a:gd name="connsiteX1" fmla="*/ 147626 w 328612"/>
              <a:gd name="connsiteY1" fmla="*/ 388 h 779435"/>
              <a:gd name="connsiteX2" fmla="*/ 125413 w 328612"/>
              <a:gd name="connsiteY2" fmla="*/ 338138 h 779435"/>
              <a:gd name="connsiteX3" fmla="*/ 0 w 328612"/>
              <a:gd name="connsiteY3" fmla="*/ 776288 h 779435"/>
              <a:gd name="connsiteX4" fmla="*/ 328612 w 328612"/>
              <a:gd name="connsiteY4" fmla="*/ 749300 h 779435"/>
              <a:gd name="connsiteX5" fmla="*/ 196838 w 328612"/>
              <a:gd name="connsiteY5" fmla="*/ 338524 h 779435"/>
              <a:gd name="connsiteX6" fmla="*/ 160337 w 328612"/>
              <a:gd name="connsiteY6" fmla="*/ 0 h 77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612" h="779435">
                <a:moveTo>
                  <a:pt x="160337" y="0"/>
                </a:moveTo>
                <a:lnTo>
                  <a:pt x="147626" y="388"/>
                </a:lnTo>
                <a:lnTo>
                  <a:pt x="125413" y="338138"/>
                </a:lnTo>
                <a:cubicBezTo>
                  <a:pt x="107421" y="487363"/>
                  <a:pt x="68792" y="631826"/>
                  <a:pt x="0" y="776288"/>
                </a:cubicBezTo>
                <a:cubicBezTo>
                  <a:pt x="58737" y="791104"/>
                  <a:pt x="219075" y="748771"/>
                  <a:pt x="328612" y="749300"/>
                </a:cubicBezTo>
                <a:cubicBezTo>
                  <a:pt x="269341" y="578508"/>
                  <a:pt x="230709" y="523604"/>
                  <a:pt x="196838" y="338524"/>
                </a:cubicBezTo>
                <a:lnTo>
                  <a:pt x="160337" y="0"/>
                </a:lnTo>
                <a:close/>
              </a:path>
            </a:pathLst>
          </a:custGeom>
          <a:solidFill>
            <a:srgbClr val="902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5" name="Freeform 584"/>
          <p:cNvSpPr/>
          <p:nvPr/>
        </p:nvSpPr>
        <p:spPr>
          <a:xfrm rot="515014">
            <a:off x="-98894" y="7281822"/>
            <a:ext cx="1216396" cy="1624263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3231" h="1607484">
                <a:moveTo>
                  <a:pt x="0" y="1484807"/>
                </a:moveTo>
                <a:cubicBezTo>
                  <a:pt x="214964" y="1093380"/>
                  <a:pt x="39371" y="1409811"/>
                  <a:pt x="844946" y="81182"/>
                </a:cubicBezTo>
                <a:lnTo>
                  <a:pt x="1553231" y="0"/>
                </a:lnTo>
                <a:cubicBezTo>
                  <a:pt x="1474387" y="1397139"/>
                  <a:pt x="1536925" y="869"/>
                  <a:pt x="1478806" y="1397936"/>
                </a:cubicBezTo>
                <a:cubicBezTo>
                  <a:pt x="981501" y="1574399"/>
                  <a:pt x="280737" y="1720626"/>
                  <a:pt x="0" y="1484807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/>
          <p:cNvGrpSpPr/>
          <p:nvPr/>
        </p:nvGrpSpPr>
        <p:grpSpPr>
          <a:xfrm>
            <a:off x="-656782" y="3817067"/>
            <a:ext cx="3103850" cy="2052856"/>
            <a:chOff x="-656782" y="3817067"/>
            <a:chExt cx="3103850" cy="2052856"/>
          </a:xfrm>
        </p:grpSpPr>
        <p:sp>
          <p:nvSpPr>
            <p:cNvPr id="589" name="Freeform 588"/>
            <p:cNvSpPr/>
            <p:nvPr/>
          </p:nvSpPr>
          <p:spPr>
            <a:xfrm>
              <a:off x="791907" y="5669690"/>
              <a:ext cx="258634" cy="200233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Freeform 597"/>
            <p:cNvSpPr/>
            <p:nvPr/>
          </p:nvSpPr>
          <p:spPr>
            <a:xfrm>
              <a:off x="725624" y="4638140"/>
              <a:ext cx="414605" cy="297360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Freeform 598"/>
            <p:cNvSpPr/>
            <p:nvPr/>
          </p:nvSpPr>
          <p:spPr>
            <a:xfrm>
              <a:off x="1315433" y="4922986"/>
              <a:ext cx="450525" cy="22920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Freeform 599"/>
            <p:cNvSpPr/>
            <p:nvPr/>
          </p:nvSpPr>
          <p:spPr>
            <a:xfrm flipH="1">
              <a:off x="121820" y="4966646"/>
              <a:ext cx="424185" cy="21580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1" name="Freeform 600"/>
            <p:cNvSpPr/>
            <p:nvPr/>
          </p:nvSpPr>
          <p:spPr>
            <a:xfrm>
              <a:off x="1366938" y="4957171"/>
              <a:ext cx="257908" cy="13121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Freeform 601"/>
            <p:cNvSpPr/>
            <p:nvPr/>
          </p:nvSpPr>
          <p:spPr>
            <a:xfrm flipH="1">
              <a:off x="241193" y="4988308"/>
              <a:ext cx="272619" cy="13869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Freeform 602"/>
            <p:cNvSpPr/>
            <p:nvPr/>
          </p:nvSpPr>
          <p:spPr>
            <a:xfrm>
              <a:off x="1619955" y="4793669"/>
              <a:ext cx="490493" cy="219762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4" name="Freeform 603"/>
            <p:cNvSpPr/>
            <p:nvPr/>
          </p:nvSpPr>
          <p:spPr>
            <a:xfrm>
              <a:off x="1715900" y="4338175"/>
              <a:ext cx="187795" cy="347034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Freeform 604"/>
            <p:cNvSpPr/>
            <p:nvPr/>
          </p:nvSpPr>
          <p:spPr>
            <a:xfrm>
              <a:off x="1179024" y="3817067"/>
              <a:ext cx="1078734" cy="1123439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6" name="Freeform 605"/>
            <p:cNvSpPr/>
            <p:nvPr/>
          </p:nvSpPr>
          <p:spPr>
            <a:xfrm>
              <a:off x="1986886" y="4336368"/>
              <a:ext cx="460182" cy="39180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7" name="Freeform 606"/>
            <p:cNvSpPr/>
            <p:nvPr/>
          </p:nvSpPr>
          <p:spPr>
            <a:xfrm flipH="1">
              <a:off x="-393648" y="3862609"/>
              <a:ext cx="1077829" cy="1122496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Freeform 607"/>
            <p:cNvSpPr/>
            <p:nvPr/>
          </p:nvSpPr>
          <p:spPr>
            <a:xfrm flipH="1">
              <a:off x="-656782" y="4316811"/>
              <a:ext cx="497579" cy="42364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9" name="Freeform 608"/>
            <p:cNvSpPr/>
            <p:nvPr/>
          </p:nvSpPr>
          <p:spPr>
            <a:xfrm rot="1926602" flipH="1" flipV="1">
              <a:off x="-124627" y="4520744"/>
              <a:ext cx="483122" cy="216460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Freeform 609"/>
            <p:cNvSpPr/>
            <p:nvPr/>
          </p:nvSpPr>
          <p:spPr>
            <a:xfrm rot="14714172">
              <a:off x="-249856" y="4635091"/>
              <a:ext cx="183066" cy="338297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1" name="Rounded Rectangle 610"/>
            <p:cNvSpPr/>
            <p:nvPr/>
          </p:nvSpPr>
          <p:spPr>
            <a:xfrm>
              <a:off x="514125" y="4818732"/>
              <a:ext cx="856985" cy="475385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2" name="Oval 611"/>
            <p:cNvSpPr/>
            <p:nvPr/>
          </p:nvSpPr>
          <p:spPr>
            <a:xfrm>
              <a:off x="736750" y="5068903"/>
              <a:ext cx="56558" cy="56558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Oval 612"/>
            <p:cNvSpPr/>
            <p:nvPr/>
          </p:nvSpPr>
          <p:spPr>
            <a:xfrm>
              <a:off x="1192966" y="5068903"/>
              <a:ext cx="56558" cy="56558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Oval 613"/>
            <p:cNvSpPr/>
            <p:nvPr/>
          </p:nvSpPr>
          <p:spPr>
            <a:xfrm>
              <a:off x="378505" y="5144473"/>
              <a:ext cx="1134814" cy="610309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Oval 614"/>
            <p:cNvSpPr/>
            <p:nvPr/>
          </p:nvSpPr>
          <p:spPr>
            <a:xfrm>
              <a:off x="508744" y="5206612"/>
              <a:ext cx="994598" cy="487445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6" name="Oval 615"/>
            <p:cNvSpPr/>
            <p:nvPr/>
          </p:nvSpPr>
          <p:spPr>
            <a:xfrm>
              <a:off x="981514" y="5274950"/>
              <a:ext cx="440022" cy="190450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12413" y="5721873"/>
            <a:ext cx="1275010" cy="756283"/>
            <a:chOff x="176845" y="5677075"/>
            <a:chExt cx="1275010" cy="756283"/>
          </a:xfrm>
        </p:grpSpPr>
        <p:grpSp>
          <p:nvGrpSpPr>
            <p:cNvPr id="30" name="Group 29"/>
            <p:cNvGrpSpPr/>
            <p:nvPr/>
          </p:nvGrpSpPr>
          <p:grpSpPr>
            <a:xfrm>
              <a:off x="176845" y="5677075"/>
              <a:ext cx="685647" cy="446475"/>
              <a:chOff x="176845" y="5677075"/>
              <a:chExt cx="685647" cy="446475"/>
            </a:xfrm>
          </p:grpSpPr>
          <p:sp>
            <p:nvSpPr>
              <p:cNvPr id="617" name="Freeform 616"/>
              <p:cNvSpPr/>
              <p:nvPr/>
            </p:nvSpPr>
            <p:spPr>
              <a:xfrm>
                <a:off x="246475" y="5757790"/>
                <a:ext cx="616017" cy="365760"/>
              </a:xfrm>
              <a:custGeom>
                <a:avLst/>
                <a:gdLst>
                  <a:gd name="connsiteX0" fmla="*/ 0 w 616017"/>
                  <a:gd name="connsiteY0" fmla="*/ 77002 h 365760"/>
                  <a:gd name="connsiteX1" fmla="*/ 173255 w 616017"/>
                  <a:gd name="connsiteY1" fmla="*/ 327259 h 365760"/>
                  <a:gd name="connsiteX2" fmla="*/ 529389 w 616017"/>
                  <a:gd name="connsiteY2" fmla="*/ 365760 h 365760"/>
                  <a:gd name="connsiteX3" fmla="*/ 616017 w 616017"/>
                  <a:gd name="connsiteY3" fmla="*/ 288758 h 365760"/>
                  <a:gd name="connsiteX4" fmla="*/ 259882 w 616017"/>
                  <a:gd name="connsiteY4" fmla="*/ 240631 h 365760"/>
                  <a:gd name="connsiteX5" fmla="*/ 96253 w 616017"/>
                  <a:gd name="connsiteY5" fmla="*/ 0 h 365760"/>
                  <a:gd name="connsiteX6" fmla="*/ 0 w 616017"/>
                  <a:gd name="connsiteY6" fmla="*/ 77002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6017" h="365760">
                    <a:moveTo>
                      <a:pt x="0" y="77002"/>
                    </a:moveTo>
                    <a:lnTo>
                      <a:pt x="173255" y="327259"/>
                    </a:lnTo>
                    <a:lnTo>
                      <a:pt x="529389" y="365760"/>
                    </a:lnTo>
                    <a:lnTo>
                      <a:pt x="616017" y="288758"/>
                    </a:lnTo>
                    <a:lnTo>
                      <a:pt x="259882" y="240631"/>
                    </a:lnTo>
                    <a:lnTo>
                      <a:pt x="96253" y="0"/>
                    </a:lnTo>
                    <a:lnTo>
                      <a:pt x="0" y="77002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8" name="Freeform 617"/>
              <p:cNvSpPr/>
              <p:nvPr/>
            </p:nvSpPr>
            <p:spPr>
              <a:xfrm rot="7343013">
                <a:off x="186231" y="5667689"/>
                <a:ext cx="193976" cy="212748"/>
              </a:xfrm>
              <a:custGeom>
                <a:avLst/>
                <a:gdLst>
                  <a:gd name="connsiteX0" fmla="*/ 69850 w 196850"/>
                  <a:gd name="connsiteY0" fmla="*/ 0 h 215900"/>
                  <a:gd name="connsiteX1" fmla="*/ 196850 w 196850"/>
                  <a:gd name="connsiteY1" fmla="*/ 76200 h 215900"/>
                  <a:gd name="connsiteX2" fmla="*/ 139700 w 196850"/>
                  <a:gd name="connsiteY2" fmla="*/ 215900 h 215900"/>
                  <a:gd name="connsiteX3" fmla="*/ 0 w 196850"/>
                  <a:gd name="connsiteY3" fmla="*/ 107950 h 215900"/>
                  <a:gd name="connsiteX4" fmla="*/ 69850 w 196850"/>
                  <a:gd name="connsiteY4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850" h="215900">
                    <a:moveTo>
                      <a:pt x="69850" y="0"/>
                    </a:moveTo>
                    <a:lnTo>
                      <a:pt x="196850" y="76200"/>
                    </a:lnTo>
                    <a:lnTo>
                      <a:pt x="139700" y="215900"/>
                    </a:lnTo>
                    <a:lnTo>
                      <a:pt x="0" y="1079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684181" y="6010879"/>
              <a:ext cx="767674" cy="422479"/>
            </a:xfrm>
            <a:prstGeom prst="rect">
              <a:avLst/>
            </a:prstGeom>
            <a:solidFill>
              <a:schemeClr val="tx2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41591" y="5518260"/>
            <a:ext cx="488565" cy="667283"/>
            <a:chOff x="941591" y="5518260"/>
            <a:chExt cx="488565" cy="667283"/>
          </a:xfrm>
        </p:grpSpPr>
        <p:sp>
          <p:nvSpPr>
            <p:cNvPr id="622" name="Freeform 621"/>
            <p:cNvSpPr/>
            <p:nvPr/>
          </p:nvSpPr>
          <p:spPr>
            <a:xfrm>
              <a:off x="978036" y="5616583"/>
              <a:ext cx="452120" cy="568960"/>
            </a:xfrm>
            <a:custGeom>
              <a:avLst/>
              <a:gdLst>
                <a:gd name="connsiteX0" fmla="*/ 0 w 452120"/>
                <a:gd name="connsiteY0" fmla="*/ 35560 h 568960"/>
                <a:gd name="connsiteX1" fmla="*/ 294640 w 452120"/>
                <a:gd name="connsiteY1" fmla="*/ 325120 h 568960"/>
                <a:gd name="connsiteX2" fmla="*/ 91440 w 452120"/>
                <a:gd name="connsiteY2" fmla="*/ 416560 h 568960"/>
                <a:gd name="connsiteX3" fmla="*/ 147320 w 452120"/>
                <a:gd name="connsiteY3" fmla="*/ 568960 h 568960"/>
                <a:gd name="connsiteX4" fmla="*/ 452120 w 452120"/>
                <a:gd name="connsiteY4" fmla="*/ 360680 h 568960"/>
                <a:gd name="connsiteX5" fmla="*/ 142240 w 452120"/>
                <a:gd name="connsiteY5" fmla="*/ 0 h 568960"/>
                <a:gd name="connsiteX6" fmla="*/ 0 w 452120"/>
                <a:gd name="connsiteY6" fmla="*/ 35560 h 5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120" h="568960">
                  <a:moveTo>
                    <a:pt x="0" y="35560"/>
                  </a:moveTo>
                  <a:lnTo>
                    <a:pt x="294640" y="325120"/>
                  </a:lnTo>
                  <a:lnTo>
                    <a:pt x="91440" y="416560"/>
                  </a:lnTo>
                  <a:lnTo>
                    <a:pt x="147320" y="568960"/>
                  </a:lnTo>
                  <a:lnTo>
                    <a:pt x="452120" y="360680"/>
                  </a:lnTo>
                  <a:lnTo>
                    <a:pt x="142240" y="0"/>
                  </a:lnTo>
                  <a:lnTo>
                    <a:pt x="0" y="3556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3" name="Freeform 622"/>
            <p:cNvSpPr/>
            <p:nvPr/>
          </p:nvSpPr>
          <p:spPr>
            <a:xfrm rot="10079937">
              <a:off x="941591" y="5518260"/>
              <a:ext cx="190500" cy="19050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01022" y="5842602"/>
            <a:ext cx="879986" cy="1544117"/>
            <a:chOff x="501022" y="5842602"/>
            <a:chExt cx="879986" cy="1544117"/>
          </a:xfrm>
        </p:grpSpPr>
        <p:sp>
          <p:nvSpPr>
            <p:cNvPr id="591" name="Freeform 590"/>
            <p:cNvSpPr/>
            <p:nvPr/>
          </p:nvSpPr>
          <p:spPr>
            <a:xfrm>
              <a:off x="727248" y="7019179"/>
              <a:ext cx="156432" cy="175204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2" name="Freeform 591"/>
            <p:cNvSpPr/>
            <p:nvPr/>
          </p:nvSpPr>
          <p:spPr>
            <a:xfrm>
              <a:off x="1049503" y="7019179"/>
              <a:ext cx="156432" cy="175204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4" name="Flowchart: Delay 593"/>
            <p:cNvSpPr/>
            <p:nvPr/>
          </p:nvSpPr>
          <p:spPr>
            <a:xfrm rot="16200000">
              <a:off x="693536" y="7162377"/>
              <a:ext cx="208833" cy="239851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Flowchart: Delay 594"/>
            <p:cNvSpPr/>
            <p:nvPr/>
          </p:nvSpPr>
          <p:spPr>
            <a:xfrm rot="16200000">
              <a:off x="1006400" y="7162377"/>
              <a:ext cx="208833" cy="239851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Oval 595"/>
            <p:cNvSpPr/>
            <p:nvPr/>
          </p:nvSpPr>
          <p:spPr>
            <a:xfrm>
              <a:off x="1074475" y="7221510"/>
              <a:ext cx="113197" cy="4505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7" name="Oval 596"/>
            <p:cNvSpPr/>
            <p:nvPr/>
          </p:nvSpPr>
          <p:spPr>
            <a:xfrm>
              <a:off x="769618" y="7221510"/>
              <a:ext cx="113197" cy="4505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9" name="Freeform 618"/>
            <p:cNvSpPr/>
            <p:nvPr/>
          </p:nvSpPr>
          <p:spPr>
            <a:xfrm>
              <a:off x="501022" y="5967228"/>
              <a:ext cx="879986" cy="1142999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Oval 619"/>
            <p:cNvSpPr/>
            <p:nvPr/>
          </p:nvSpPr>
          <p:spPr>
            <a:xfrm>
              <a:off x="735708" y="6326720"/>
              <a:ext cx="500870" cy="606268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793675" y="5842602"/>
              <a:ext cx="280800" cy="153366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88" name="Freeform 587"/>
          <p:cNvSpPr/>
          <p:nvPr/>
        </p:nvSpPr>
        <p:spPr>
          <a:xfrm>
            <a:off x="98775" y="5536502"/>
            <a:ext cx="292003" cy="267298"/>
          </a:xfrm>
          <a:custGeom>
            <a:avLst/>
            <a:gdLst>
              <a:gd name="connsiteX0" fmla="*/ 57751 w 240631"/>
              <a:gd name="connsiteY0" fmla="*/ 105878 h 250257"/>
              <a:gd name="connsiteX1" fmla="*/ 115503 w 240631"/>
              <a:gd name="connsiteY1" fmla="*/ 0 h 250257"/>
              <a:gd name="connsiteX2" fmla="*/ 192505 w 240631"/>
              <a:gd name="connsiteY2" fmla="*/ 28876 h 250257"/>
              <a:gd name="connsiteX3" fmla="*/ 240631 w 240631"/>
              <a:gd name="connsiteY3" fmla="*/ 86628 h 250257"/>
              <a:gd name="connsiteX4" fmla="*/ 240631 w 240631"/>
              <a:gd name="connsiteY4" fmla="*/ 163630 h 250257"/>
              <a:gd name="connsiteX5" fmla="*/ 240631 w 240631"/>
              <a:gd name="connsiteY5" fmla="*/ 163630 h 250257"/>
              <a:gd name="connsiteX6" fmla="*/ 125128 w 240631"/>
              <a:gd name="connsiteY6" fmla="*/ 250257 h 250257"/>
              <a:gd name="connsiteX7" fmla="*/ 125128 w 240631"/>
              <a:gd name="connsiteY7" fmla="*/ 250257 h 250257"/>
              <a:gd name="connsiteX8" fmla="*/ 0 w 240631"/>
              <a:gd name="connsiteY8" fmla="*/ 154004 h 250257"/>
              <a:gd name="connsiteX9" fmla="*/ 0 w 240631"/>
              <a:gd name="connsiteY9" fmla="*/ 154004 h 250257"/>
              <a:gd name="connsiteX10" fmla="*/ 57751 w 240631"/>
              <a:gd name="connsiteY10" fmla="*/ 105878 h 250257"/>
              <a:gd name="connsiteX0" fmla="*/ 57751 w 240631"/>
              <a:gd name="connsiteY0" fmla="*/ 105878 h 250257"/>
              <a:gd name="connsiteX1" fmla="*/ 115503 w 240631"/>
              <a:gd name="connsiteY1" fmla="*/ 0 h 250257"/>
              <a:gd name="connsiteX2" fmla="*/ 192505 w 240631"/>
              <a:gd name="connsiteY2" fmla="*/ 28876 h 250257"/>
              <a:gd name="connsiteX3" fmla="*/ 240631 w 240631"/>
              <a:gd name="connsiteY3" fmla="*/ 86628 h 250257"/>
              <a:gd name="connsiteX4" fmla="*/ 240631 w 240631"/>
              <a:gd name="connsiteY4" fmla="*/ 163630 h 250257"/>
              <a:gd name="connsiteX5" fmla="*/ 240631 w 240631"/>
              <a:gd name="connsiteY5" fmla="*/ 163630 h 250257"/>
              <a:gd name="connsiteX6" fmla="*/ 125128 w 240631"/>
              <a:gd name="connsiteY6" fmla="*/ 250257 h 250257"/>
              <a:gd name="connsiteX7" fmla="*/ 125128 w 240631"/>
              <a:gd name="connsiteY7" fmla="*/ 250257 h 250257"/>
              <a:gd name="connsiteX8" fmla="*/ 0 w 240631"/>
              <a:gd name="connsiteY8" fmla="*/ 154004 h 250257"/>
              <a:gd name="connsiteX9" fmla="*/ 0 w 240631"/>
              <a:gd name="connsiteY9" fmla="*/ 154004 h 250257"/>
              <a:gd name="connsiteX10" fmla="*/ 57751 w 240631"/>
              <a:gd name="connsiteY10" fmla="*/ 105878 h 250257"/>
              <a:gd name="connsiteX0" fmla="*/ 57751 w 240631"/>
              <a:gd name="connsiteY0" fmla="*/ 106852 h 251231"/>
              <a:gd name="connsiteX1" fmla="*/ 115503 w 240631"/>
              <a:gd name="connsiteY1" fmla="*/ 974 h 251231"/>
              <a:gd name="connsiteX2" fmla="*/ 192505 w 240631"/>
              <a:gd name="connsiteY2" fmla="*/ 29850 h 251231"/>
              <a:gd name="connsiteX3" fmla="*/ 240631 w 240631"/>
              <a:gd name="connsiteY3" fmla="*/ 87602 h 251231"/>
              <a:gd name="connsiteX4" fmla="*/ 240631 w 240631"/>
              <a:gd name="connsiteY4" fmla="*/ 164604 h 251231"/>
              <a:gd name="connsiteX5" fmla="*/ 240631 w 240631"/>
              <a:gd name="connsiteY5" fmla="*/ 164604 h 251231"/>
              <a:gd name="connsiteX6" fmla="*/ 125128 w 240631"/>
              <a:gd name="connsiteY6" fmla="*/ 251231 h 251231"/>
              <a:gd name="connsiteX7" fmla="*/ 125128 w 240631"/>
              <a:gd name="connsiteY7" fmla="*/ 251231 h 251231"/>
              <a:gd name="connsiteX8" fmla="*/ 0 w 240631"/>
              <a:gd name="connsiteY8" fmla="*/ 154978 h 251231"/>
              <a:gd name="connsiteX9" fmla="*/ 0 w 240631"/>
              <a:gd name="connsiteY9" fmla="*/ 154978 h 251231"/>
              <a:gd name="connsiteX10" fmla="*/ 57751 w 240631"/>
              <a:gd name="connsiteY10" fmla="*/ 106852 h 251231"/>
              <a:gd name="connsiteX0" fmla="*/ 57751 w 240631"/>
              <a:gd name="connsiteY0" fmla="*/ 108059 h 252438"/>
              <a:gd name="connsiteX1" fmla="*/ 115503 w 240631"/>
              <a:gd name="connsiteY1" fmla="*/ 2181 h 252438"/>
              <a:gd name="connsiteX2" fmla="*/ 192505 w 240631"/>
              <a:gd name="connsiteY2" fmla="*/ 31057 h 252438"/>
              <a:gd name="connsiteX3" fmla="*/ 240631 w 240631"/>
              <a:gd name="connsiteY3" fmla="*/ 88809 h 252438"/>
              <a:gd name="connsiteX4" fmla="*/ 240631 w 240631"/>
              <a:gd name="connsiteY4" fmla="*/ 165811 h 252438"/>
              <a:gd name="connsiteX5" fmla="*/ 240631 w 240631"/>
              <a:gd name="connsiteY5" fmla="*/ 165811 h 252438"/>
              <a:gd name="connsiteX6" fmla="*/ 125128 w 240631"/>
              <a:gd name="connsiteY6" fmla="*/ 252438 h 252438"/>
              <a:gd name="connsiteX7" fmla="*/ 125128 w 240631"/>
              <a:gd name="connsiteY7" fmla="*/ 252438 h 252438"/>
              <a:gd name="connsiteX8" fmla="*/ 0 w 240631"/>
              <a:gd name="connsiteY8" fmla="*/ 156185 h 252438"/>
              <a:gd name="connsiteX9" fmla="*/ 0 w 240631"/>
              <a:gd name="connsiteY9" fmla="*/ 156185 h 252438"/>
              <a:gd name="connsiteX10" fmla="*/ 57751 w 240631"/>
              <a:gd name="connsiteY10" fmla="*/ 108059 h 252438"/>
              <a:gd name="connsiteX0" fmla="*/ 57751 w 240631"/>
              <a:gd name="connsiteY0" fmla="*/ 110584 h 254963"/>
              <a:gd name="connsiteX1" fmla="*/ 115503 w 240631"/>
              <a:gd name="connsiteY1" fmla="*/ 4706 h 254963"/>
              <a:gd name="connsiteX2" fmla="*/ 230605 w 240631"/>
              <a:gd name="connsiteY2" fmla="*/ 22470 h 254963"/>
              <a:gd name="connsiteX3" fmla="*/ 240631 w 240631"/>
              <a:gd name="connsiteY3" fmla="*/ 91334 h 254963"/>
              <a:gd name="connsiteX4" fmla="*/ 240631 w 240631"/>
              <a:gd name="connsiteY4" fmla="*/ 168336 h 254963"/>
              <a:gd name="connsiteX5" fmla="*/ 240631 w 240631"/>
              <a:gd name="connsiteY5" fmla="*/ 168336 h 254963"/>
              <a:gd name="connsiteX6" fmla="*/ 125128 w 240631"/>
              <a:gd name="connsiteY6" fmla="*/ 254963 h 254963"/>
              <a:gd name="connsiteX7" fmla="*/ 125128 w 240631"/>
              <a:gd name="connsiteY7" fmla="*/ 254963 h 254963"/>
              <a:gd name="connsiteX8" fmla="*/ 0 w 240631"/>
              <a:gd name="connsiteY8" fmla="*/ 158710 h 254963"/>
              <a:gd name="connsiteX9" fmla="*/ 0 w 240631"/>
              <a:gd name="connsiteY9" fmla="*/ 158710 h 254963"/>
              <a:gd name="connsiteX10" fmla="*/ 57751 w 24063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40631 w 272381"/>
              <a:gd name="connsiteY5" fmla="*/ 168336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2381"/>
              <a:gd name="connsiteY0" fmla="*/ 110584 h 254963"/>
              <a:gd name="connsiteX1" fmla="*/ 115503 w 272381"/>
              <a:gd name="connsiteY1" fmla="*/ 4706 h 254963"/>
              <a:gd name="connsiteX2" fmla="*/ 230605 w 272381"/>
              <a:gd name="connsiteY2" fmla="*/ 22470 h 254963"/>
              <a:gd name="connsiteX3" fmla="*/ 272381 w 272381"/>
              <a:gd name="connsiteY3" fmla="*/ 104034 h 254963"/>
              <a:gd name="connsiteX4" fmla="*/ 240631 w 272381"/>
              <a:gd name="connsiteY4" fmla="*/ 168336 h 254963"/>
              <a:gd name="connsiteX5" fmla="*/ 259681 w 272381"/>
              <a:gd name="connsiteY5" fmla="*/ 195324 h 254963"/>
              <a:gd name="connsiteX6" fmla="*/ 125128 w 272381"/>
              <a:gd name="connsiteY6" fmla="*/ 254963 h 254963"/>
              <a:gd name="connsiteX7" fmla="*/ 125128 w 272381"/>
              <a:gd name="connsiteY7" fmla="*/ 254963 h 254963"/>
              <a:gd name="connsiteX8" fmla="*/ 0 w 272381"/>
              <a:gd name="connsiteY8" fmla="*/ 158710 h 254963"/>
              <a:gd name="connsiteX9" fmla="*/ 0 w 272381"/>
              <a:gd name="connsiteY9" fmla="*/ 158710 h 254963"/>
              <a:gd name="connsiteX10" fmla="*/ 57751 w 272381"/>
              <a:gd name="connsiteY10" fmla="*/ 110584 h 254963"/>
              <a:gd name="connsiteX0" fmla="*/ 57751 w 279039"/>
              <a:gd name="connsiteY0" fmla="*/ 110584 h 254963"/>
              <a:gd name="connsiteX1" fmla="*/ 115503 w 279039"/>
              <a:gd name="connsiteY1" fmla="*/ 4706 h 254963"/>
              <a:gd name="connsiteX2" fmla="*/ 230605 w 279039"/>
              <a:gd name="connsiteY2" fmla="*/ 22470 h 254963"/>
              <a:gd name="connsiteX3" fmla="*/ 272381 w 279039"/>
              <a:gd name="connsiteY3" fmla="*/ 104034 h 254963"/>
              <a:gd name="connsiteX4" fmla="*/ 278731 w 279039"/>
              <a:gd name="connsiteY4" fmla="*/ 161986 h 254963"/>
              <a:gd name="connsiteX5" fmla="*/ 259681 w 279039"/>
              <a:gd name="connsiteY5" fmla="*/ 195324 h 254963"/>
              <a:gd name="connsiteX6" fmla="*/ 125128 w 279039"/>
              <a:gd name="connsiteY6" fmla="*/ 254963 h 254963"/>
              <a:gd name="connsiteX7" fmla="*/ 125128 w 279039"/>
              <a:gd name="connsiteY7" fmla="*/ 254963 h 254963"/>
              <a:gd name="connsiteX8" fmla="*/ 0 w 279039"/>
              <a:gd name="connsiteY8" fmla="*/ 158710 h 254963"/>
              <a:gd name="connsiteX9" fmla="*/ 0 w 279039"/>
              <a:gd name="connsiteY9" fmla="*/ 158710 h 254963"/>
              <a:gd name="connsiteX10" fmla="*/ 57751 w 279039"/>
              <a:gd name="connsiteY10" fmla="*/ 110584 h 254963"/>
              <a:gd name="connsiteX0" fmla="*/ 57751 w 284588"/>
              <a:gd name="connsiteY0" fmla="*/ 110584 h 254963"/>
              <a:gd name="connsiteX1" fmla="*/ 115503 w 284588"/>
              <a:gd name="connsiteY1" fmla="*/ 4706 h 254963"/>
              <a:gd name="connsiteX2" fmla="*/ 230605 w 284588"/>
              <a:gd name="connsiteY2" fmla="*/ 22470 h 254963"/>
              <a:gd name="connsiteX3" fmla="*/ 272381 w 284588"/>
              <a:gd name="connsiteY3" fmla="*/ 104034 h 254963"/>
              <a:gd name="connsiteX4" fmla="*/ 278731 w 284588"/>
              <a:gd name="connsiteY4" fmla="*/ 161986 h 254963"/>
              <a:gd name="connsiteX5" fmla="*/ 270794 w 284588"/>
              <a:gd name="connsiteY5" fmla="*/ 222312 h 254963"/>
              <a:gd name="connsiteX6" fmla="*/ 125128 w 284588"/>
              <a:gd name="connsiteY6" fmla="*/ 254963 h 254963"/>
              <a:gd name="connsiteX7" fmla="*/ 125128 w 284588"/>
              <a:gd name="connsiteY7" fmla="*/ 254963 h 254963"/>
              <a:gd name="connsiteX8" fmla="*/ 0 w 284588"/>
              <a:gd name="connsiteY8" fmla="*/ 158710 h 254963"/>
              <a:gd name="connsiteX9" fmla="*/ 0 w 284588"/>
              <a:gd name="connsiteY9" fmla="*/ 158710 h 254963"/>
              <a:gd name="connsiteX10" fmla="*/ 57751 w 284588"/>
              <a:gd name="connsiteY10" fmla="*/ 110584 h 254963"/>
              <a:gd name="connsiteX0" fmla="*/ 57751 w 284588"/>
              <a:gd name="connsiteY0" fmla="*/ 110584 h 269251"/>
              <a:gd name="connsiteX1" fmla="*/ 115503 w 284588"/>
              <a:gd name="connsiteY1" fmla="*/ 4706 h 269251"/>
              <a:gd name="connsiteX2" fmla="*/ 230605 w 284588"/>
              <a:gd name="connsiteY2" fmla="*/ 22470 h 269251"/>
              <a:gd name="connsiteX3" fmla="*/ 272381 w 284588"/>
              <a:gd name="connsiteY3" fmla="*/ 104034 h 269251"/>
              <a:gd name="connsiteX4" fmla="*/ 278731 w 284588"/>
              <a:gd name="connsiteY4" fmla="*/ 161986 h 269251"/>
              <a:gd name="connsiteX5" fmla="*/ 270794 w 284588"/>
              <a:gd name="connsiteY5" fmla="*/ 222312 h 269251"/>
              <a:gd name="connsiteX6" fmla="*/ 125128 w 284588"/>
              <a:gd name="connsiteY6" fmla="*/ 254963 h 269251"/>
              <a:gd name="connsiteX7" fmla="*/ 136241 w 284588"/>
              <a:gd name="connsiteY7" fmla="*/ 269251 h 269251"/>
              <a:gd name="connsiteX8" fmla="*/ 0 w 284588"/>
              <a:gd name="connsiteY8" fmla="*/ 158710 h 269251"/>
              <a:gd name="connsiteX9" fmla="*/ 0 w 284588"/>
              <a:gd name="connsiteY9" fmla="*/ 158710 h 269251"/>
              <a:gd name="connsiteX10" fmla="*/ 57751 w 284588"/>
              <a:gd name="connsiteY10" fmla="*/ 110584 h 269251"/>
              <a:gd name="connsiteX0" fmla="*/ 57751 w 281308"/>
              <a:gd name="connsiteY0" fmla="*/ 110584 h 277599"/>
              <a:gd name="connsiteX1" fmla="*/ 115503 w 281308"/>
              <a:gd name="connsiteY1" fmla="*/ 4706 h 277599"/>
              <a:gd name="connsiteX2" fmla="*/ 230605 w 281308"/>
              <a:gd name="connsiteY2" fmla="*/ 22470 h 277599"/>
              <a:gd name="connsiteX3" fmla="*/ 272381 w 281308"/>
              <a:gd name="connsiteY3" fmla="*/ 104034 h 277599"/>
              <a:gd name="connsiteX4" fmla="*/ 278731 w 281308"/>
              <a:gd name="connsiteY4" fmla="*/ 161986 h 277599"/>
              <a:gd name="connsiteX5" fmla="*/ 270794 w 281308"/>
              <a:gd name="connsiteY5" fmla="*/ 222312 h 277599"/>
              <a:gd name="connsiteX6" fmla="*/ 172753 w 281308"/>
              <a:gd name="connsiteY6" fmla="*/ 264488 h 277599"/>
              <a:gd name="connsiteX7" fmla="*/ 136241 w 281308"/>
              <a:gd name="connsiteY7" fmla="*/ 269251 h 277599"/>
              <a:gd name="connsiteX8" fmla="*/ 0 w 281308"/>
              <a:gd name="connsiteY8" fmla="*/ 158710 h 277599"/>
              <a:gd name="connsiteX9" fmla="*/ 0 w 281308"/>
              <a:gd name="connsiteY9" fmla="*/ 158710 h 277599"/>
              <a:gd name="connsiteX10" fmla="*/ 57751 w 281308"/>
              <a:gd name="connsiteY10" fmla="*/ 110584 h 277599"/>
              <a:gd name="connsiteX0" fmla="*/ 57751 w 281308"/>
              <a:gd name="connsiteY0" fmla="*/ 110584 h 270168"/>
              <a:gd name="connsiteX1" fmla="*/ 115503 w 281308"/>
              <a:gd name="connsiteY1" fmla="*/ 4706 h 270168"/>
              <a:gd name="connsiteX2" fmla="*/ 230605 w 281308"/>
              <a:gd name="connsiteY2" fmla="*/ 22470 h 270168"/>
              <a:gd name="connsiteX3" fmla="*/ 272381 w 281308"/>
              <a:gd name="connsiteY3" fmla="*/ 104034 h 270168"/>
              <a:gd name="connsiteX4" fmla="*/ 278731 w 281308"/>
              <a:gd name="connsiteY4" fmla="*/ 161986 h 270168"/>
              <a:gd name="connsiteX5" fmla="*/ 270794 w 281308"/>
              <a:gd name="connsiteY5" fmla="*/ 222312 h 270168"/>
              <a:gd name="connsiteX6" fmla="*/ 172753 w 281308"/>
              <a:gd name="connsiteY6" fmla="*/ 264488 h 270168"/>
              <a:gd name="connsiteX7" fmla="*/ 94966 w 281308"/>
              <a:gd name="connsiteY7" fmla="*/ 258139 h 270168"/>
              <a:gd name="connsiteX8" fmla="*/ 0 w 281308"/>
              <a:gd name="connsiteY8" fmla="*/ 158710 h 270168"/>
              <a:gd name="connsiteX9" fmla="*/ 0 w 281308"/>
              <a:gd name="connsiteY9" fmla="*/ 158710 h 270168"/>
              <a:gd name="connsiteX10" fmla="*/ 57751 w 281308"/>
              <a:gd name="connsiteY10" fmla="*/ 110584 h 270168"/>
              <a:gd name="connsiteX0" fmla="*/ 57751 w 283211"/>
              <a:gd name="connsiteY0" fmla="*/ 110584 h 270168"/>
              <a:gd name="connsiteX1" fmla="*/ 115503 w 283211"/>
              <a:gd name="connsiteY1" fmla="*/ 4706 h 270168"/>
              <a:gd name="connsiteX2" fmla="*/ 230605 w 283211"/>
              <a:gd name="connsiteY2" fmla="*/ 22470 h 270168"/>
              <a:gd name="connsiteX3" fmla="*/ 272381 w 283211"/>
              <a:gd name="connsiteY3" fmla="*/ 104034 h 270168"/>
              <a:gd name="connsiteX4" fmla="*/ 278731 w 283211"/>
              <a:gd name="connsiteY4" fmla="*/ 161986 h 270168"/>
              <a:gd name="connsiteX5" fmla="*/ 270794 w 283211"/>
              <a:gd name="connsiteY5" fmla="*/ 222312 h 270168"/>
              <a:gd name="connsiteX6" fmla="*/ 172753 w 283211"/>
              <a:gd name="connsiteY6" fmla="*/ 264488 h 270168"/>
              <a:gd name="connsiteX7" fmla="*/ 94966 w 283211"/>
              <a:gd name="connsiteY7" fmla="*/ 258139 h 270168"/>
              <a:gd name="connsiteX8" fmla="*/ 0 w 283211"/>
              <a:gd name="connsiteY8" fmla="*/ 158710 h 270168"/>
              <a:gd name="connsiteX9" fmla="*/ 0 w 283211"/>
              <a:gd name="connsiteY9" fmla="*/ 158710 h 270168"/>
              <a:gd name="connsiteX10" fmla="*/ 57751 w 283211"/>
              <a:gd name="connsiteY10" fmla="*/ 110584 h 270168"/>
              <a:gd name="connsiteX0" fmla="*/ 57751 w 291431"/>
              <a:gd name="connsiteY0" fmla="*/ 110584 h 270168"/>
              <a:gd name="connsiteX1" fmla="*/ 115503 w 291431"/>
              <a:gd name="connsiteY1" fmla="*/ 4706 h 270168"/>
              <a:gd name="connsiteX2" fmla="*/ 230605 w 291431"/>
              <a:gd name="connsiteY2" fmla="*/ 22470 h 270168"/>
              <a:gd name="connsiteX3" fmla="*/ 291431 w 291431"/>
              <a:gd name="connsiteY3" fmla="*/ 104034 h 270168"/>
              <a:gd name="connsiteX4" fmla="*/ 278731 w 291431"/>
              <a:gd name="connsiteY4" fmla="*/ 161986 h 270168"/>
              <a:gd name="connsiteX5" fmla="*/ 270794 w 291431"/>
              <a:gd name="connsiteY5" fmla="*/ 222312 h 270168"/>
              <a:gd name="connsiteX6" fmla="*/ 172753 w 291431"/>
              <a:gd name="connsiteY6" fmla="*/ 264488 h 270168"/>
              <a:gd name="connsiteX7" fmla="*/ 94966 w 291431"/>
              <a:gd name="connsiteY7" fmla="*/ 258139 h 270168"/>
              <a:gd name="connsiteX8" fmla="*/ 0 w 291431"/>
              <a:gd name="connsiteY8" fmla="*/ 158710 h 270168"/>
              <a:gd name="connsiteX9" fmla="*/ 0 w 291431"/>
              <a:gd name="connsiteY9" fmla="*/ 158710 h 270168"/>
              <a:gd name="connsiteX10" fmla="*/ 57751 w 291431"/>
              <a:gd name="connsiteY10" fmla="*/ 110584 h 270168"/>
              <a:gd name="connsiteX0" fmla="*/ 57751 w 291431"/>
              <a:gd name="connsiteY0" fmla="*/ 110584 h 270168"/>
              <a:gd name="connsiteX1" fmla="*/ 115503 w 291431"/>
              <a:gd name="connsiteY1" fmla="*/ 4706 h 270168"/>
              <a:gd name="connsiteX2" fmla="*/ 230605 w 291431"/>
              <a:gd name="connsiteY2" fmla="*/ 22470 h 270168"/>
              <a:gd name="connsiteX3" fmla="*/ 291431 w 291431"/>
              <a:gd name="connsiteY3" fmla="*/ 104034 h 270168"/>
              <a:gd name="connsiteX4" fmla="*/ 278731 w 291431"/>
              <a:gd name="connsiteY4" fmla="*/ 161986 h 270168"/>
              <a:gd name="connsiteX5" fmla="*/ 270794 w 291431"/>
              <a:gd name="connsiteY5" fmla="*/ 222312 h 270168"/>
              <a:gd name="connsiteX6" fmla="*/ 172753 w 291431"/>
              <a:gd name="connsiteY6" fmla="*/ 264488 h 270168"/>
              <a:gd name="connsiteX7" fmla="*/ 94966 w 291431"/>
              <a:gd name="connsiteY7" fmla="*/ 258139 h 270168"/>
              <a:gd name="connsiteX8" fmla="*/ 0 w 291431"/>
              <a:gd name="connsiteY8" fmla="*/ 158710 h 270168"/>
              <a:gd name="connsiteX9" fmla="*/ 0 w 291431"/>
              <a:gd name="connsiteY9" fmla="*/ 158710 h 270168"/>
              <a:gd name="connsiteX10" fmla="*/ 57751 w 291431"/>
              <a:gd name="connsiteY10" fmla="*/ 110584 h 270168"/>
              <a:gd name="connsiteX0" fmla="*/ 57751 w 307547"/>
              <a:gd name="connsiteY0" fmla="*/ 110584 h 270168"/>
              <a:gd name="connsiteX1" fmla="*/ 115503 w 307547"/>
              <a:gd name="connsiteY1" fmla="*/ 4706 h 270168"/>
              <a:gd name="connsiteX2" fmla="*/ 230605 w 307547"/>
              <a:gd name="connsiteY2" fmla="*/ 22470 h 270168"/>
              <a:gd name="connsiteX3" fmla="*/ 291431 w 307547"/>
              <a:gd name="connsiteY3" fmla="*/ 104034 h 270168"/>
              <a:gd name="connsiteX4" fmla="*/ 307306 w 307547"/>
              <a:gd name="connsiteY4" fmla="*/ 165161 h 270168"/>
              <a:gd name="connsiteX5" fmla="*/ 270794 w 307547"/>
              <a:gd name="connsiteY5" fmla="*/ 222312 h 270168"/>
              <a:gd name="connsiteX6" fmla="*/ 172753 w 307547"/>
              <a:gd name="connsiteY6" fmla="*/ 264488 h 270168"/>
              <a:gd name="connsiteX7" fmla="*/ 94966 w 307547"/>
              <a:gd name="connsiteY7" fmla="*/ 258139 h 270168"/>
              <a:gd name="connsiteX8" fmla="*/ 0 w 307547"/>
              <a:gd name="connsiteY8" fmla="*/ 158710 h 270168"/>
              <a:gd name="connsiteX9" fmla="*/ 0 w 307547"/>
              <a:gd name="connsiteY9" fmla="*/ 158710 h 270168"/>
              <a:gd name="connsiteX10" fmla="*/ 57751 w 307547"/>
              <a:gd name="connsiteY10" fmla="*/ 110584 h 270168"/>
              <a:gd name="connsiteX0" fmla="*/ 57751 w 307577"/>
              <a:gd name="connsiteY0" fmla="*/ 110584 h 270168"/>
              <a:gd name="connsiteX1" fmla="*/ 115503 w 307577"/>
              <a:gd name="connsiteY1" fmla="*/ 4706 h 270168"/>
              <a:gd name="connsiteX2" fmla="*/ 230605 w 307577"/>
              <a:gd name="connsiteY2" fmla="*/ 22470 h 270168"/>
              <a:gd name="connsiteX3" fmla="*/ 291431 w 307577"/>
              <a:gd name="connsiteY3" fmla="*/ 104034 h 270168"/>
              <a:gd name="connsiteX4" fmla="*/ 307306 w 307577"/>
              <a:gd name="connsiteY4" fmla="*/ 165161 h 270168"/>
              <a:gd name="connsiteX5" fmla="*/ 270794 w 307577"/>
              <a:gd name="connsiteY5" fmla="*/ 222312 h 270168"/>
              <a:gd name="connsiteX6" fmla="*/ 172753 w 307577"/>
              <a:gd name="connsiteY6" fmla="*/ 264488 h 270168"/>
              <a:gd name="connsiteX7" fmla="*/ 94966 w 307577"/>
              <a:gd name="connsiteY7" fmla="*/ 258139 h 270168"/>
              <a:gd name="connsiteX8" fmla="*/ 0 w 307577"/>
              <a:gd name="connsiteY8" fmla="*/ 158710 h 270168"/>
              <a:gd name="connsiteX9" fmla="*/ 0 w 307577"/>
              <a:gd name="connsiteY9" fmla="*/ 158710 h 270168"/>
              <a:gd name="connsiteX10" fmla="*/ 57751 w 307577"/>
              <a:gd name="connsiteY10" fmla="*/ 110584 h 270168"/>
              <a:gd name="connsiteX0" fmla="*/ 57751 w 307577"/>
              <a:gd name="connsiteY0" fmla="*/ 110584 h 270168"/>
              <a:gd name="connsiteX1" fmla="*/ 115503 w 307577"/>
              <a:gd name="connsiteY1" fmla="*/ 4706 h 270168"/>
              <a:gd name="connsiteX2" fmla="*/ 230605 w 307577"/>
              <a:gd name="connsiteY2" fmla="*/ 22470 h 270168"/>
              <a:gd name="connsiteX3" fmla="*/ 291431 w 307577"/>
              <a:gd name="connsiteY3" fmla="*/ 104034 h 270168"/>
              <a:gd name="connsiteX4" fmla="*/ 307306 w 307577"/>
              <a:gd name="connsiteY4" fmla="*/ 165161 h 270168"/>
              <a:gd name="connsiteX5" fmla="*/ 270794 w 307577"/>
              <a:gd name="connsiteY5" fmla="*/ 222312 h 270168"/>
              <a:gd name="connsiteX6" fmla="*/ 172753 w 307577"/>
              <a:gd name="connsiteY6" fmla="*/ 264488 h 270168"/>
              <a:gd name="connsiteX7" fmla="*/ 94966 w 307577"/>
              <a:gd name="connsiteY7" fmla="*/ 258139 h 270168"/>
              <a:gd name="connsiteX8" fmla="*/ 0 w 307577"/>
              <a:gd name="connsiteY8" fmla="*/ 158710 h 270168"/>
              <a:gd name="connsiteX9" fmla="*/ 0 w 307577"/>
              <a:gd name="connsiteY9" fmla="*/ 158710 h 270168"/>
              <a:gd name="connsiteX10" fmla="*/ 57751 w 307577"/>
              <a:gd name="connsiteY10" fmla="*/ 110584 h 270168"/>
              <a:gd name="connsiteX0" fmla="*/ 57751 w 301327"/>
              <a:gd name="connsiteY0" fmla="*/ 110584 h 270168"/>
              <a:gd name="connsiteX1" fmla="*/ 115503 w 301327"/>
              <a:gd name="connsiteY1" fmla="*/ 4706 h 270168"/>
              <a:gd name="connsiteX2" fmla="*/ 230605 w 301327"/>
              <a:gd name="connsiteY2" fmla="*/ 22470 h 270168"/>
              <a:gd name="connsiteX3" fmla="*/ 291431 w 301327"/>
              <a:gd name="connsiteY3" fmla="*/ 104034 h 270168"/>
              <a:gd name="connsiteX4" fmla="*/ 300956 w 301327"/>
              <a:gd name="connsiteY4" fmla="*/ 165161 h 270168"/>
              <a:gd name="connsiteX5" fmla="*/ 270794 w 301327"/>
              <a:gd name="connsiteY5" fmla="*/ 222312 h 270168"/>
              <a:gd name="connsiteX6" fmla="*/ 172753 w 301327"/>
              <a:gd name="connsiteY6" fmla="*/ 264488 h 270168"/>
              <a:gd name="connsiteX7" fmla="*/ 94966 w 301327"/>
              <a:gd name="connsiteY7" fmla="*/ 258139 h 270168"/>
              <a:gd name="connsiteX8" fmla="*/ 0 w 301327"/>
              <a:gd name="connsiteY8" fmla="*/ 158710 h 270168"/>
              <a:gd name="connsiteX9" fmla="*/ 0 w 301327"/>
              <a:gd name="connsiteY9" fmla="*/ 158710 h 270168"/>
              <a:gd name="connsiteX10" fmla="*/ 57751 w 301327"/>
              <a:gd name="connsiteY10" fmla="*/ 110584 h 270168"/>
              <a:gd name="connsiteX0" fmla="*/ 57751 w 295178"/>
              <a:gd name="connsiteY0" fmla="*/ 110584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57751 w 295178"/>
              <a:gd name="connsiteY10" fmla="*/ 110584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35526 w 295178"/>
              <a:gd name="connsiteY10" fmla="*/ 55021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0 w 295178"/>
              <a:gd name="connsiteY9" fmla="*/ 158710 h 270168"/>
              <a:gd name="connsiteX10" fmla="*/ 35526 w 295178"/>
              <a:gd name="connsiteY10" fmla="*/ 55021 h 270168"/>
              <a:gd name="connsiteX0" fmla="*/ 35526 w 295178"/>
              <a:gd name="connsiteY0" fmla="*/ 55021 h 270168"/>
              <a:gd name="connsiteX1" fmla="*/ 115503 w 295178"/>
              <a:gd name="connsiteY1" fmla="*/ 4706 h 270168"/>
              <a:gd name="connsiteX2" fmla="*/ 230605 w 295178"/>
              <a:gd name="connsiteY2" fmla="*/ 22470 h 270168"/>
              <a:gd name="connsiteX3" fmla="*/ 291431 w 295178"/>
              <a:gd name="connsiteY3" fmla="*/ 104034 h 270168"/>
              <a:gd name="connsiteX4" fmla="*/ 294606 w 295178"/>
              <a:gd name="connsiteY4" fmla="*/ 171511 h 270168"/>
              <a:gd name="connsiteX5" fmla="*/ 270794 w 295178"/>
              <a:gd name="connsiteY5" fmla="*/ 222312 h 270168"/>
              <a:gd name="connsiteX6" fmla="*/ 172753 w 295178"/>
              <a:gd name="connsiteY6" fmla="*/ 264488 h 270168"/>
              <a:gd name="connsiteX7" fmla="*/ 94966 w 295178"/>
              <a:gd name="connsiteY7" fmla="*/ 258139 h 270168"/>
              <a:gd name="connsiteX8" fmla="*/ 0 w 295178"/>
              <a:gd name="connsiteY8" fmla="*/ 158710 h 270168"/>
              <a:gd name="connsiteX9" fmla="*/ 12700 w 295178"/>
              <a:gd name="connsiteY9" fmla="*/ 192047 h 270168"/>
              <a:gd name="connsiteX10" fmla="*/ 35526 w 295178"/>
              <a:gd name="connsiteY10" fmla="*/ 55021 h 270168"/>
              <a:gd name="connsiteX0" fmla="*/ 22826 w 282478"/>
              <a:gd name="connsiteY0" fmla="*/ 55021 h 268233"/>
              <a:gd name="connsiteX1" fmla="*/ 102803 w 282478"/>
              <a:gd name="connsiteY1" fmla="*/ 4706 h 268233"/>
              <a:gd name="connsiteX2" fmla="*/ 217905 w 282478"/>
              <a:gd name="connsiteY2" fmla="*/ 22470 h 268233"/>
              <a:gd name="connsiteX3" fmla="*/ 278731 w 282478"/>
              <a:gd name="connsiteY3" fmla="*/ 104034 h 268233"/>
              <a:gd name="connsiteX4" fmla="*/ 281906 w 282478"/>
              <a:gd name="connsiteY4" fmla="*/ 171511 h 268233"/>
              <a:gd name="connsiteX5" fmla="*/ 258094 w 282478"/>
              <a:gd name="connsiteY5" fmla="*/ 222312 h 268233"/>
              <a:gd name="connsiteX6" fmla="*/ 160053 w 282478"/>
              <a:gd name="connsiteY6" fmla="*/ 264488 h 268233"/>
              <a:gd name="connsiteX7" fmla="*/ 82266 w 282478"/>
              <a:gd name="connsiteY7" fmla="*/ 258139 h 268233"/>
              <a:gd name="connsiteX8" fmla="*/ 23813 w 282478"/>
              <a:gd name="connsiteY8" fmla="*/ 193635 h 268233"/>
              <a:gd name="connsiteX9" fmla="*/ 0 w 282478"/>
              <a:gd name="connsiteY9" fmla="*/ 192047 h 268233"/>
              <a:gd name="connsiteX10" fmla="*/ 22826 w 282478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8233"/>
              <a:gd name="connsiteX1" fmla="*/ 112328 w 292003"/>
              <a:gd name="connsiteY1" fmla="*/ 4706 h 268233"/>
              <a:gd name="connsiteX2" fmla="*/ 227430 w 292003"/>
              <a:gd name="connsiteY2" fmla="*/ 22470 h 268233"/>
              <a:gd name="connsiteX3" fmla="*/ 288256 w 292003"/>
              <a:gd name="connsiteY3" fmla="*/ 104034 h 268233"/>
              <a:gd name="connsiteX4" fmla="*/ 291431 w 292003"/>
              <a:gd name="connsiteY4" fmla="*/ 171511 h 268233"/>
              <a:gd name="connsiteX5" fmla="*/ 267619 w 292003"/>
              <a:gd name="connsiteY5" fmla="*/ 222312 h 268233"/>
              <a:gd name="connsiteX6" fmla="*/ 169578 w 292003"/>
              <a:gd name="connsiteY6" fmla="*/ 264488 h 268233"/>
              <a:gd name="connsiteX7" fmla="*/ 91791 w 292003"/>
              <a:gd name="connsiteY7" fmla="*/ 258139 h 268233"/>
              <a:gd name="connsiteX8" fmla="*/ 33338 w 292003"/>
              <a:gd name="connsiteY8" fmla="*/ 193635 h 268233"/>
              <a:gd name="connsiteX9" fmla="*/ 0 w 292003"/>
              <a:gd name="connsiteY9" fmla="*/ 138072 h 268233"/>
              <a:gd name="connsiteX10" fmla="*/ 32351 w 292003"/>
              <a:gd name="connsiteY10" fmla="*/ 55021 h 268233"/>
              <a:gd name="connsiteX0" fmla="*/ 32351 w 292003"/>
              <a:gd name="connsiteY0" fmla="*/ 55021 h 267298"/>
              <a:gd name="connsiteX1" fmla="*/ 112328 w 292003"/>
              <a:gd name="connsiteY1" fmla="*/ 4706 h 267298"/>
              <a:gd name="connsiteX2" fmla="*/ 227430 w 292003"/>
              <a:gd name="connsiteY2" fmla="*/ 22470 h 267298"/>
              <a:gd name="connsiteX3" fmla="*/ 288256 w 292003"/>
              <a:gd name="connsiteY3" fmla="*/ 104034 h 267298"/>
              <a:gd name="connsiteX4" fmla="*/ 291431 w 292003"/>
              <a:gd name="connsiteY4" fmla="*/ 171511 h 267298"/>
              <a:gd name="connsiteX5" fmla="*/ 267619 w 292003"/>
              <a:gd name="connsiteY5" fmla="*/ 222312 h 267298"/>
              <a:gd name="connsiteX6" fmla="*/ 169578 w 292003"/>
              <a:gd name="connsiteY6" fmla="*/ 264488 h 267298"/>
              <a:gd name="connsiteX7" fmla="*/ 91791 w 292003"/>
              <a:gd name="connsiteY7" fmla="*/ 258139 h 267298"/>
              <a:gd name="connsiteX8" fmla="*/ 23813 w 292003"/>
              <a:gd name="connsiteY8" fmla="*/ 215860 h 267298"/>
              <a:gd name="connsiteX9" fmla="*/ 0 w 292003"/>
              <a:gd name="connsiteY9" fmla="*/ 138072 h 267298"/>
              <a:gd name="connsiteX10" fmla="*/ 32351 w 292003"/>
              <a:gd name="connsiteY10" fmla="*/ 55021 h 26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003" h="267298">
                <a:moveTo>
                  <a:pt x="32351" y="55021"/>
                </a:moveTo>
                <a:cubicBezTo>
                  <a:pt x="59539" y="19728"/>
                  <a:pt x="70852" y="22536"/>
                  <a:pt x="112328" y="4706"/>
                </a:cubicBezTo>
                <a:cubicBezTo>
                  <a:pt x="149108" y="-1544"/>
                  <a:pt x="212875" y="-6205"/>
                  <a:pt x="227430" y="22470"/>
                </a:cubicBezTo>
                <a:cubicBezTo>
                  <a:pt x="241355" y="49658"/>
                  <a:pt x="285444" y="59383"/>
                  <a:pt x="288256" y="104034"/>
                </a:cubicBezTo>
                <a:cubicBezTo>
                  <a:pt x="296722" y="152455"/>
                  <a:pt x="286933" y="137510"/>
                  <a:pt x="291431" y="171511"/>
                </a:cubicBezTo>
                <a:cubicBezTo>
                  <a:pt x="294055" y="191349"/>
                  <a:pt x="287928" y="206816"/>
                  <a:pt x="267619" y="222312"/>
                </a:cubicBezTo>
                <a:cubicBezTo>
                  <a:pt x="247310" y="237808"/>
                  <a:pt x="198883" y="258517"/>
                  <a:pt x="169578" y="264488"/>
                </a:cubicBezTo>
                <a:cubicBezTo>
                  <a:pt x="140273" y="270459"/>
                  <a:pt x="116085" y="266244"/>
                  <a:pt x="91791" y="258139"/>
                </a:cubicBezTo>
                <a:cubicBezTo>
                  <a:pt x="67497" y="250034"/>
                  <a:pt x="69227" y="252707"/>
                  <a:pt x="23813" y="215860"/>
                </a:cubicBezTo>
                <a:cubicBezTo>
                  <a:pt x="12700" y="197339"/>
                  <a:pt x="1" y="170880"/>
                  <a:pt x="0" y="138072"/>
                </a:cubicBezTo>
                <a:cubicBezTo>
                  <a:pt x="2847" y="100863"/>
                  <a:pt x="21567" y="82705"/>
                  <a:pt x="32351" y="5502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5393500" y="3167049"/>
            <a:ext cx="481047" cy="456528"/>
          </a:xfrm>
          <a:custGeom>
            <a:avLst/>
            <a:gdLst>
              <a:gd name="connsiteX0" fmla="*/ 200025 w 442913"/>
              <a:gd name="connsiteY0" fmla="*/ 40481 h 423862"/>
              <a:gd name="connsiteX1" fmla="*/ 154782 w 442913"/>
              <a:gd name="connsiteY1" fmla="*/ 42862 h 423862"/>
              <a:gd name="connsiteX2" fmla="*/ 69057 w 442913"/>
              <a:gd name="connsiteY2" fmla="*/ 95250 h 423862"/>
              <a:gd name="connsiteX3" fmla="*/ 66675 w 442913"/>
              <a:gd name="connsiteY3" fmla="*/ 169068 h 423862"/>
              <a:gd name="connsiteX4" fmla="*/ 0 w 442913"/>
              <a:gd name="connsiteY4" fmla="*/ 188118 h 423862"/>
              <a:gd name="connsiteX5" fmla="*/ 4763 w 442913"/>
              <a:gd name="connsiteY5" fmla="*/ 245268 h 423862"/>
              <a:gd name="connsiteX6" fmla="*/ 50007 w 442913"/>
              <a:gd name="connsiteY6" fmla="*/ 292893 h 423862"/>
              <a:gd name="connsiteX7" fmla="*/ 40482 w 442913"/>
              <a:gd name="connsiteY7" fmla="*/ 364331 h 423862"/>
              <a:gd name="connsiteX8" fmla="*/ 123825 w 442913"/>
              <a:gd name="connsiteY8" fmla="*/ 421481 h 423862"/>
              <a:gd name="connsiteX9" fmla="*/ 169069 w 442913"/>
              <a:gd name="connsiteY9" fmla="*/ 423862 h 423862"/>
              <a:gd name="connsiteX10" fmla="*/ 252413 w 442913"/>
              <a:gd name="connsiteY10" fmla="*/ 423862 h 423862"/>
              <a:gd name="connsiteX11" fmla="*/ 311944 w 442913"/>
              <a:gd name="connsiteY11" fmla="*/ 407193 h 423862"/>
              <a:gd name="connsiteX12" fmla="*/ 354807 w 442913"/>
              <a:gd name="connsiteY12" fmla="*/ 383381 h 423862"/>
              <a:gd name="connsiteX13" fmla="*/ 392907 w 442913"/>
              <a:gd name="connsiteY13" fmla="*/ 330993 h 423862"/>
              <a:gd name="connsiteX14" fmla="*/ 402432 w 442913"/>
              <a:gd name="connsiteY14" fmla="*/ 309562 h 423862"/>
              <a:gd name="connsiteX15" fmla="*/ 407194 w 442913"/>
              <a:gd name="connsiteY15" fmla="*/ 302418 h 423862"/>
              <a:gd name="connsiteX16" fmla="*/ 407194 w 442913"/>
              <a:gd name="connsiteY16" fmla="*/ 302418 h 423862"/>
              <a:gd name="connsiteX17" fmla="*/ 392907 w 442913"/>
              <a:gd name="connsiteY17" fmla="*/ 214312 h 423862"/>
              <a:gd name="connsiteX18" fmla="*/ 414338 w 442913"/>
              <a:gd name="connsiteY18" fmla="*/ 192881 h 423862"/>
              <a:gd name="connsiteX19" fmla="*/ 428625 w 442913"/>
              <a:gd name="connsiteY19" fmla="*/ 169068 h 423862"/>
              <a:gd name="connsiteX20" fmla="*/ 442913 w 442913"/>
              <a:gd name="connsiteY20" fmla="*/ 133350 h 423862"/>
              <a:gd name="connsiteX21" fmla="*/ 433388 w 442913"/>
              <a:gd name="connsiteY21" fmla="*/ 95250 h 423862"/>
              <a:gd name="connsiteX22" fmla="*/ 402432 w 442913"/>
              <a:gd name="connsiteY22" fmla="*/ 9525 h 423862"/>
              <a:gd name="connsiteX23" fmla="*/ 373857 w 442913"/>
              <a:gd name="connsiteY23" fmla="*/ 7143 h 423862"/>
              <a:gd name="connsiteX24" fmla="*/ 316707 w 442913"/>
              <a:gd name="connsiteY24" fmla="*/ 0 h 423862"/>
              <a:gd name="connsiteX25" fmla="*/ 295275 w 442913"/>
              <a:gd name="connsiteY25" fmla="*/ 0 h 423862"/>
              <a:gd name="connsiteX26" fmla="*/ 200025 w 442913"/>
              <a:gd name="connsiteY26" fmla="*/ 40481 h 423862"/>
              <a:gd name="connsiteX0" fmla="*/ 200025 w 442913"/>
              <a:gd name="connsiteY0" fmla="*/ 40481 h 423862"/>
              <a:gd name="connsiteX1" fmla="*/ 154782 w 442913"/>
              <a:gd name="connsiteY1" fmla="*/ 42862 h 423862"/>
              <a:gd name="connsiteX2" fmla="*/ 69057 w 442913"/>
              <a:gd name="connsiteY2" fmla="*/ 95250 h 423862"/>
              <a:gd name="connsiteX3" fmla="*/ 66675 w 442913"/>
              <a:gd name="connsiteY3" fmla="*/ 169068 h 423862"/>
              <a:gd name="connsiteX4" fmla="*/ 0 w 442913"/>
              <a:gd name="connsiteY4" fmla="*/ 188118 h 423862"/>
              <a:gd name="connsiteX5" fmla="*/ 4763 w 442913"/>
              <a:gd name="connsiteY5" fmla="*/ 245268 h 423862"/>
              <a:gd name="connsiteX6" fmla="*/ 50007 w 442913"/>
              <a:gd name="connsiteY6" fmla="*/ 292893 h 423862"/>
              <a:gd name="connsiteX7" fmla="*/ 40482 w 442913"/>
              <a:gd name="connsiteY7" fmla="*/ 364331 h 423862"/>
              <a:gd name="connsiteX8" fmla="*/ 123825 w 442913"/>
              <a:gd name="connsiteY8" fmla="*/ 421481 h 423862"/>
              <a:gd name="connsiteX9" fmla="*/ 169069 w 442913"/>
              <a:gd name="connsiteY9" fmla="*/ 423862 h 423862"/>
              <a:gd name="connsiteX10" fmla="*/ 252413 w 442913"/>
              <a:gd name="connsiteY10" fmla="*/ 423862 h 423862"/>
              <a:gd name="connsiteX11" fmla="*/ 311944 w 442913"/>
              <a:gd name="connsiteY11" fmla="*/ 407193 h 423862"/>
              <a:gd name="connsiteX12" fmla="*/ 354807 w 442913"/>
              <a:gd name="connsiteY12" fmla="*/ 383381 h 423862"/>
              <a:gd name="connsiteX13" fmla="*/ 392907 w 442913"/>
              <a:gd name="connsiteY13" fmla="*/ 330993 h 423862"/>
              <a:gd name="connsiteX14" fmla="*/ 402432 w 442913"/>
              <a:gd name="connsiteY14" fmla="*/ 309562 h 423862"/>
              <a:gd name="connsiteX15" fmla="*/ 407194 w 442913"/>
              <a:gd name="connsiteY15" fmla="*/ 302418 h 423862"/>
              <a:gd name="connsiteX16" fmla="*/ 407194 w 442913"/>
              <a:gd name="connsiteY16" fmla="*/ 302418 h 423862"/>
              <a:gd name="connsiteX17" fmla="*/ 392907 w 442913"/>
              <a:gd name="connsiteY17" fmla="*/ 214312 h 423862"/>
              <a:gd name="connsiteX18" fmla="*/ 414338 w 442913"/>
              <a:gd name="connsiteY18" fmla="*/ 192881 h 423862"/>
              <a:gd name="connsiteX19" fmla="*/ 428625 w 442913"/>
              <a:gd name="connsiteY19" fmla="*/ 169068 h 423862"/>
              <a:gd name="connsiteX20" fmla="*/ 442913 w 442913"/>
              <a:gd name="connsiteY20" fmla="*/ 133350 h 423862"/>
              <a:gd name="connsiteX21" fmla="*/ 433388 w 442913"/>
              <a:gd name="connsiteY21" fmla="*/ 95250 h 423862"/>
              <a:gd name="connsiteX22" fmla="*/ 402432 w 442913"/>
              <a:gd name="connsiteY22" fmla="*/ 9525 h 423862"/>
              <a:gd name="connsiteX23" fmla="*/ 373857 w 442913"/>
              <a:gd name="connsiteY23" fmla="*/ 7143 h 423862"/>
              <a:gd name="connsiteX24" fmla="*/ 316707 w 442913"/>
              <a:gd name="connsiteY24" fmla="*/ 0 h 423862"/>
              <a:gd name="connsiteX25" fmla="*/ 295275 w 442913"/>
              <a:gd name="connsiteY25" fmla="*/ 0 h 423862"/>
              <a:gd name="connsiteX26" fmla="*/ 200025 w 442913"/>
              <a:gd name="connsiteY26" fmla="*/ 40481 h 423862"/>
              <a:gd name="connsiteX0" fmla="*/ 200025 w 442913"/>
              <a:gd name="connsiteY0" fmla="*/ 40481 h 423862"/>
              <a:gd name="connsiteX1" fmla="*/ 154782 w 442913"/>
              <a:gd name="connsiteY1" fmla="*/ 42862 h 423862"/>
              <a:gd name="connsiteX2" fmla="*/ 69057 w 442913"/>
              <a:gd name="connsiteY2" fmla="*/ 95250 h 423862"/>
              <a:gd name="connsiteX3" fmla="*/ 66675 w 442913"/>
              <a:gd name="connsiteY3" fmla="*/ 169068 h 423862"/>
              <a:gd name="connsiteX4" fmla="*/ 0 w 442913"/>
              <a:gd name="connsiteY4" fmla="*/ 188118 h 423862"/>
              <a:gd name="connsiteX5" fmla="*/ 4763 w 442913"/>
              <a:gd name="connsiteY5" fmla="*/ 245268 h 423862"/>
              <a:gd name="connsiteX6" fmla="*/ 50007 w 442913"/>
              <a:gd name="connsiteY6" fmla="*/ 292893 h 423862"/>
              <a:gd name="connsiteX7" fmla="*/ 40482 w 442913"/>
              <a:gd name="connsiteY7" fmla="*/ 364331 h 423862"/>
              <a:gd name="connsiteX8" fmla="*/ 123825 w 442913"/>
              <a:gd name="connsiteY8" fmla="*/ 421481 h 423862"/>
              <a:gd name="connsiteX9" fmla="*/ 169069 w 442913"/>
              <a:gd name="connsiteY9" fmla="*/ 423862 h 423862"/>
              <a:gd name="connsiteX10" fmla="*/ 252413 w 442913"/>
              <a:gd name="connsiteY10" fmla="*/ 423862 h 423862"/>
              <a:gd name="connsiteX11" fmla="*/ 311944 w 442913"/>
              <a:gd name="connsiteY11" fmla="*/ 407193 h 423862"/>
              <a:gd name="connsiteX12" fmla="*/ 354807 w 442913"/>
              <a:gd name="connsiteY12" fmla="*/ 383381 h 423862"/>
              <a:gd name="connsiteX13" fmla="*/ 392907 w 442913"/>
              <a:gd name="connsiteY13" fmla="*/ 330993 h 423862"/>
              <a:gd name="connsiteX14" fmla="*/ 402432 w 442913"/>
              <a:gd name="connsiteY14" fmla="*/ 309562 h 423862"/>
              <a:gd name="connsiteX15" fmla="*/ 407194 w 442913"/>
              <a:gd name="connsiteY15" fmla="*/ 302418 h 423862"/>
              <a:gd name="connsiteX16" fmla="*/ 407194 w 442913"/>
              <a:gd name="connsiteY16" fmla="*/ 302418 h 423862"/>
              <a:gd name="connsiteX17" fmla="*/ 392907 w 442913"/>
              <a:gd name="connsiteY17" fmla="*/ 214312 h 423862"/>
              <a:gd name="connsiteX18" fmla="*/ 414338 w 442913"/>
              <a:gd name="connsiteY18" fmla="*/ 192881 h 423862"/>
              <a:gd name="connsiteX19" fmla="*/ 428625 w 442913"/>
              <a:gd name="connsiteY19" fmla="*/ 169068 h 423862"/>
              <a:gd name="connsiteX20" fmla="*/ 442913 w 442913"/>
              <a:gd name="connsiteY20" fmla="*/ 133350 h 423862"/>
              <a:gd name="connsiteX21" fmla="*/ 433388 w 442913"/>
              <a:gd name="connsiteY21" fmla="*/ 95250 h 423862"/>
              <a:gd name="connsiteX22" fmla="*/ 402432 w 442913"/>
              <a:gd name="connsiteY22" fmla="*/ 9525 h 423862"/>
              <a:gd name="connsiteX23" fmla="*/ 373857 w 442913"/>
              <a:gd name="connsiteY23" fmla="*/ 7143 h 423862"/>
              <a:gd name="connsiteX24" fmla="*/ 316707 w 442913"/>
              <a:gd name="connsiteY24" fmla="*/ 0 h 423862"/>
              <a:gd name="connsiteX25" fmla="*/ 295275 w 442913"/>
              <a:gd name="connsiteY25" fmla="*/ 0 h 423862"/>
              <a:gd name="connsiteX26" fmla="*/ 200025 w 442913"/>
              <a:gd name="connsiteY26" fmla="*/ 40481 h 423862"/>
              <a:gd name="connsiteX0" fmla="*/ 200025 w 442913"/>
              <a:gd name="connsiteY0" fmla="*/ 40481 h 423862"/>
              <a:gd name="connsiteX1" fmla="*/ 154782 w 442913"/>
              <a:gd name="connsiteY1" fmla="*/ 42862 h 423862"/>
              <a:gd name="connsiteX2" fmla="*/ 69057 w 442913"/>
              <a:gd name="connsiteY2" fmla="*/ 95250 h 423862"/>
              <a:gd name="connsiteX3" fmla="*/ 66675 w 442913"/>
              <a:gd name="connsiteY3" fmla="*/ 169068 h 423862"/>
              <a:gd name="connsiteX4" fmla="*/ 0 w 442913"/>
              <a:gd name="connsiteY4" fmla="*/ 188118 h 423862"/>
              <a:gd name="connsiteX5" fmla="*/ 4763 w 442913"/>
              <a:gd name="connsiteY5" fmla="*/ 245268 h 423862"/>
              <a:gd name="connsiteX6" fmla="*/ 50007 w 442913"/>
              <a:gd name="connsiteY6" fmla="*/ 292893 h 423862"/>
              <a:gd name="connsiteX7" fmla="*/ 40482 w 442913"/>
              <a:gd name="connsiteY7" fmla="*/ 364331 h 423862"/>
              <a:gd name="connsiteX8" fmla="*/ 123825 w 442913"/>
              <a:gd name="connsiteY8" fmla="*/ 421481 h 423862"/>
              <a:gd name="connsiteX9" fmla="*/ 169069 w 442913"/>
              <a:gd name="connsiteY9" fmla="*/ 423862 h 423862"/>
              <a:gd name="connsiteX10" fmla="*/ 252413 w 442913"/>
              <a:gd name="connsiteY10" fmla="*/ 423862 h 423862"/>
              <a:gd name="connsiteX11" fmla="*/ 311944 w 442913"/>
              <a:gd name="connsiteY11" fmla="*/ 407193 h 423862"/>
              <a:gd name="connsiteX12" fmla="*/ 354807 w 442913"/>
              <a:gd name="connsiteY12" fmla="*/ 383381 h 423862"/>
              <a:gd name="connsiteX13" fmla="*/ 392907 w 442913"/>
              <a:gd name="connsiteY13" fmla="*/ 330993 h 423862"/>
              <a:gd name="connsiteX14" fmla="*/ 402432 w 442913"/>
              <a:gd name="connsiteY14" fmla="*/ 309562 h 423862"/>
              <a:gd name="connsiteX15" fmla="*/ 407194 w 442913"/>
              <a:gd name="connsiteY15" fmla="*/ 302418 h 423862"/>
              <a:gd name="connsiteX16" fmla="*/ 407194 w 442913"/>
              <a:gd name="connsiteY16" fmla="*/ 302418 h 423862"/>
              <a:gd name="connsiteX17" fmla="*/ 392907 w 442913"/>
              <a:gd name="connsiteY17" fmla="*/ 214312 h 423862"/>
              <a:gd name="connsiteX18" fmla="*/ 414338 w 442913"/>
              <a:gd name="connsiteY18" fmla="*/ 192881 h 423862"/>
              <a:gd name="connsiteX19" fmla="*/ 428625 w 442913"/>
              <a:gd name="connsiteY19" fmla="*/ 169068 h 423862"/>
              <a:gd name="connsiteX20" fmla="*/ 442913 w 442913"/>
              <a:gd name="connsiteY20" fmla="*/ 133350 h 423862"/>
              <a:gd name="connsiteX21" fmla="*/ 433388 w 442913"/>
              <a:gd name="connsiteY21" fmla="*/ 95250 h 423862"/>
              <a:gd name="connsiteX22" fmla="*/ 402432 w 442913"/>
              <a:gd name="connsiteY22" fmla="*/ 9525 h 423862"/>
              <a:gd name="connsiteX23" fmla="*/ 373857 w 442913"/>
              <a:gd name="connsiteY23" fmla="*/ 7143 h 423862"/>
              <a:gd name="connsiteX24" fmla="*/ 316707 w 442913"/>
              <a:gd name="connsiteY24" fmla="*/ 0 h 423862"/>
              <a:gd name="connsiteX25" fmla="*/ 295275 w 442913"/>
              <a:gd name="connsiteY25" fmla="*/ 0 h 423862"/>
              <a:gd name="connsiteX26" fmla="*/ 200025 w 442913"/>
              <a:gd name="connsiteY26" fmla="*/ 40481 h 423862"/>
              <a:gd name="connsiteX0" fmla="*/ 200057 w 442945"/>
              <a:gd name="connsiteY0" fmla="*/ 40481 h 423862"/>
              <a:gd name="connsiteX1" fmla="*/ 154814 w 442945"/>
              <a:gd name="connsiteY1" fmla="*/ 42862 h 423862"/>
              <a:gd name="connsiteX2" fmla="*/ 69089 w 442945"/>
              <a:gd name="connsiteY2" fmla="*/ 95250 h 423862"/>
              <a:gd name="connsiteX3" fmla="*/ 66707 w 442945"/>
              <a:gd name="connsiteY3" fmla="*/ 169068 h 423862"/>
              <a:gd name="connsiteX4" fmla="*/ 32 w 442945"/>
              <a:gd name="connsiteY4" fmla="*/ 188118 h 423862"/>
              <a:gd name="connsiteX5" fmla="*/ 4795 w 442945"/>
              <a:gd name="connsiteY5" fmla="*/ 245268 h 423862"/>
              <a:gd name="connsiteX6" fmla="*/ 50039 w 442945"/>
              <a:gd name="connsiteY6" fmla="*/ 292893 h 423862"/>
              <a:gd name="connsiteX7" fmla="*/ 40514 w 442945"/>
              <a:gd name="connsiteY7" fmla="*/ 364331 h 423862"/>
              <a:gd name="connsiteX8" fmla="*/ 123857 w 442945"/>
              <a:gd name="connsiteY8" fmla="*/ 421481 h 423862"/>
              <a:gd name="connsiteX9" fmla="*/ 169101 w 442945"/>
              <a:gd name="connsiteY9" fmla="*/ 423862 h 423862"/>
              <a:gd name="connsiteX10" fmla="*/ 252445 w 442945"/>
              <a:gd name="connsiteY10" fmla="*/ 423862 h 423862"/>
              <a:gd name="connsiteX11" fmla="*/ 311976 w 442945"/>
              <a:gd name="connsiteY11" fmla="*/ 407193 h 423862"/>
              <a:gd name="connsiteX12" fmla="*/ 354839 w 442945"/>
              <a:gd name="connsiteY12" fmla="*/ 383381 h 423862"/>
              <a:gd name="connsiteX13" fmla="*/ 392939 w 442945"/>
              <a:gd name="connsiteY13" fmla="*/ 330993 h 423862"/>
              <a:gd name="connsiteX14" fmla="*/ 402464 w 442945"/>
              <a:gd name="connsiteY14" fmla="*/ 309562 h 423862"/>
              <a:gd name="connsiteX15" fmla="*/ 407226 w 442945"/>
              <a:gd name="connsiteY15" fmla="*/ 302418 h 423862"/>
              <a:gd name="connsiteX16" fmla="*/ 407226 w 442945"/>
              <a:gd name="connsiteY16" fmla="*/ 302418 h 423862"/>
              <a:gd name="connsiteX17" fmla="*/ 392939 w 442945"/>
              <a:gd name="connsiteY17" fmla="*/ 214312 h 423862"/>
              <a:gd name="connsiteX18" fmla="*/ 414370 w 442945"/>
              <a:gd name="connsiteY18" fmla="*/ 192881 h 423862"/>
              <a:gd name="connsiteX19" fmla="*/ 428657 w 442945"/>
              <a:gd name="connsiteY19" fmla="*/ 169068 h 423862"/>
              <a:gd name="connsiteX20" fmla="*/ 442945 w 442945"/>
              <a:gd name="connsiteY20" fmla="*/ 133350 h 423862"/>
              <a:gd name="connsiteX21" fmla="*/ 433420 w 442945"/>
              <a:gd name="connsiteY21" fmla="*/ 95250 h 423862"/>
              <a:gd name="connsiteX22" fmla="*/ 402464 w 442945"/>
              <a:gd name="connsiteY22" fmla="*/ 9525 h 423862"/>
              <a:gd name="connsiteX23" fmla="*/ 373889 w 442945"/>
              <a:gd name="connsiteY23" fmla="*/ 7143 h 423862"/>
              <a:gd name="connsiteX24" fmla="*/ 316739 w 442945"/>
              <a:gd name="connsiteY24" fmla="*/ 0 h 423862"/>
              <a:gd name="connsiteX25" fmla="*/ 295307 w 442945"/>
              <a:gd name="connsiteY25" fmla="*/ 0 h 423862"/>
              <a:gd name="connsiteX26" fmla="*/ 200057 w 442945"/>
              <a:gd name="connsiteY26" fmla="*/ 40481 h 423862"/>
              <a:gd name="connsiteX0" fmla="*/ 200057 w 442945"/>
              <a:gd name="connsiteY0" fmla="*/ 40481 h 423862"/>
              <a:gd name="connsiteX1" fmla="*/ 154814 w 442945"/>
              <a:gd name="connsiteY1" fmla="*/ 42862 h 423862"/>
              <a:gd name="connsiteX2" fmla="*/ 69089 w 442945"/>
              <a:gd name="connsiteY2" fmla="*/ 95250 h 423862"/>
              <a:gd name="connsiteX3" fmla="*/ 66707 w 442945"/>
              <a:gd name="connsiteY3" fmla="*/ 169068 h 423862"/>
              <a:gd name="connsiteX4" fmla="*/ 32 w 442945"/>
              <a:gd name="connsiteY4" fmla="*/ 188118 h 423862"/>
              <a:gd name="connsiteX5" fmla="*/ 4795 w 442945"/>
              <a:gd name="connsiteY5" fmla="*/ 245268 h 423862"/>
              <a:gd name="connsiteX6" fmla="*/ 50039 w 442945"/>
              <a:gd name="connsiteY6" fmla="*/ 292893 h 423862"/>
              <a:gd name="connsiteX7" fmla="*/ 40514 w 442945"/>
              <a:gd name="connsiteY7" fmla="*/ 364331 h 423862"/>
              <a:gd name="connsiteX8" fmla="*/ 123857 w 442945"/>
              <a:gd name="connsiteY8" fmla="*/ 421481 h 423862"/>
              <a:gd name="connsiteX9" fmla="*/ 169101 w 442945"/>
              <a:gd name="connsiteY9" fmla="*/ 423862 h 423862"/>
              <a:gd name="connsiteX10" fmla="*/ 252445 w 442945"/>
              <a:gd name="connsiteY10" fmla="*/ 423862 h 423862"/>
              <a:gd name="connsiteX11" fmla="*/ 311976 w 442945"/>
              <a:gd name="connsiteY11" fmla="*/ 407193 h 423862"/>
              <a:gd name="connsiteX12" fmla="*/ 354839 w 442945"/>
              <a:gd name="connsiteY12" fmla="*/ 383381 h 423862"/>
              <a:gd name="connsiteX13" fmla="*/ 392939 w 442945"/>
              <a:gd name="connsiteY13" fmla="*/ 330993 h 423862"/>
              <a:gd name="connsiteX14" fmla="*/ 402464 w 442945"/>
              <a:gd name="connsiteY14" fmla="*/ 309562 h 423862"/>
              <a:gd name="connsiteX15" fmla="*/ 407226 w 442945"/>
              <a:gd name="connsiteY15" fmla="*/ 302418 h 423862"/>
              <a:gd name="connsiteX16" fmla="*/ 407226 w 442945"/>
              <a:gd name="connsiteY16" fmla="*/ 302418 h 423862"/>
              <a:gd name="connsiteX17" fmla="*/ 392939 w 442945"/>
              <a:gd name="connsiteY17" fmla="*/ 214312 h 423862"/>
              <a:gd name="connsiteX18" fmla="*/ 414370 w 442945"/>
              <a:gd name="connsiteY18" fmla="*/ 192881 h 423862"/>
              <a:gd name="connsiteX19" fmla="*/ 428657 w 442945"/>
              <a:gd name="connsiteY19" fmla="*/ 169068 h 423862"/>
              <a:gd name="connsiteX20" fmla="*/ 442945 w 442945"/>
              <a:gd name="connsiteY20" fmla="*/ 133350 h 423862"/>
              <a:gd name="connsiteX21" fmla="*/ 433420 w 442945"/>
              <a:gd name="connsiteY21" fmla="*/ 95250 h 423862"/>
              <a:gd name="connsiteX22" fmla="*/ 402464 w 442945"/>
              <a:gd name="connsiteY22" fmla="*/ 9525 h 423862"/>
              <a:gd name="connsiteX23" fmla="*/ 373889 w 442945"/>
              <a:gd name="connsiteY23" fmla="*/ 7143 h 423862"/>
              <a:gd name="connsiteX24" fmla="*/ 316739 w 442945"/>
              <a:gd name="connsiteY24" fmla="*/ 0 h 423862"/>
              <a:gd name="connsiteX25" fmla="*/ 295307 w 442945"/>
              <a:gd name="connsiteY25" fmla="*/ 0 h 423862"/>
              <a:gd name="connsiteX26" fmla="*/ 200057 w 442945"/>
              <a:gd name="connsiteY26" fmla="*/ 40481 h 423862"/>
              <a:gd name="connsiteX0" fmla="*/ 200057 w 442945"/>
              <a:gd name="connsiteY0" fmla="*/ 40481 h 423862"/>
              <a:gd name="connsiteX1" fmla="*/ 154814 w 442945"/>
              <a:gd name="connsiteY1" fmla="*/ 42862 h 423862"/>
              <a:gd name="connsiteX2" fmla="*/ 69089 w 442945"/>
              <a:gd name="connsiteY2" fmla="*/ 95250 h 423862"/>
              <a:gd name="connsiteX3" fmla="*/ 66707 w 442945"/>
              <a:gd name="connsiteY3" fmla="*/ 169068 h 423862"/>
              <a:gd name="connsiteX4" fmla="*/ 32 w 442945"/>
              <a:gd name="connsiteY4" fmla="*/ 188118 h 423862"/>
              <a:gd name="connsiteX5" fmla="*/ 4795 w 442945"/>
              <a:gd name="connsiteY5" fmla="*/ 245268 h 423862"/>
              <a:gd name="connsiteX6" fmla="*/ 50039 w 442945"/>
              <a:gd name="connsiteY6" fmla="*/ 292893 h 423862"/>
              <a:gd name="connsiteX7" fmla="*/ 40514 w 442945"/>
              <a:gd name="connsiteY7" fmla="*/ 364331 h 423862"/>
              <a:gd name="connsiteX8" fmla="*/ 123857 w 442945"/>
              <a:gd name="connsiteY8" fmla="*/ 421481 h 423862"/>
              <a:gd name="connsiteX9" fmla="*/ 169101 w 442945"/>
              <a:gd name="connsiteY9" fmla="*/ 423862 h 423862"/>
              <a:gd name="connsiteX10" fmla="*/ 252445 w 442945"/>
              <a:gd name="connsiteY10" fmla="*/ 423862 h 423862"/>
              <a:gd name="connsiteX11" fmla="*/ 311976 w 442945"/>
              <a:gd name="connsiteY11" fmla="*/ 407193 h 423862"/>
              <a:gd name="connsiteX12" fmla="*/ 354839 w 442945"/>
              <a:gd name="connsiteY12" fmla="*/ 383381 h 423862"/>
              <a:gd name="connsiteX13" fmla="*/ 392939 w 442945"/>
              <a:gd name="connsiteY13" fmla="*/ 330993 h 423862"/>
              <a:gd name="connsiteX14" fmla="*/ 402464 w 442945"/>
              <a:gd name="connsiteY14" fmla="*/ 309562 h 423862"/>
              <a:gd name="connsiteX15" fmla="*/ 407226 w 442945"/>
              <a:gd name="connsiteY15" fmla="*/ 302418 h 423862"/>
              <a:gd name="connsiteX16" fmla="*/ 407226 w 442945"/>
              <a:gd name="connsiteY16" fmla="*/ 302418 h 423862"/>
              <a:gd name="connsiteX17" fmla="*/ 392939 w 442945"/>
              <a:gd name="connsiteY17" fmla="*/ 214312 h 423862"/>
              <a:gd name="connsiteX18" fmla="*/ 414370 w 442945"/>
              <a:gd name="connsiteY18" fmla="*/ 192881 h 423862"/>
              <a:gd name="connsiteX19" fmla="*/ 428657 w 442945"/>
              <a:gd name="connsiteY19" fmla="*/ 169068 h 423862"/>
              <a:gd name="connsiteX20" fmla="*/ 442945 w 442945"/>
              <a:gd name="connsiteY20" fmla="*/ 133350 h 423862"/>
              <a:gd name="connsiteX21" fmla="*/ 433420 w 442945"/>
              <a:gd name="connsiteY21" fmla="*/ 95250 h 423862"/>
              <a:gd name="connsiteX22" fmla="*/ 402464 w 442945"/>
              <a:gd name="connsiteY22" fmla="*/ 9525 h 423862"/>
              <a:gd name="connsiteX23" fmla="*/ 373889 w 442945"/>
              <a:gd name="connsiteY23" fmla="*/ 7143 h 423862"/>
              <a:gd name="connsiteX24" fmla="*/ 316739 w 442945"/>
              <a:gd name="connsiteY24" fmla="*/ 0 h 423862"/>
              <a:gd name="connsiteX25" fmla="*/ 295307 w 442945"/>
              <a:gd name="connsiteY25" fmla="*/ 0 h 423862"/>
              <a:gd name="connsiteX26" fmla="*/ 200057 w 442945"/>
              <a:gd name="connsiteY26" fmla="*/ 40481 h 423862"/>
              <a:gd name="connsiteX0" fmla="*/ 200057 w 442945"/>
              <a:gd name="connsiteY0" fmla="*/ 40481 h 423862"/>
              <a:gd name="connsiteX1" fmla="*/ 154814 w 442945"/>
              <a:gd name="connsiteY1" fmla="*/ 42862 h 423862"/>
              <a:gd name="connsiteX2" fmla="*/ 69089 w 442945"/>
              <a:gd name="connsiteY2" fmla="*/ 95250 h 423862"/>
              <a:gd name="connsiteX3" fmla="*/ 66707 w 442945"/>
              <a:gd name="connsiteY3" fmla="*/ 169068 h 423862"/>
              <a:gd name="connsiteX4" fmla="*/ 32 w 442945"/>
              <a:gd name="connsiteY4" fmla="*/ 188118 h 423862"/>
              <a:gd name="connsiteX5" fmla="*/ 4795 w 442945"/>
              <a:gd name="connsiteY5" fmla="*/ 245268 h 423862"/>
              <a:gd name="connsiteX6" fmla="*/ 50039 w 442945"/>
              <a:gd name="connsiteY6" fmla="*/ 292893 h 423862"/>
              <a:gd name="connsiteX7" fmla="*/ 40514 w 442945"/>
              <a:gd name="connsiteY7" fmla="*/ 364331 h 423862"/>
              <a:gd name="connsiteX8" fmla="*/ 123857 w 442945"/>
              <a:gd name="connsiteY8" fmla="*/ 421481 h 423862"/>
              <a:gd name="connsiteX9" fmla="*/ 169101 w 442945"/>
              <a:gd name="connsiteY9" fmla="*/ 423862 h 423862"/>
              <a:gd name="connsiteX10" fmla="*/ 252445 w 442945"/>
              <a:gd name="connsiteY10" fmla="*/ 423862 h 423862"/>
              <a:gd name="connsiteX11" fmla="*/ 311976 w 442945"/>
              <a:gd name="connsiteY11" fmla="*/ 407193 h 423862"/>
              <a:gd name="connsiteX12" fmla="*/ 354839 w 442945"/>
              <a:gd name="connsiteY12" fmla="*/ 383381 h 423862"/>
              <a:gd name="connsiteX13" fmla="*/ 392939 w 442945"/>
              <a:gd name="connsiteY13" fmla="*/ 330993 h 423862"/>
              <a:gd name="connsiteX14" fmla="*/ 402464 w 442945"/>
              <a:gd name="connsiteY14" fmla="*/ 309562 h 423862"/>
              <a:gd name="connsiteX15" fmla="*/ 407226 w 442945"/>
              <a:gd name="connsiteY15" fmla="*/ 302418 h 423862"/>
              <a:gd name="connsiteX16" fmla="*/ 407226 w 442945"/>
              <a:gd name="connsiteY16" fmla="*/ 302418 h 423862"/>
              <a:gd name="connsiteX17" fmla="*/ 392939 w 442945"/>
              <a:gd name="connsiteY17" fmla="*/ 214312 h 423862"/>
              <a:gd name="connsiteX18" fmla="*/ 414370 w 442945"/>
              <a:gd name="connsiteY18" fmla="*/ 192881 h 423862"/>
              <a:gd name="connsiteX19" fmla="*/ 428657 w 442945"/>
              <a:gd name="connsiteY19" fmla="*/ 169068 h 423862"/>
              <a:gd name="connsiteX20" fmla="*/ 442945 w 442945"/>
              <a:gd name="connsiteY20" fmla="*/ 133350 h 423862"/>
              <a:gd name="connsiteX21" fmla="*/ 433420 w 442945"/>
              <a:gd name="connsiteY21" fmla="*/ 95250 h 423862"/>
              <a:gd name="connsiteX22" fmla="*/ 402464 w 442945"/>
              <a:gd name="connsiteY22" fmla="*/ 9525 h 423862"/>
              <a:gd name="connsiteX23" fmla="*/ 373889 w 442945"/>
              <a:gd name="connsiteY23" fmla="*/ 7143 h 423862"/>
              <a:gd name="connsiteX24" fmla="*/ 316739 w 442945"/>
              <a:gd name="connsiteY24" fmla="*/ 0 h 423862"/>
              <a:gd name="connsiteX25" fmla="*/ 295307 w 442945"/>
              <a:gd name="connsiteY25" fmla="*/ 0 h 423862"/>
              <a:gd name="connsiteX26" fmla="*/ 200057 w 442945"/>
              <a:gd name="connsiteY26" fmla="*/ 40481 h 423862"/>
              <a:gd name="connsiteX0" fmla="*/ 200057 w 442945"/>
              <a:gd name="connsiteY0" fmla="*/ 40481 h 425292"/>
              <a:gd name="connsiteX1" fmla="*/ 154814 w 442945"/>
              <a:gd name="connsiteY1" fmla="*/ 42862 h 425292"/>
              <a:gd name="connsiteX2" fmla="*/ 69089 w 442945"/>
              <a:gd name="connsiteY2" fmla="*/ 95250 h 425292"/>
              <a:gd name="connsiteX3" fmla="*/ 66707 w 442945"/>
              <a:gd name="connsiteY3" fmla="*/ 169068 h 425292"/>
              <a:gd name="connsiteX4" fmla="*/ 32 w 442945"/>
              <a:gd name="connsiteY4" fmla="*/ 188118 h 425292"/>
              <a:gd name="connsiteX5" fmla="*/ 4795 w 442945"/>
              <a:gd name="connsiteY5" fmla="*/ 245268 h 425292"/>
              <a:gd name="connsiteX6" fmla="*/ 50039 w 442945"/>
              <a:gd name="connsiteY6" fmla="*/ 292893 h 425292"/>
              <a:gd name="connsiteX7" fmla="*/ 40514 w 442945"/>
              <a:gd name="connsiteY7" fmla="*/ 364331 h 425292"/>
              <a:gd name="connsiteX8" fmla="*/ 123857 w 442945"/>
              <a:gd name="connsiteY8" fmla="*/ 421481 h 425292"/>
              <a:gd name="connsiteX9" fmla="*/ 169101 w 442945"/>
              <a:gd name="connsiteY9" fmla="*/ 423862 h 425292"/>
              <a:gd name="connsiteX10" fmla="*/ 252445 w 442945"/>
              <a:gd name="connsiteY10" fmla="*/ 423862 h 425292"/>
              <a:gd name="connsiteX11" fmla="*/ 311976 w 442945"/>
              <a:gd name="connsiteY11" fmla="*/ 407193 h 425292"/>
              <a:gd name="connsiteX12" fmla="*/ 354839 w 442945"/>
              <a:gd name="connsiteY12" fmla="*/ 383381 h 425292"/>
              <a:gd name="connsiteX13" fmla="*/ 392939 w 442945"/>
              <a:gd name="connsiteY13" fmla="*/ 330993 h 425292"/>
              <a:gd name="connsiteX14" fmla="*/ 402464 w 442945"/>
              <a:gd name="connsiteY14" fmla="*/ 309562 h 425292"/>
              <a:gd name="connsiteX15" fmla="*/ 407226 w 442945"/>
              <a:gd name="connsiteY15" fmla="*/ 302418 h 425292"/>
              <a:gd name="connsiteX16" fmla="*/ 407226 w 442945"/>
              <a:gd name="connsiteY16" fmla="*/ 302418 h 425292"/>
              <a:gd name="connsiteX17" fmla="*/ 392939 w 442945"/>
              <a:gd name="connsiteY17" fmla="*/ 214312 h 425292"/>
              <a:gd name="connsiteX18" fmla="*/ 414370 w 442945"/>
              <a:gd name="connsiteY18" fmla="*/ 192881 h 425292"/>
              <a:gd name="connsiteX19" fmla="*/ 428657 w 442945"/>
              <a:gd name="connsiteY19" fmla="*/ 169068 h 425292"/>
              <a:gd name="connsiteX20" fmla="*/ 442945 w 442945"/>
              <a:gd name="connsiteY20" fmla="*/ 133350 h 425292"/>
              <a:gd name="connsiteX21" fmla="*/ 433420 w 442945"/>
              <a:gd name="connsiteY21" fmla="*/ 95250 h 425292"/>
              <a:gd name="connsiteX22" fmla="*/ 402464 w 442945"/>
              <a:gd name="connsiteY22" fmla="*/ 9525 h 425292"/>
              <a:gd name="connsiteX23" fmla="*/ 373889 w 442945"/>
              <a:gd name="connsiteY23" fmla="*/ 7143 h 425292"/>
              <a:gd name="connsiteX24" fmla="*/ 316739 w 442945"/>
              <a:gd name="connsiteY24" fmla="*/ 0 h 425292"/>
              <a:gd name="connsiteX25" fmla="*/ 295307 w 442945"/>
              <a:gd name="connsiteY25" fmla="*/ 0 h 425292"/>
              <a:gd name="connsiteX26" fmla="*/ 200057 w 442945"/>
              <a:gd name="connsiteY26" fmla="*/ 40481 h 425292"/>
              <a:gd name="connsiteX0" fmla="*/ 200057 w 442945"/>
              <a:gd name="connsiteY0" fmla="*/ 40481 h 431680"/>
              <a:gd name="connsiteX1" fmla="*/ 154814 w 442945"/>
              <a:gd name="connsiteY1" fmla="*/ 42862 h 431680"/>
              <a:gd name="connsiteX2" fmla="*/ 69089 w 442945"/>
              <a:gd name="connsiteY2" fmla="*/ 95250 h 431680"/>
              <a:gd name="connsiteX3" fmla="*/ 66707 w 442945"/>
              <a:gd name="connsiteY3" fmla="*/ 169068 h 431680"/>
              <a:gd name="connsiteX4" fmla="*/ 32 w 442945"/>
              <a:gd name="connsiteY4" fmla="*/ 188118 h 431680"/>
              <a:gd name="connsiteX5" fmla="*/ 4795 w 442945"/>
              <a:gd name="connsiteY5" fmla="*/ 245268 h 431680"/>
              <a:gd name="connsiteX6" fmla="*/ 50039 w 442945"/>
              <a:gd name="connsiteY6" fmla="*/ 292893 h 431680"/>
              <a:gd name="connsiteX7" fmla="*/ 40514 w 442945"/>
              <a:gd name="connsiteY7" fmla="*/ 364331 h 431680"/>
              <a:gd name="connsiteX8" fmla="*/ 123857 w 442945"/>
              <a:gd name="connsiteY8" fmla="*/ 421481 h 431680"/>
              <a:gd name="connsiteX9" fmla="*/ 169101 w 442945"/>
              <a:gd name="connsiteY9" fmla="*/ 423862 h 431680"/>
              <a:gd name="connsiteX10" fmla="*/ 252445 w 442945"/>
              <a:gd name="connsiteY10" fmla="*/ 423862 h 431680"/>
              <a:gd name="connsiteX11" fmla="*/ 311976 w 442945"/>
              <a:gd name="connsiteY11" fmla="*/ 407193 h 431680"/>
              <a:gd name="connsiteX12" fmla="*/ 354839 w 442945"/>
              <a:gd name="connsiteY12" fmla="*/ 383381 h 431680"/>
              <a:gd name="connsiteX13" fmla="*/ 392939 w 442945"/>
              <a:gd name="connsiteY13" fmla="*/ 330993 h 431680"/>
              <a:gd name="connsiteX14" fmla="*/ 402464 w 442945"/>
              <a:gd name="connsiteY14" fmla="*/ 309562 h 431680"/>
              <a:gd name="connsiteX15" fmla="*/ 407226 w 442945"/>
              <a:gd name="connsiteY15" fmla="*/ 302418 h 431680"/>
              <a:gd name="connsiteX16" fmla="*/ 407226 w 442945"/>
              <a:gd name="connsiteY16" fmla="*/ 302418 h 431680"/>
              <a:gd name="connsiteX17" fmla="*/ 392939 w 442945"/>
              <a:gd name="connsiteY17" fmla="*/ 214312 h 431680"/>
              <a:gd name="connsiteX18" fmla="*/ 414370 w 442945"/>
              <a:gd name="connsiteY18" fmla="*/ 192881 h 431680"/>
              <a:gd name="connsiteX19" fmla="*/ 428657 w 442945"/>
              <a:gd name="connsiteY19" fmla="*/ 169068 h 431680"/>
              <a:gd name="connsiteX20" fmla="*/ 442945 w 442945"/>
              <a:gd name="connsiteY20" fmla="*/ 133350 h 431680"/>
              <a:gd name="connsiteX21" fmla="*/ 433420 w 442945"/>
              <a:gd name="connsiteY21" fmla="*/ 95250 h 431680"/>
              <a:gd name="connsiteX22" fmla="*/ 402464 w 442945"/>
              <a:gd name="connsiteY22" fmla="*/ 9525 h 431680"/>
              <a:gd name="connsiteX23" fmla="*/ 373889 w 442945"/>
              <a:gd name="connsiteY23" fmla="*/ 7143 h 431680"/>
              <a:gd name="connsiteX24" fmla="*/ 316739 w 442945"/>
              <a:gd name="connsiteY24" fmla="*/ 0 h 431680"/>
              <a:gd name="connsiteX25" fmla="*/ 295307 w 442945"/>
              <a:gd name="connsiteY25" fmla="*/ 0 h 431680"/>
              <a:gd name="connsiteX26" fmla="*/ 200057 w 442945"/>
              <a:gd name="connsiteY26" fmla="*/ 40481 h 431680"/>
              <a:gd name="connsiteX0" fmla="*/ 200057 w 442945"/>
              <a:gd name="connsiteY0" fmla="*/ 40481 h 431680"/>
              <a:gd name="connsiteX1" fmla="*/ 154814 w 442945"/>
              <a:gd name="connsiteY1" fmla="*/ 42862 h 431680"/>
              <a:gd name="connsiteX2" fmla="*/ 69089 w 442945"/>
              <a:gd name="connsiteY2" fmla="*/ 95250 h 431680"/>
              <a:gd name="connsiteX3" fmla="*/ 66707 w 442945"/>
              <a:gd name="connsiteY3" fmla="*/ 169068 h 431680"/>
              <a:gd name="connsiteX4" fmla="*/ 32 w 442945"/>
              <a:gd name="connsiteY4" fmla="*/ 188118 h 431680"/>
              <a:gd name="connsiteX5" fmla="*/ 4795 w 442945"/>
              <a:gd name="connsiteY5" fmla="*/ 245268 h 431680"/>
              <a:gd name="connsiteX6" fmla="*/ 50039 w 442945"/>
              <a:gd name="connsiteY6" fmla="*/ 292893 h 431680"/>
              <a:gd name="connsiteX7" fmla="*/ 40514 w 442945"/>
              <a:gd name="connsiteY7" fmla="*/ 364331 h 431680"/>
              <a:gd name="connsiteX8" fmla="*/ 123857 w 442945"/>
              <a:gd name="connsiteY8" fmla="*/ 421481 h 431680"/>
              <a:gd name="connsiteX9" fmla="*/ 169101 w 442945"/>
              <a:gd name="connsiteY9" fmla="*/ 423862 h 431680"/>
              <a:gd name="connsiteX10" fmla="*/ 252445 w 442945"/>
              <a:gd name="connsiteY10" fmla="*/ 423862 h 431680"/>
              <a:gd name="connsiteX11" fmla="*/ 311976 w 442945"/>
              <a:gd name="connsiteY11" fmla="*/ 407193 h 431680"/>
              <a:gd name="connsiteX12" fmla="*/ 354839 w 442945"/>
              <a:gd name="connsiteY12" fmla="*/ 383381 h 431680"/>
              <a:gd name="connsiteX13" fmla="*/ 392939 w 442945"/>
              <a:gd name="connsiteY13" fmla="*/ 330993 h 431680"/>
              <a:gd name="connsiteX14" fmla="*/ 402464 w 442945"/>
              <a:gd name="connsiteY14" fmla="*/ 309562 h 431680"/>
              <a:gd name="connsiteX15" fmla="*/ 407226 w 442945"/>
              <a:gd name="connsiteY15" fmla="*/ 302418 h 431680"/>
              <a:gd name="connsiteX16" fmla="*/ 407226 w 442945"/>
              <a:gd name="connsiteY16" fmla="*/ 302418 h 431680"/>
              <a:gd name="connsiteX17" fmla="*/ 392939 w 442945"/>
              <a:gd name="connsiteY17" fmla="*/ 214312 h 431680"/>
              <a:gd name="connsiteX18" fmla="*/ 414370 w 442945"/>
              <a:gd name="connsiteY18" fmla="*/ 192881 h 431680"/>
              <a:gd name="connsiteX19" fmla="*/ 428657 w 442945"/>
              <a:gd name="connsiteY19" fmla="*/ 169068 h 431680"/>
              <a:gd name="connsiteX20" fmla="*/ 442945 w 442945"/>
              <a:gd name="connsiteY20" fmla="*/ 133350 h 431680"/>
              <a:gd name="connsiteX21" fmla="*/ 433420 w 442945"/>
              <a:gd name="connsiteY21" fmla="*/ 95250 h 431680"/>
              <a:gd name="connsiteX22" fmla="*/ 402464 w 442945"/>
              <a:gd name="connsiteY22" fmla="*/ 9525 h 431680"/>
              <a:gd name="connsiteX23" fmla="*/ 373889 w 442945"/>
              <a:gd name="connsiteY23" fmla="*/ 7143 h 431680"/>
              <a:gd name="connsiteX24" fmla="*/ 316739 w 442945"/>
              <a:gd name="connsiteY24" fmla="*/ 0 h 431680"/>
              <a:gd name="connsiteX25" fmla="*/ 295307 w 442945"/>
              <a:gd name="connsiteY25" fmla="*/ 0 h 431680"/>
              <a:gd name="connsiteX26" fmla="*/ 200057 w 442945"/>
              <a:gd name="connsiteY26" fmla="*/ 40481 h 431680"/>
              <a:gd name="connsiteX0" fmla="*/ 200057 w 442945"/>
              <a:gd name="connsiteY0" fmla="*/ 40481 h 431680"/>
              <a:gd name="connsiteX1" fmla="*/ 154814 w 442945"/>
              <a:gd name="connsiteY1" fmla="*/ 42862 h 431680"/>
              <a:gd name="connsiteX2" fmla="*/ 69089 w 442945"/>
              <a:gd name="connsiteY2" fmla="*/ 95250 h 431680"/>
              <a:gd name="connsiteX3" fmla="*/ 66707 w 442945"/>
              <a:gd name="connsiteY3" fmla="*/ 169068 h 431680"/>
              <a:gd name="connsiteX4" fmla="*/ 32 w 442945"/>
              <a:gd name="connsiteY4" fmla="*/ 188118 h 431680"/>
              <a:gd name="connsiteX5" fmla="*/ 4795 w 442945"/>
              <a:gd name="connsiteY5" fmla="*/ 245268 h 431680"/>
              <a:gd name="connsiteX6" fmla="*/ 50039 w 442945"/>
              <a:gd name="connsiteY6" fmla="*/ 292893 h 431680"/>
              <a:gd name="connsiteX7" fmla="*/ 40514 w 442945"/>
              <a:gd name="connsiteY7" fmla="*/ 364331 h 431680"/>
              <a:gd name="connsiteX8" fmla="*/ 123857 w 442945"/>
              <a:gd name="connsiteY8" fmla="*/ 421481 h 431680"/>
              <a:gd name="connsiteX9" fmla="*/ 169101 w 442945"/>
              <a:gd name="connsiteY9" fmla="*/ 423862 h 431680"/>
              <a:gd name="connsiteX10" fmla="*/ 252445 w 442945"/>
              <a:gd name="connsiteY10" fmla="*/ 423862 h 431680"/>
              <a:gd name="connsiteX11" fmla="*/ 311976 w 442945"/>
              <a:gd name="connsiteY11" fmla="*/ 407193 h 431680"/>
              <a:gd name="connsiteX12" fmla="*/ 354839 w 442945"/>
              <a:gd name="connsiteY12" fmla="*/ 383381 h 431680"/>
              <a:gd name="connsiteX13" fmla="*/ 392939 w 442945"/>
              <a:gd name="connsiteY13" fmla="*/ 330993 h 431680"/>
              <a:gd name="connsiteX14" fmla="*/ 402464 w 442945"/>
              <a:gd name="connsiteY14" fmla="*/ 309562 h 431680"/>
              <a:gd name="connsiteX15" fmla="*/ 407226 w 442945"/>
              <a:gd name="connsiteY15" fmla="*/ 302418 h 431680"/>
              <a:gd name="connsiteX16" fmla="*/ 407226 w 442945"/>
              <a:gd name="connsiteY16" fmla="*/ 302418 h 431680"/>
              <a:gd name="connsiteX17" fmla="*/ 392939 w 442945"/>
              <a:gd name="connsiteY17" fmla="*/ 214312 h 431680"/>
              <a:gd name="connsiteX18" fmla="*/ 414370 w 442945"/>
              <a:gd name="connsiteY18" fmla="*/ 192881 h 431680"/>
              <a:gd name="connsiteX19" fmla="*/ 428657 w 442945"/>
              <a:gd name="connsiteY19" fmla="*/ 169068 h 431680"/>
              <a:gd name="connsiteX20" fmla="*/ 442945 w 442945"/>
              <a:gd name="connsiteY20" fmla="*/ 133350 h 431680"/>
              <a:gd name="connsiteX21" fmla="*/ 433420 w 442945"/>
              <a:gd name="connsiteY21" fmla="*/ 95250 h 431680"/>
              <a:gd name="connsiteX22" fmla="*/ 402464 w 442945"/>
              <a:gd name="connsiteY22" fmla="*/ 9525 h 431680"/>
              <a:gd name="connsiteX23" fmla="*/ 373889 w 442945"/>
              <a:gd name="connsiteY23" fmla="*/ 7143 h 431680"/>
              <a:gd name="connsiteX24" fmla="*/ 316739 w 442945"/>
              <a:gd name="connsiteY24" fmla="*/ 0 h 431680"/>
              <a:gd name="connsiteX25" fmla="*/ 295307 w 442945"/>
              <a:gd name="connsiteY25" fmla="*/ 0 h 431680"/>
              <a:gd name="connsiteX26" fmla="*/ 200057 w 442945"/>
              <a:gd name="connsiteY26" fmla="*/ 40481 h 431680"/>
              <a:gd name="connsiteX0" fmla="*/ 200057 w 442945"/>
              <a:gd name="connsiteY0" fmla="*/ 40481 h 431680"/>
              <a:gd name="connsiteX1" fmla="*/ 154814 w 442945"/>
              <a:gd name="connsiteY1" fmla="*/ 42862 h 431680"/>
              <a:gd name="connsiteX2" fmla="*/ 69089 w 442945"/>
              <a:gd name="connsiteY2" fmla="*/ 95250 h 431680"/>
              <a:gd name="connsiteX3" fmla="*/ 66707 w 442945"/>
              <a:gd name="connsiteY3" fmla="*/ 169068 h 431680"/>
              <a:gd name="connsiteX4" fmla="*/ 32 w 442945"/>
              <a:gd name="connsiteY4" fmla="*/ 188118 h 431680"/>
              <a:gd name="connsiteX5" fmla="*/ 4795 w 442945"/>
              <a:gd name="connsiteY5" fmla="*/ 245268 h 431680"/>
              <a:gd name="connsiteX6" fmla="*/ 50039 w 442945"/>
              <a:gd name="connsiteY6" fmla="*/ 292893 h 431680"/>
              <a:gd name="connsiteX7" fmla="*/ 40514 w 442945"/>
              <a:gd name="connsiteY7" fmla="*/ 364331 h 431680"/>
              <a:gd name="connsiteX8" fmla="*/ 123857 w 442945"/>
              <a:gd name="connsiteY8" fmla="*/ 421481 h 431680"/>
              <a:gd name="connsiteX9" fmla="*/ 169101 w 442945"/>
              <a:gd name="connsiteY9" fmla="*/ 423862 h 431680"/>
              <a:gd name="connsiteX10" fmla="*/ 252445 w 442945"/>
              <a:gd name="connsiteY10" fmla="*/ 423862 h 431680"/>
              <a:gd name="connsiteX11" fmla="*/ 311976 w 442945"/>
              <a:gd name="connsiteY11" fmla="*/ 407193 h 431680"/>
              <a:gd name="connsiteX12" fmla="*/ 354839 w 442945"/>
              <a:gd name="connsiteY12" fmla="*/ 383381 h 431680"/>
              <a:gd name="connsiteX13" fmla="*/ 392939 w 442945"/>
              <a:gd name="connsiteY13" fmla="*/ 330993 h 431680"/>
              <a:gd name="connsiteX14" fmla="*/ 402464 w 442945"/>
              <a:gd name="connsiteY14" fmla="*/ 309562 h 431680"/>
              <a:gd name="connsiteX15" fmla="*/ 407226 w 442945"/>
              <a:gd name="connsiteY15" fmla="*/ 302418 h 431680"/>
              <a:gd name="connsiteX16" fmla="*/ 407226 w 442945"/>
              <a:gd name="connsiteY16" fmla="*/ 302418 h 431680"/>
              <a:gd name="connsiteX17" fmla="*/ 392939 w 442945"/>
              <a:gd name="connsiteY17" fmla="*/ 214312 h 431680"/>
              <a:gd name="connsiteX18" fmla="*/ 414370 w 442945"/>
              <a:gd name="connsiteY18" fmla="*/ 192881 h 431680"/>
              <a:gd name="connsiteX19" fmla="*/ 428657 w 442945"/>
              <a:gd name="connsiteY19" fmla="*/ 169068 h 431680"/>
              <a:gd name="connsiteX20" fmla="*/ 442945 w 442945"/>
              <a:gd name="connsiteY20" fmla="*/ 133350 h 431680"/>
              <a:gd name="connsiteX21" fmla="*/ 433420 w 442945"/>
              <a:gd name="connsiteY21" fmla="*/ 95250 h 431680"/>
              <a:gd name="connsiteX22" fmla="*/ 402464 w 442945"/>
              <a:gd name="connsiteY22" fmla="*/ 9525 h 431680"/>
              <a:gd name="connsiteX23" fmla="*/ 373889 w 442945"/>
              <a:gd name="connsiteY23" fmla="*/ 7143 h 431680"/>
              <a:gd name="connsiteX24" fmla="*/ 316739 w 442945"/>
              <a:gd name="connsiteY24" fmla="*/ 0 h 431680"/>
              <a:gd name="connsiteX25" fmla="*/ 295307 w 442945"/>
              <a:gd name="connsiteY25" fmla="*/ 0 h 431680"/>
              <a:gd name="connsiteX26" fmla="*/ 200057 w 442945"/>
              <a:gd name="connsiteY26" fmla="*/ 40481 h 431680"/>
              <a:gd name="connsiteX0" fmla="*/ 200057 w 442945"/>
              <a:gd name="connsiteY0" fmla="*/ 40481 h 431680"/>
              <a:gd name="connsiteX1" fmla="*/ 154814 w 442945"/>
              <a:gd name="connsiteY1" fmla="*/ 42862 h 431680"/>
              <a:gd name="connsiteX2" fmla="*/ 69089 w 442945"/>
              <a:gd name="connsiteY2" fmla="*/ 95250 h 431680"/>
              <a:gd name="connsiteX3" fmla="*/ 66707 w 442945"/>
              <a:gd name="connsiteY3" fmla="*/ 169068 h 431680"/>
              <a:gd name="connsiteX4" fmla="*/ 32 w 442945"/>
              <a:gd name="connsiteY4" fmla="*/ 188118 h 431680"/>
              <a:gd name="connsiteX5" fmla="*/ 4795 w 442945"/>
              <a:gd name="connsiteY5" fmla="*/ 245268 h 431680"/>
              <a:gd name="connsiteX6" fmla="*/ 50039 w 442945"/>
              <a:gd name="connsiteY6" fmla="*/ 292893 h 431680"/>
              <a:gd name="connsiteX7" fmla="*/ 40514 w 442945"/>
              <a:gd name="connsiteY7" fmla="*/ 364331 h 431680"/>
              <a:gd name="connsiteX8" fmla="*/ 123857 w 442945"/>
              <a:gd name="connsiteY8" fmla="*/ 421481 h 431680"/>
              <a:gd name="connsiteX9" fmla="*/ 169101 w 442945"/>
              <a:gd name="connsiteY9" fmla="*/ 423862 h 431680"/>
              <a:gd name="connsiteX10" fmla="*/ 252445 w 442945"/>
              <a:gd name="connsiteY10" fmla="*/ 423862 h 431680"/>
              <a:gd name="connsiteX11" fmla="*/ 311976 w 442945"/>
              <a:gd name="connsiteY11" fmla="*/ 407193 h 431680"/>
              <a:gd name="connsiteX12" fmla="*/ 354839 w 442945"/>
              <a:gd name="connsiteY12" fmla="*/ 383381 h 431680"/>
              <a:gd name="connsiteX13" fmla="*/ 392939 w 442945"/>
              <a:gd name="connsiteY13" fmla="*/ 330993 h 431680"/>
              <a:gd name="connsiteX14" fmla="*/ 402464 w 442945"/>
              <a:gd name="connsiteY14" fmla="*/ 309562 h 431680"/>
              <a:gd name="connsiteX15" fmla="*/ 407226 w 442945"/>
              <a:gd name="connsiteY15" fmla="*/ 302418 h 431680"/>
              <a:gd name="connsiteX16" fmla="*/ 407226 w 442945"/>
              <a:gd name="connsiteY16" fmla="*/ 302418 h 431680"/>
              <a:gd name="connsiteX17" fmla="*/ 392939 w 442945"/>
              <a:gd name="connsiteY17" fmla="*/ 214312 h 431680"/>
              <a:gd name="connsiteX18" fmla="*/ 414370 w 442945"/>
              <a:gd name="connsiteY18" fmla="*/ 192881 h 431680"/>
              <a:gd name="connsiteX19" fmla="*/ 428657 w 442945"/>
              <a:gd name="connsiteY19" fmla="*/ 169068 h 431680"/>
              <a:gd name="connsiteX20" fmla="*/ 442945 w 442945"/>
              <a:gd name="connsiteY20" fmla="*/ 133350 h 431680"/>
              <a:gd name="connsiteX21" fmla="*/ 433420 w 442945"/>
              <a:gd name="connsiteY21" fmla="*/ 95250 h 431680"/>
              <a:gd name="connsiteX22" fmla="*/ 402464 w 442945"/>
              <a:gd name="connsiteY22" fmla="*/ 9525 h 431680"/>
              <a:gd name="connsiteX23" fmla="*/ 373889 w 442945"/>
              <a:gd name="connsiteY23" fmla="*/ 7143 h 431680"/>
              <a:gd name="connsiteX24" fmla="*/ 316739 w 442945"/>
              <a:gd name="connsiteY24" fmla="*/ 0 h 431680"/>
              <a:gd name="connsiteX25" fmla="*/ 295307 w 442945"/>
              <a:gd name="connsiteY25" fmla="*/ 0 h 431680"/>
              <a:gd name="connsiteX26" fmla="*/ 200057 w 442945"/>
              <a:gd name="connsiteY26" fmla="*/ 40481 h 431680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02464 w 442945"/>
              <a:gd name="connsiteY14" fmla="*/ 312843 h 434961"/>
              <a:gd name="connsiteX15" fmla="*/ 407226 w 442945"/>
              <a:gd name="connsiteY15" fmla="*/ 305699 h 434961"/>
              <a:gd name="connsiteX16" fmla="*/ 407226 w 442945"/>
              <a:gd name="connsiteY16" fmla="*/ 305699 h 434961"/>
              <a:gd name="connsiteX17" fmla="*/ 392939 w 442945"/>
              <a:gd name="connsiteY17" fmla="*/ 217593 h 434961"/>
              <a:gd name="connsiteX18" fmla="*/ 414370 w 442945"/>
              <a:gd name="connsiteY18" fmla="*/ 196162 h 434961"/>
              <a:gd name="connsiteX19" fmla="*/ 428657 w 442945"/>
              <a:gd name="connsiteY19" fmla="*/ 172349 h 434961"/>
              <a:gd name="connsiteX20" fmla="*/ 442945 w 442945"/>
              <a:gd name="connsiteY20" fmla="*/ 136631 h 434961"/>
              <a:gd name="connsiteX21" fmla="*/ 433420 w 442945"/>
              <a:gd name="connsiteY21" fmla="*/ 98531 h 434961"/>
              <a:gd name="connsiteX22" fmla="*/ 402464 w 442945"/>
              <a:gd name="connsiteY22" fmla="*/ 12806 h 434961"/>
              <a:gd name="connsiteX23" fmla="*/ 373889 w 442945"/>
              <a:gd name="connsiteY23" fmla="*/ 10424 h 434961"/>
              <a:gd name="connsiteX24" fmla="*/ 316739 w 442945"/>
              <a:gd name="connsiteY24" fmla="*/ 3281 h 434961"/>
              <a:gd name="connsiteX25" fmla="*/ 295307 w 442945"/>
              <a:gd name="connsiteY25" fmla="*/ 3281 h 434961"/>
              <a:gd name="connsiteX26" fmla="*/ 200057 w 442945"/>
              <a:gd name="connsiteY26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02464 w 442945"/>
              <a:gd name="connsiteY14" fmla="*/ 312843 h 434961"/>
              <a:gd name="connsiteX15" fmla="*/ 407226 w 442945"/>
              <a:gd name="connsiteY15" fmla="*/ 305699 h 434961"/>
              <a:gd name="connsiteX16" fmla="*/ 407226 w 442945"/>
              <a:gd name="connsiteY16" fmla="*/ 305699 h 434961"/>
              <a:gd name="connsiteX17" fmla="*/ 392939 w 442945"/>
              <a:gd name="connsiteY17" fmla="*/ 217593 h 434961"/>
              <a:gd name="connsiteX18" fmla="*/ 414370 w 442945"/>
              <a:gd name="connsiteY18" fmla="*/ 196162 h 434961"/>
              <a:gd name="connsiteX19" fmla="*/ 428657 w 442945"/>
              <a:gd name="connsiteY19" fmla="*/ 172349 h 434961"/>
              <a:gd name="connsiteX20" fmla="*/ 442945 w 442945"/>
              <a:gd name="connsiteY20" fmla="*/ 136631 h 434961"/>
              <a:gd name="connsiteX21" fmla="*/ 433420 w 442945"/>
              <a:gd name="connsiteY21" fmla="*/ 98531 h 434961"/>
              <a:gd name="connsiteX22" fmla="*/ 402464 w 442945"/>
              <a:gd name="connsiteY22" fmla="*/ 12806 h 434961"/>
              <a:gd name="connsiteX23" fmla="*/ 373889 w 442945"/>
              <a:gd name="connsiteY23" fmla="*/ 10424 h 434961"/>
              <a:gd name="connsiteX24" fmla="*/ 316739 w 442945"/>
              <a:gd name="connsiteY24" fmla="*/ 3281 h 434961"/>
              <a:gd name="connsiteX25" fmla="*/ 295307 w 442945"/>
              <a:gd name="connsiteY25" fmla="*/ 3281 h 434961"/>
              <a:gd name="connsiteX26" fmla="*/ 200057 w 442945"/>
              <a:gd name="connsiteY26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02464 w 442945"/>
              <a:gd name="connsiteY14" fmla="*/ 312843 h 434961"/>
              <a:gd name="connsiteX15" fmla="*/ 407226 w 442945"/>
              <a:gd name="connsiteY15" fmla="*/ 305699 h 434961"/>
              <a:gd name="connsiteX16" fmla="*/ 407226 w 442945"/>
              <a:gd name="connsiteY16" fmla="*/ 305699 h 434961"/>
              <a:gd name="connsiteX17" fmla="*/ 392939 w 442945"/>
              <a:gd name="connsiteY17" fmla="*/ 217593 h 434961"/>
              <a:gd name="connsiteX18" fmla="*/ 414370 w 442945"/>
              <a:gd name="connsiteY18" fmla="*/ 196162 h 434961"/>
              <a:gd name="connsiteX19" fmla="*/ 428657 w 442945"/>
              <a:gd name="connsiteY19" fmla="*/ 172349 h 434961"/>
              <a:gd name="connsiteX20" fmla="*/ 442945 w 442945"/>
              <a:gd name="connsiteY20" fmla="*/ 136631 h 434961"/>
              <a:gd name="connsiteX21" fmla="*/ 433420 w 442945"/>
              <a:gd name="connsiteY21" fmla="*/ 98531 h 434961"/>
              <a:gd name="connsiteX22" fmla="*/ 402464 w 442945"/>
              <a:gd name="connsiteY22" fmla="*/ 12806 h 434961"/>
              <a:gd name="connsiteX23" fmla="*/ 373889 w 442945"/>
              <a:gd name="connsiteY23" fmla="*/ 10424 h 434961"/>
              <a:gd name="connsiteX24" fmla="*/ 316739 w 442945"/>
              <a:gd name="connsiteY24" fmla="*/ 3281 h 434961"/>
              <a:gd name="connsiteX25" fmla="*/ 295307 w 442945"/>
              <a:gd name="connsiteY25" fmla="*/ 3281 h 434961"/>
              <a:gd name="connsiteX26" fmla="*/ 200057 w 442945"/>
              <a:gd name="connsiteY26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02464 w 442945"/>
              <a:gd name="connsiteY14" fmla="*/ 312843 h 434961"/>
              <a:gd name="connsiteX15" fmla="*/ 407226 w 442945"/>
              <a:gd name="connsiteY15" fmla="*/ 305699 h 434961"/>
              <a:gd name="connsiteX16" fmla="*/ 392939 w 442945"/>
              <a:gd name="connsiteY16" fmla="*/ 217593 h 434961"/>
              <a:gd name="connsiteX17" fmla="*/ 414370 w 442945"/>
              <a:gd name="connsiteY17" fmla="*/ 196162 h 434961"/>
              <a:gd name="connsiteX18" fmla="*/ 428657 w 442945"/>
              <a:gd name="connsiteY18" fmla="*/ 172349 h 434961"/>
              <a:gd name="connsiteX19" fmla="*/ 442945 w 442945"/>
              <a:gd name="connsiteY19" fmla="*/ 136631 h 434961"/>
              <a:gd name="connsiteX20" fmla="*/ 433420 w 442945"/>
              <a:gd name="connsiteY20" fmla="*/ 98531 h 434961"/>
              <a:gd name="connsiteX21" fmla="*/ 402464 w 442945"/>
              <a:gd name="connsiteY21" fmla="*/ 12806 h 434961"/>
              <a:gd name="connsiteX22" fmla="*/ 373889 w 442945"/>
              <a:gd name="connsiteY22" fmla="*/ 10424 h 434961"/>
              <a:gd name="connsiteX23" fmla="*/ 316739 w 442945"/>
              <a:gd name="connsiteY23" fmla="*/ 3281 h 434961"/>
              <a:gd name="connsiteX24" fmla="*/ 295307 w 442945"/>
              <a:gd name="connsiteY24" fmla="*/ 3281 h 434961"/>
              <a:gd name="connsiteX25" fmla="*/ 200057 w 442945"/>
              <a:gd name="connsiteY25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02464 w 442945"/>
              <a:gd name="connsiteY14" fmla="*/ 312843 h 434961"/>
              <a:gd name="connsiteX15" fmla="*/ 392939 w 442945"/>
              <a:gd name="connsiteY15" fmla="*/ 217593 h 434961"/>
              <a:gd name="connsiteX16" fmla="*/ 414370 w 442945"/>
              <a:gd name="connsiteY16" fmla="*/ 196162 h 434961"/>
              <a:gd name="connsiteX17" fmla="*/ 428657 w 442945"/>
              <a:gd name="connsiteY17" fmla="*/ 172349 h 434961"/>
              <a:gd name="connsiteX18" fmla="*/ 442945 w 442945"/>
              <a:gd name="connsiteY18" fmla="*/ 136631 h 434961"/>
              <a:gd name="connsiteX19" fmla="*/ 433420 w 442945"/>
              <a:gd name="connsiteY19" fmla="*/ 98531 h 434961"/>
              <a:gd name="connsiteX20" fmla="*/ 402464 w 442945"/>
              <a:gd name="connsiteY20" fmla="*/ 12806 h 434961"/>
              <a:gd name="connsiteX21" fmla="*/ 373889 w 442945"/>
              <a:gd name="connsiteY21" fmla="*/ 10424 h 434961"/>
              <a:gd name="connsiteX22" fmla="*/ 316739 w 442945"/>
              <a:gd name="connsiteY22" fmla="*/ 3281 h 434961"/>
              <a:gd name="connsiteX23" fmla="*/ 295307 w 442945"/>
              <a:gd name="connsiteY23" fmla="*/ 3281 h 434961"/>
              <a:gd name="connsiteX24" fmla="*/ 200057 w 442945"/>
              <a:gd name="connsiteY24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392939 w 442945"/>
              <a:gd name="connsiteY15" fmla="*/ 217593 h 434961"/>
              <a:gd name="connsiteX16" fmla="*/ 414370 w 442945"/>
              <a:gd name="connsiteY16" fmla="*/ 196162 h 434961"/>
              <a:gd name="connsiteX17" fmla="*/ 428657 w 442945"/>
              <a:gd name="connsiteY17" fmla="*/ 172349 h 434961"/>
              <a:gd name="connsiteX18" fmla="*/ 442945 w 442945"/>
              <a:gd name="connsiteY18" fmla="*/ 136631 h 434961"/>
              <a:gd name="connsiteX19" fmla="*/ 433420 w 442945"/>
              <a:gd name="connsiteY19" fmla="*/ 98531 h 434961"/>
              <a:gd name="connsiteX20" fmla="*/ 402464 w 442945"/>
              <a:gd name="connsiteY20" fmla="*/ 12806 h 434961"/>
              <a:gd name="connsiteX21" fmla="*/ 373889 w 442945"/>
              <a:gd name="connsiteY21" fmla="*/ 10424 h 434961"/>
              <a:gd name="connsiteX22" fmla="*/ 316739 w 442945"/>
              <a:gd name="connsiteY22" fmla="*/ 3281 h 434961"/>
              <a:gd name="connsiteX23" fmla="*/ 295307 w 442945"/>
              <a:gd name="connsiteY23" fmla="*/ 3281 h 434961"/>
              <a:gd name="connsiteX24" fmla="*/ 200057 w 442945"/>
              <a:gd name="connsiteY24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392939 w 442945"/>
              <a:gd name="connsiteY15" fmla="*/ 217593 h 434961"/>
              <a:gd name="connsiteX16" fmla="*/ 414370 w 442945"/>
              <a:gd name="connsiteY16" fmla="*/ 196162 h 434961"/>
              <a:gd name="connsiteX17" fmla="*/ 428657 w 442945"/>
              <a:gd name="connsiteY17" fmla="*/ 172349 h 434961"/>
              <a:gd name="connsiteX18" fmla="*/ 442945 w 442945"/>
              <a:gd name="connsiteY18" fmla="*/ 136631 h 434961"/>
              <a:gd name="connsiteX19" fmla="*/ 433420 w 442945"/>
              <a:gd name="connsiteY19" fmla="*/ 98531 h 434961"/>
              <a:gd name="connsiteX20" fmla="*/ 402464 w 442945"/>
              <a:gd name="connsiteY20" fmla="*/ 12806 h 434961"/>
              <a:gd name="connsiteX21" fmla="*/ 373889 w 442945"/>
              <a:gd name="connsiteY21" fmla="*/ 10424 h 434961"/>
              <a:gd name="connsiteX22" fmla="*/ 316739 w 442945"/>
              <a:gd name="connsiteY22" fmla="*/ 3281 h 434961"/>
              <a:gd name="connsiteX23" fmla="*/ 295307 w 442945"/>
              <a:gd name="connsiteY23" fmla="*/ 3281 h 434961"/>
              <a:gd name="connsiteX24" fmla="*/ 200057 w 442945"/>
              <a:gd name="connsiteY24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392939 w 442945"/>
              <a:gd name="connsiteY15" fmla="*/ 217593 h 434961"/>
              <a:gd name="connsiteX16" fmla="*/ 414370 w 442945"/>
              <a:gd name="connsiteY16" fmla="*/ 196162 h 434961"/>
              <a:gd name="connsiteX17" fmla="*/ 428657 w 442945"/>
              <a:gd name="connsiteY17" fmla="*/ 172349 h 434961"/>
              <a:gd name="connsiteX18" fmla="*/ 442945 w 442945"/>
              <a:gd name="connsiteY18" fmla="*/ 136631 h 434961"/>
              <a:gd name="connsiteX19" fmla="*/ 433420 w 442945"/>
              <a:gd name="connsiteY19" fmla="*/ 98531 h 434961"/>
              <a:gd name="connsiteX20" fmla="*/ 402464 w 442945"/>
              <a:gd name="connsiteY20" fmla="*/ 12806 h 434961"/>
              <a:gd name="connsiteX21" fmla="*/ 373889 w 442945"/>
              <a:gd name="connsiteY21" fmla="*/ 10424 h 434961"/>
              <a:gd name="connsiteX22" fmla="*/ 316739 w 442945"/>
              <a:gd name="connsiteY22" fmla="*/ 3281 h 434961"/>
              <a:gd name="connsiteX23" fmla="*/ 295307 w 442945"/>
              <a:gd name="connsiteY23" fmla="*/ 3281 h 434961"/>
              <a:gd name="connsiteX24" fmla="*/ 200057 w 442945"/>
              <a:gd name="connsiteY24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28657 w 442945"/>
              <a:gd name="connsiteY16" fmla="*/ 172349 h 434961"/>
              <a:gd name="connsiteX17" fmla="*/ 442945 w 442945"/>
              <a:gd name="connsiteY17" fmla="*/ 136631 h 434961"/>
              <a:gd name="connsiteX18" fmla="*/ 433420 w 442945"/>
              <a:gd name="connsiteY18" fmla="*/ 98531 h 434961"/>
              <a:gd name="connsiteX19" fmla="*/ 402464 w 442945"/>
              <a:gd name="connsiteY19" fmla="*/ 12806 h 434961"/>
              <a:gd name="connsiteX20" fmla="*/ 373889 w 442945"/>
              <a:gd name="connsiteY20" fmla="*/ 10424 h 434961"/>
              <a:gd name="connsiteX21" fmla="*/ 316739 w 442945"/>
              <a:gd name="connsiteY21" fmla="*/ 3281 h 434961"/>
              <a:gd name="connsiteX22" fmla="*/ 295307 w 442945"/>
              <a:gd name="connsiteY22" fmla="*/ 3281 h 434961"/>
              <a:gd name="connsiteX23" fmla="*/ 200057 w 442945"/>
              <a:gd name="connsiteY23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28657 w 442945"/>
              <a:gd name="connsiteY16" fmla="*/ 172349 h 434961"/>
              <a:gd name="connsiteX17" fmla="*/ 442945 w 442945"/>
              <a:gd name="connsiteY17" fmla="*/ 136631 h 434961"/>
              <a:gd name="connsiteX18" fmla="*/ 433420 w 442945"/>
              <a:gd name="connsiteY18" fmla="*/ 98531 h 434961"/>
              <a:gd name="connsiteX19" fmla="*/ 402464 w 442945"/>
              <a:gd name="connsiteY19" fmla="*/ 12806 h 434961"/>
              <a:gd name="connsiteX20" fmla="*/ 373889 w 442945"/>
              <a:gd name="connsiteY20" fmla="*/ 10424 h 434961"/>
              <a:gd name="connsiteX21" fmla="*/ 316739 w 442945"/>
              <a:gd name="connsiteY21" fmla="*/ 3281 h 434961"/>
              <a:gd name="connsiteX22" fmla="*/ 295307 w 442945"/>
              <a:gd name="connsiteY22" fmla="*/ 3281 h 434961"/>
              <a:gd name="connsiteX23" fmla="*/ 200057 w 442945"/>
              <a:gd name="connsiteY23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28657 w 442945"/>
              <a:gd name="connsiteY16" fmla="*/ 172349 h 434961"/>
              <a:gd name="connsiteX17" fmla="*/ 442945 w 442945"/>
              <a:gd name="connsiteY17" fmla="*/ 136631 h 434961"/>
              <a:gd name="connsiteX18" fmla="*/ 433420 w 442945"/>
              <a:gd name="connsiteY18" fmla="*/ 98531 h 434961"/>
              <a:gd name="connsiteX19" fmla="*/ 402464 w 442945"/>
              <a:gd name="connsiteY19" fmla="*/ 12806 h 434961"/>
              <a:gd name="connsiteX20" fmla="*/ 373889 w 442945"/>
              <a:gd name="connsiteY20" fmla="*/ 10424 h 434961"/>
              <a:gd name="connsiteX21" fmla="*/ 316739 w 442945"/>
              <a:gd name="connsiteY21" fmla="*/ 3281 h 434961"/>
              <a:gd name="connsiteX22" fmla="*/ 295307 w 442945"/>
              <a:gd name="connsiteY22" fmla="*/ 3281 h 434961"/>
              <a:gd name="connsiteX23" fmla="*/ 200057 w 442945"/>
              <a:gd name="connsiteY23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28657 w 442945"/>
              <a:gd name="connsiteY16" fmla="*/ 172349 h 434961"/>
              <a:gd name="connsiteX17" fmla="*/ 442945 w 442945"/>
              <a:gd name="connsiteY17" fmla="*/ 136631 h 434961"/>
              <a:gd name="connsiteX18" fmla="*/ 433420 w 442945"/>
              <a:gd name="connsiteY18" fmla="*/ 98531 h 434961"/>
              <a:gd name="connsiteX19" fmla="*/ 402464 w 442945"/>
              <a:gd name="connsiteY19" fmla="*/ 12806 h 434961"/>
              <a:gd name="connsiteX20" fmla="*/ 373889 w 442945"/>
              <a:gd name="connsiteY20" fmla="*/ 10424 h 434961"/>
              <a:gd name="connsiteX21" fmla="*/ 316739 w 442945"/>
              <a:gd name="connsiteY21" fmla="*/ 3281 h 434961"/>
              <a:gd name="connsiteX22" fmla="*/ 295307 w 442945"/>
              <a:gd name="connsiteY22" fmla="*/ 3281 h 434961"/>
              <a:gd name="connsiteX23" fmla="*/ 200057 w 442945"/>
              <a:gd name="connsiteY23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42945 w 442945"/>
              <a:gd name="connsiteY16" fmla="*/ 136631 h 434961"/>
              <a:gd name="connsiteX17" fmla="*/ 433420 w 442945"/>
              <a:gd name="connsiteY17" fmla="*/ 98531 h 434961"/>
              <a:gd name="connsiteX18" fmla="*/ 402464 w 442945"/>
              <a:gd name="connsiteY18" fmla="*/ 12806 h 434961"/>
              <a:gd name="connsiteX19" fmla="*/ 373889 w 442945"/>
              <a:gd name="connsiteY19" fmla="*/ 10424 h 434961"/>
              <a:gd name="connsiteX20" fmla="*/ 316739 w 442945"/>
              <a:gd name="connsiteY20" fmla="*/ 3281 h 434961"/>
              <a:gd name="connsiteX21" fmla="*/ 295307 w 442945"/>
              <a:gd name="connsiteY21" fmla="*/ 3281 h 434961"/>
              <a:gd name="connsiteX22" fmla="*/ 200057 w 442945"/>
              <a:gd name="connsiteY22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42945 w 442945"/>
              <a:gd name="connsiteY16" fmla="*/ 136631 h 434961"/>
              <a:gd name="connsiteX17" fmla="*/ 433420 w 442945"/>
              <a:gd name="connsiteY17" fmla="*/ 98531 h 434961"/>
              <a:gd name="connsiteX18" fmla="*/ 402464 w 442945"/>
              <a:gd name="connsiteY18" fmla="*/ 12806 h 434961"/>
              <a:gd name="connsiteX19" fmla="*/ 373889 w 442945"/>
              <a:gd name="connsiteY19" fmla="*/ 10424 h 434961"/>
              <a:gd name="connsiteX20" fmla="*/ 316739 w 442945"/>
              <a:gd name="connsiteY20" fmla="*/ 3281 h 434961"/>
              <a:gd name="connsiteX21" fmla="*/ 295307 w 442945"/>
              <a:gd name="connsiteY21" fmla="*/ 3281 h 434961"/>
              <a:gd name="connsiteX22" fmla="*/ 200057 w 442945"/>
              <a:gd name="connsiteY22" fmla="*/ 43762 h 434961"/>
              <a:gd name="connsiteX0" fmla="*/ 200057 w 442945"/>
              <a:gd name="connsiteY0" fmla="*/ 43762 h 434961"/>
              <a:gd name="connsiteX1" fmla="*/ 154814 w 442945"/>
              <a:gd name="connsiteY1" fmla="*/ 46143 h 434961"/>
              <a:gd name="connsiteX2" fmla="*/ 69089 w 442945"/>
              <a:gd name="connsiteY2" fmla="*/ 98531 h 434961"/>
              <a:gd name="connsiteX3" fmla="*/ 66707 w 442945"/>
              <a:gd name="connsiteY3" fmla="*/ 172349 h 434961"/>
              <a:gd name="connsiteX4" fmla="*/ 32 w 442945"/>
              <a:gd name="connsiteY4" fmla="*/ 191399 h 434961"/>
              <a:gd name="connsiteX5" fmla="*/ 4795 w 442945"/>
              <a:gd name="connsiteY5" fmla="*/ 248549 h 434961"/>
              <a:gd name="connsiteX6" fmla="*/ 50039 w 442945"/>
              <a:gd name="connsiteY6" fmla="*/ 296174 h 434961"/>
              <a:gd name="connsiteX7" fmla="*/ 40514 w 442945"/>
              <a:gd name="connsiteY7" fmla="*/ 367612 h 434961"/>
              <a:gd name="connsiteX8" fmla="*/ 123857 w 442945"/>
              <a:gd name="connsiteY8" fmla="*/ 424762 h 434961"/>
              <a:gd name="connsiteX9" fmla="*/ 169101 w 442945"/>
              <a:gd name="connsiteY9" fmla="*/ 427143 h 434961"/>
              <a:gd name="connsiteX10" fmla="*/ 252445 w 442945"/>
              <a:gd name="connsiteY10" fmla="*/ 427143 h 434961"/>
              <a:gd name="connsiteX11" fmla="*/ 311976 w 442945"/>
              <a:gd name="connsiteY11" fmla="*/ 410474 h 434961"/>
              <a:gd name="connsiteX12" fmla="*/ 354839 w 442945"/>
              <a:gd name="connsiteY12" fmla="*/ 386662 h 434961"/>
              <a:gd name="connsiteX13" fmla="*/ 392939 w 442945"/>
              <a:gd name="connsiteY13" fmla="*/ 334274 h 434961"/>
              <a:gd name="connsiteX14" fmla="*/ 421514 w 442945"/>
              <a:gd name="connsiteY14" fmla="*/ 293793 h 434961"/>
              <a:gd name="connsiteX15" fmla="*/ 414370 w 442945"/>
              <a:gd name="connsiteY15" fmla="*/ 196162 h 434961"/>
              <a:gd name="connsiteX16" fmla="*/ 442945 w 442945"/>
              <a:gd name="connsiteY16" fmla="*/ 136631 h 434961"/>
              <a:gd name="connsiteX17" fmla="*/ 433420 w 442945"/>
              <a:gd name="connsiteY17" fmla="*/ 98531 h 434961"/>
              <a:gd name="connsiteX18" fmla="*/ 402464 w 442945"/>
              <a:gd name="connsiteY18" fmla="*/ 12806 h 434961"/>
              <a:gd name="connsiteX19" fmla="*/ 373889 w 442945"/>
              <a:gd name="connsiteY19" fmla="*/ 10424 h 434961"/>
              <a:gd name="connsiteX20" fmla="*/ 316739 w 442945"/>
              <a:gd name="connsiteY20" fmla="*/ 3281 h 434961"/>
              <a:gd name="connsiteX21" fmla="*/ 295307 w 442945"/>
              <a:gd name="connsiteY21" fmla="*/ 3281 h 434961"/>
              <a:gd name="connsiteX22" fmla="*/ 200057 w 442945"/>
              <a:gd name="connsiteY22" fmla="*/ 43762 h 434961"/>
              <a:gd name="connsiteX0" fmla="*/ 200057 w 443214"/>
              <a:gd name="connsiteY0" fmla="*/ 43762 h 434961"/>
              <a:gd name="connsiteX1" fmla="*/ 154814 w 443214"/>
              <a:gd name="connsiteY1" fmla="*/ 46143 h 434961"/>
              <a:gd name="connsiteX2" fmla="*/ 69089 w 443214"/>
              <a:gd name="connsiteY2" fmla="*/ 98531 h 434961"/>
              <a:gd name="connsiteX3" fmla="*/ 66707 w 443214"/>
              <a:gd name="connsiteY3" fmla="*/ 172349 h 434961"/>
              <a:gd name="connsiteX4" fmla="*/ 32 w 443214"/>
              <a:gd name="connsiteY4" fmla="*/ 191399 h 434961"/>
              <a:gd name="connsiteX5" fmla="*/ 4795 w 443214"/>
              <a:gd name="connsiteY5" fmla="*/ 248549 h 434961"/>
              <a:gd name="connsiteX6" fmla="*/ 50039 w 443214"/>
              <a:gd name="connsiteY6" fmla="*/ 296174 h 434961"/>
              <a:gd name="connsiteX7" fmla="*/ 40514 w 443214"/>
              <a:gd name="connsiteY7" fmla="*/ 367612 h 434961"/>
              <a:gd name="connsiteX8" fmla="*/ 123857 w 443214"/>
              <a:gd name="connsiteY8" fmla="*/ 424762 h 434961"/>
              <a:gd name="connsiteX9" fmla="*/ 169101 w 443214"/>
              <a:gd name="connsiteY9" fmla="*/ 427143 h 434961"/>
              <a:gd name="connsiteX10" fmla="*/ 252445 w 443214"/>
              <a:gd name="connsiteY10" fmla="*/ 427143 h 434961"/>
              <a:gd name="connsiteX11" fmla="*/ 311976 w 443214"/>
              <a:gd name="connsiteY11" fmla="*/ 410474 h 434961"/>
              <a:gd name="connsiteX12" fmla="*/ 354839 w 443214"/>
              <a:gd name="connsiteY12" fmla="*/ 386662 h 434961"/>
              <a:gd name="connsiteX13" fmla="*/ 392939 w 443214"/>
              <a:gd name="connsiteY13" fmla="*/ 334274 h 434961"/>
              <a:gd name="connsiteX14" fmla="*/ 421514 w 443214"/>
              <a:gd name="connsiteY14" fmla="*/ 293793 h 434961"/>
              <a:gd name="connsiteX15" fmla="*/ 414370 w 443214"/>
              <a:gd name="connsiteY15" fmla="*/ 196162 h 434961"/>
              <a:gd name="connsiteX16" fmla="*/ 442945 w 443214"/>
              <a:gd name="connsiteY16" fmla="*/ 136631 h 434961"/>
              <a:gd name="connsiteX17" fmla="*/ 433420 w 443214"/>
              <a:gd name="connsiteY17" fmla="*/ 98531 h 434961"/>
              <a:gd name="connsiteX18" fmla="*/ 402464 w 443214"/>
              <a:gd name="connsiteY18" fmla="*/ 12806 h 434961"/>
              <a:gd name="connsiteX19" fmla="*/ 373889 w 443214"/>
              <a:gd name="connsiteY19" fmla="*/ 10424 h 434961"/>
              <a:gd name="connsiteX20" fmla="*/ 316739 w 443214"/>
              <a:gd name="connsiteY20" fmla="*/ 3281 h 434961"/>
              <a:gd name="connsiteX21" fmla="*/ 295307 w 443214"/>
              <a:gd name="connsiteY21" fmla="*/ 3281 h 434961"/>
              <a:gd name="connsiteX22" fmla="*/ 200057 w 443214"/>
              <a:gd name="connsiteY22" fmla="*/ 43762 h 434961"/>
              <a:gd name="connsiteX0" fmla="*/ 200057 w 447927"/>
              <a:gd name="connsiteY0" fmla="*/ 43762 h 434961"/>
              <a:gd name="connsiteX1" fmla="*/ 154814 w 447927"/>
              <a:gd name="connsiteY1" fmla="*/ 46143 h 434961"/>
              <a:gd name="connsiteX2" fmla="*/ 69089 w 447927"/>
              <a:gd name="connsiteY2" fmla="*/ 98531 h 434961"/>
              <a:gd name="connsiteX3" fmla="*/ 66707 w 447927"/>
              <a:gd name="connsiteY3" fmla="*/ 172349 h 434961"/>
              <a:gd name="connsiteX4" fmla="*/ 32 w 447927"/>
              <a:gd name="connsiteY4" fmla="*/ 191399 h 434961"/>
              <a:gd name="connsiteX5" fmla="*/ 4795 w 447927"/>
              <a:gd name="connsiteY5" fmla="*/ 248549 h 434961"/>
              <a:gd name="connsiteX6" fmla="*/ 50039 w 447927"/>
              <a:gd name="connsiteY6" fmla="*/ 296174 h 434961"/>
              <a:gd name="connsiteX7" fmla="*/ 40514 w 447927"/>
              <a:gd name="connsiteY7" fmla="*/ 367612 h 434961"/>
              <a:gd name="connsiteX8" fmla="*/ 123857 w 447927"/>
              <a:gd name="connsiteY8" fmla="*/ 424762 h 434961"/>
              <a:gd name="connsiteX9" fmla="*/ 169101 w 447927"/>
              <a:gd name="connsiteY9" fmla="*/ 427143 h 434961"/>
              <a:gd name="connsiteX10" fmla="*/ 252445 w 447927"/>
              <a:gd name="connsiteY10" fmla="*/ 427143 h 434961"/>
              <a:gd name="connsiteX11" fmla="*/ 311976 w 447927"/>
              <a:gd name="connsiteY11" fmla="*/ 410474 h 434961"/>
              <a:gd name="connsiteX12" fmla="*/ 354839 w 447927"/>
              <a:gd name="connsiteY12" fmla="*/ 386662 h 434961"/>
              <a:gd name="connsiteX13" fmla="*/ 392939 w 447927"/>
              <a:gd name="connsiteY13" fmla="*/ 334274 h 434961"/>
              <a:gd name="connsiteX14" fmla="*/ 421514 w 447927"/>
              <a:gd name="connsiteY14" fmla="*/ 293793 h 434961"/>
              <a:gd name="connsiteX15" fmla="*/ 414370 w 447927"/>
              <a:gd name="connsiteY15" fmla="*/ 196162 h 434961"/>
              <a:gd name="connsiteX16" fmla="*/ 447707 w 447927"/>
              <a:gd name="connsiteY16" fmla="*/ 158062 h 434961"/>
              <a:gd name="connsiteX17" fmla="*/ 433420 w 447927"/>
              <a:gd name="connsiteY17" fmla="*/ 98531 h 434961"/>
              <a:gd name="connsiteX18" fmla="*/ 402464 w 447927"/>
              <a:gd name="connsiteY18" fmla="*/ 12806 h 434961"/>
              <a:gd name="connsiteX19" fmla="*/ 373889 w 447927"/>
              <a:gd name="connsiteY19" fmla="*/ 10424 h 434961"/>
              <a:gd name="connsiteX20" fmla="*/ 316739 w 447927"/>
              <a:gd name="connsiteY20" fmla="*/ 3281 h 434961"/>
              <a:gd name="connsiteX21" fmla="*/ 295307 w 447927"/>
              <a:gd name="connsiteY21" fmla="*/ 3281 h 434961"/>
              <a:gd name="connsiteX22" fmla="*/ 200057 w 447927"/>
              <a:gd name="connsiteY22" fmla="*/ 43762 h 434961"/>
              <a:gd name="connsiteX0" fmla="*/ 200057 w 447927"/>
              <a:gd name="connsiteY0" fmla="*/ 43762 h 446201"/>
              <a:gd name="connsiteX1" fmla="*/ 154814 w 447927"/>
              <a:gd name="connsiteY1" fmla="*/ 46143 h 446201"/>
              <a:gd name="connsiteX2" fmla="*/ 69089 w 447927"/>
              <a:gd name="connsiteY2" fmla="*/ 98531 h 446201"/>
              <a:gd name="connsiteX3" fmla="*/ 66707 w 447927"/>
              <a:gd name="connsiteY3" fmla="*/ 172349 h 446201"/>
              <a:gd name="connsiteX4" fmla="*/ 32 w 447927"/>
              <a:gd name="connsiteY4" fmla="*/ 191399 h 446201"/>
              <a:gd name="connsiteX5" fmla="*/ 4795 w 447927"/>
              <a:gd name="connsiteY5" fmla="*/ 248549 h 446201"/>
              <a:gd name="connsiteX6" fmla="*/ 50039 w 447927"/>
              <a:gd name="connsiteY6" fmla="*/ 296174 h 446201"/>
              <a:gd name="connsiteX7" fmla="*/ 40514 w 447927"/>
              <a:gd name="connsiteY7" fmla="*/ 367612 h 446201"/>
              <a:gd name="connsiteX8" fmla="*/ 123857 w 447927"/>
              <a:gd name="connsiteY8" fmla="*/ 424762 h 446201"/>
              <a:gd name="connsiteX9" fmla="*/ 171482 w 447927"/>
              <a:gd name="connsiteY9" fmla="*/ 446193 h 446201"/>
              <a:gd name="connsiteX10" fmla="*/ 252445 w 447927"/>
              <a:gd name="connsiteY10" fmla="*/ 427143 h 446201"/>
              <a:gd name="connsiteX11" fmla="*/ 311976 w 447927"/>
              <a:gd name="connsiteY11" fmla="*/ 410474 h 446201"/>
              <a:gd name="connsiteX12" fmla="*/ 354839 w 447927"/>
              <a:gd name="connsiteY12" fmla="*/ 386662 h 446201"/>
              <a:gd name="connsiteX13" fmla="*/ 392939 w 447927"/>
              <a:gd name="connsiteY13" fmla="*/ 334274 h 446201"/>
              <a:gd name="connsiteX14" fmla="*/ 421514 w 447927"/>
              <a:gd name="connsiteY14" fmla="*/ 293793 h 446201"/>
              <a:gd name="connsiteX15" fmla="*/ 414370 w 447927"/>
              <a:gd name="connsiteY15" fmla="*/ 196162 h 446201"/>
              <a:gd name="connsiteX16" fmla="*/ 447707 w 447927"/>
              <a:gd name="connsiteY16" fmla="*/ 158062 h 446201"/>
              <a:gd name="connsiteX17" fmla="*/ 433420 w 447927"/>
              <a:gd name="connsiteY17" fmla="*/ 98531 h 446201"/>
              <a:gd name="connsiteX18" fmla="*/ 402464 w 447927"/>
              <a:gd name="connsiteY18" fmla="*/ 12806 h 446201"/>
              <a:gd name="connsiteX19" fmla="*/ 373889 w 447927"/>
              <a:gd name="connsiteY19" fmla="*/ 10424 h 446201"/>
              <a:gd name="connsiteX20" fmla="*/ 316739 w 447927"/>
              <a:gd name="connsiteY20" fmla="*/ 3281 h 446201"/>
              <a:gd name="connsiteX21" fmla="*/ 295307 w 447927"/>
              <a:gd name="connsiteY21" fmla="*/ 3281 h 446201"/>
              <a:gd name="connsiteX22" fmla="*/ 200057 w 447927"/>
              <a:gd name="connsiteY22" fmla="*/ 43762 h 446201"/>
              <a:gd name="connsiteX0" fmla="*/ 200057 w 447927"/>
              <a:gd name="connsiteY0" fmla="*/ 43762 h 447700"/>
              <a:gd name="connsiteX1" fmla="*/ 154814 w 447927"/>
              <a:gd name="connsiteY1" fmla="*/ 46143 h 447700"/>
              <a:gd name="connsiteX2" fmla="*/ 69089 w 447927"/>
              <a:gd name="connsiteY2" fmla="*/ 98531 h 447700"/>
              <a:gd name="connsiteX3" fmla="*/ 66707 w 447927"/>
              <a:gd name="connsiteY3" fmla="*/ 172349 h 447700"/>
              <a:gd name="connsiteX4" fmla="*/ 32 w 447927"/>
              <a:gd name="connsiteY4" fmla="*/ 191399 h 447700"/>
              <a:gd name="connsiteX5" fmla="*/ 4795 w 447927"/>
              <a:gd name="connsiteY5" fmla="*/ 248549 h 447700"/>
              <a:gd name="connsiteX6" fmla="*/ 50039 w 447927"/>
              <a:gd name="connsiteY6" fmla="*/ 296174 h 447700"/>
              <a:gd name="connsiteX7" fmla="*/ 40514 w 447927"/>
              <a:gd name="connsiteY7" fmla="*/ 367612 h 447700"/>
              <a:gd name="connsiteX8" fmla="*/ 123857 w 447927"/>
              <a:gd name="connsiteY8" fmla="*/ 424762 h 447700"/>
              <a:gd name="connsiteX9" fmla="*/ 171482 w 447927"/>
              <a:gd name="connsiteY9" fmla="*/ 446193 h 447700"/>
              <a:gd name="connsiteX10" fmla="*/ 252445 w 447927"/>
              <a:gd name="connsiteY10" fmla="*/ 427143 h 447700"/>
              <a:gd name="connsiteX11" fmla="*/ 311976 w 447927"/>
              <a:gd name="connsiteY11" fmla="*/ 410474 h 447700"/>
              <a:gd name="connsiteX12" fmla="*/ 354839 w 447927"/>
              <a:gd name="connsiteY12" fmla="*/ 386662 h 447700"/>
              <a:gd name="connsiteX13" fmla="*/ 392939 w 447927"/>
              <a:gd name="connsiteY13" fmla="*/ 334274 h 447700"/>
              <a:gd name="connsiteX14" fmla="*/ 421514 w 447927"/>
              <a:gd name="connsiteY14" fmla="*/ 293793 h 447700"/>
              <a:gd name="connsiteX15" fmla="*/ 414370 w 447927"/>
              <a:gd name="connsiteY15" fmla="*/ 196162 h 447700"/>
              <a:gd name="connsiteX16" fmla="*/ 447707 w 447927"/>
              <a:gd name="connsiteY16" fmla="*/ 158062 h 447700"/>
              <a:gd name="connsiteX17" fmla="*/ 433420 w 447927"/>
              <a:gd name="connsiteY17" fmla="*/ 98531 h 447700"/>
              <a:gd name="connsiteX18" fmla="*/ 402464 w 447927"/>
              <a:gd name="connsiteY18" fmla="*/ 12806 h 447700"/>
              <a:gd name="connsiteX19" fmla="*/ 373889 w 447927"/>
              <a:gd name="connsiteY19" fmla="*/ 10424 h 447700"/>
              <a:gd name="connsiteX20" fmla="*/ 316739 w 447927"/>
              <a:gd name="connsiteY20" fmla="*/ 3281 h 447700"/>
              <a:gd name="connsiteX21" fmla="*/ 295307 w 447927"/>
              <a:gd name="connsiteY21" fmla="*/ 3281 h 447700"/>
              <a:gd name="connsiteX22" fmla="*/ 200057 w 447927"/>
              <a:gd name="connsiteY22" fmla="*/ 43762 h 447700"/>
              <a:gd name="connsiteX0" fmla="*/ 200057 w 447927"/>
              <a:gd name="connsiteY0" fmla="*/ 43762 h 450270"/>
              <a:gd name="connsiteX1" fmla="*/ 154814 w 447927"/>
              <a:gd name="connsiteY1" fmla="*/ 46143 h 450270"/>
              <a:gd name="connsiteX2" fmla="*/ 69089 w 447927"/>
              <a:gd name="connsiteY2" fmla="*/ 98531 h 450270"/>
              <a:gd name="connsiteX3" fmla="*/ 66707 w 447927"/>
              <a:gd name="connsiteY3" fmla="*/ 172349 h 450270"/>
              <a:gd name="connsiteX4" fmla="*/ 32 w 447927"/>
              <a:gd name="connsiteY4" fmla="*/ 191399 h 450270"/>
              <a:gd name="connsiteX5" fmla="*/ 4795 w 447927"/>
              <a:gd name="connsiteY5" fmla="*/ 248549 h 450270"/>
              <a:gd name="connsiteX6" fmla="*/ 50039 w 447927"/>
              <a:gd name="connsiteY6" fmla="*/ 296174 h 450270"/>
              <a:gd name="connsiteX7" fmla="*/ 40514 w 447927"/>
              <a:gd name="connsiteY7" fmla="*/ 367612 h 450270"/>
              <a:gd name="connsiteX8" fmla="*/ 123857 w 447927"/>
              <a:gd name="connsiteY8" fmla="*/ 424762 h 450270"/>
              <a:gd name="connsiteX9" fmla="*/ 171482 w 447927"/>
              <a:gd name="connsiteY9" fmla="*/ 446193 h 450270"/>
              <a:gd name="connsiteX10" fmla="*/ 252445 w 447927"/>
              <a:gd name="connsiteY10" fmla="*/ 427143 h 450270"/>
              <a:gd name="connsiteX11" fmla="*/ 311976 w 447927"/>
              <a:gd name="connsiteY11" fmla="*/ 410474 h 450270"/>
              <a:gd name="connsiteX12" fmla="*/ 354839 w 447927"/>
              <a:gd name="connsiteY12" fmla="*/ 386662 h 450270"/>
              <a:gd name="connsiteX13" fmla="*/ 392939 w 447927"/>
              <a:gd name="connsiteY13" fmla="*/ 334274 h 450270"/>
              <a:gd name="connsiteX14" fmla="*/ 421514 w 447927"/>
              <a:gd name="connsiteY14" fmla="*/ 293793 h 450270"/>
              <a:gd name="connsiteX15" fmla="*/ 414370 w 447927"/>
              <a:gd name="connsiteY15" fmla="*/ 196162 h 450270"/>
              <a:gd name="connsiteX16" fmla="*/ 447707 w 447927"/>
              <a:gd name="connsiteY16" fmla="*/ 158062 h 450270"/>
              <a:gd name="connsiteX17" fmla="*/ 433420 w 447927"/>
              <a:gd name="connsiteY17" fmla="*/ 98531 h 450270"/>
              <a:gd name="connsiteX18" fmla="*/ 402464 w 447927"/>
              <a:gd name="connsiteY18" fmla="*/ 12806 h 450270"/>
              <a:gd name="connsiteX19" fmla="*/ 373889 w 447927"/>
              <a:gd name="connsiteY19" fmla="*/ 10424 h 450270"/>
              <a:gd name="connsiteX20" fmla="*/ 316739 w 447927"/>
              <a:gd name="connsiteY20" fmla="*/ 3281 h 450270"/>
              <a:gd name="connsiteX21" fmla="*/ 295307 w 447927"/>
              <a:gd name="connsiteY21" fmla="*/ 3281 h 450270"/>
              <a:gd name="connsiteX22" fmla="*/ 200057 w 447927"/>
              <a:gd name="connsiteY22" fmla="*/ 43762 h 450270"/>
              <a:gd name="connsiteX0" fmla="*/ 200057 w 447927"/>
              <a:gd name="connsiteY0" fmla="*/ 40481 h 446989"/>
              <a:gd name="connsiteX1" fmla="*/ 154814 w 447927"/>
              <a:gd name="connsiteY1" fmla="*/ 42862 h 446989"/>
              <a:gd name="connsiteX2" fmla="*/ 69089 w 447927"/>
              <a:gd name="connsiteY2" fmla="*/ 95250 h 446989"/>
              <a:gd name="connsiteX3" fmla="*/ 66707 w 447927"/>
              <a:gd name="connsiteY3" fmla="*/ 169068 h 446989"/>
              <a:gd name="connsiteX4" fmla="*/ 32 w 447927"/>
              <a:gd name="connsiteY4" fmla="*/ 188118 h 446989"/>
              <a:gd name="connsiteX5" fmla="*/ 4795 w 447927"/>
              <a:gd name="connsiteY5" fmla="*/ 245268 h 446989"/>
              <a:gd name="connsiteX6" fmla="*/ 50039 w 447927"/>
              <a:gd name="connsiteY6" fmla="*/ 292893 h 446989"/>
              <a:gd name="connsiteX7" fmla="*/ 40514 w 447927"/>
              <a:gd name="connsiteY7" fmla="*/ 364331 h 446989"/>
              <a:gd name="connsiteX8" fmla="*/ 123857 w 447927"/>
              <a:gd name="connsiteY8" fmla="*/ 421481 h 446989"/>
              <a:gd name="connsiteX9" fmla="*/ 171482 w 447927"/>
              <a:gd name="connsiteY9" fmla="*/ 442912 h 446989"/>
              <a:gd name="connsiteX10" fmla="*/ 252445 w 447927"/>
              <a:gd name="connsiteY10" fmla="*/ 423862 h 446989"/>
              <a:gd name="connsiteX11" fmla="*/ 311976 w 447927"/>
              <a:gd name="connsiteY11" fmla="*/ 407193 h 446989"/>
              <a:gd name="connsiteX12" fmla="*/ 354839 w 447927"/>
              <a:gd name="connsiteY12" fmla="*/ 383381 h 446989"/>
              <a:gd name="connsiteX13" fmla="*/ 392939 w 447927"/>
              <a:gd name="connsiteY13" fmla="*/ 330993 h 446989"/>
              <a:gd name="connsiteX14" fmla="*/ 421514 w 447927"/>
              <a:gd name="connsiteY14" fmla="*/ 290512 h 446989"/>
              <a:gd name="connsiteX15" fmla="*/ 414370 w 447927"/>
              <a:gd name="connsiteY15" fmla="*/ 192881 h 446989"/>
              <a:gd name="connsiteX16" fmla="*/ 447707 w 447927"/>
              <a:gd name="connsiteY16" fmla="*/ 154781 h 446989"/>
              <a:gd name="connsiteX17" fmla="*/ 433420 w 447927"/>
              <a:gd name="connsiteY17" fmla="*/ 95250 h 446989"/>
              <a:gd name="connsiteX18" fmla="*/ 402464 w 447927"/>
              <a:gd name="connsiteY18" fmla="*/ 9525 h 446989"/>
              <a:gd name="connsiteX19" fmla="*/ 373889 w 447927"/>
              <a:gd name="connsiteY19" fmla="*/ 7143 h 446989"/>
              <a:gd name="connsiteX20" fmla="*/ 295307 w 447927"/>
              <a:gd name="connsiteY20" fmla="*/ 0 h 446989"/>
              <a:gd name="connsiteX21" fmla="*/ 200057 w 447927"/>
              <a:gd name="connsiteY21" fmla="*/ 40481 h 446989"/>
              <a:gd name="connsiteX0" fmla="*/ 200057 w 447927"/>
              <a:gd name="connsiteY0" fmla="*/ 43929 h 450437"/>
              <a:gd name="connsiteX1" fmla="*/ 154814 w 447927"/>
              <a:gd name="connsiteY1" fmla="*/ 46310 h 450437"/>
              <a:gd name="connsiteX2" fmla="*/ 69089 w 447927"/>
              <a:gd name="connsiteY2" fmla="*/ 98698 h 450437"/>
              <a:gd name="connsiteX3" fmla="*/ 66707 w 447927"/>
              <a:gd name="connsiteY3" fmla="*/ 172516 h 450437"/>
              <a:gd name="connsiteX4" fmla="*/ 32 w 447927"/>
              <a:gd name="connsiteY4" fmla="*/ 191566 h 450437"/>
              <a:gd name="connsiteX5" fmla="*/ 4795 w 447927"/>
              <a:gd name="connsiteY5" fmla="*/ 248716 h 450437"/>
              <a:gd name="connsiteX6" fmla="*/ 50039 w 447927"/>
              <a:gd name="connsiteY6" fmla="*/ 296341 h 450437"/>
              <a:gd name="connsiteX7" fmla="*/ 40514 w 447927"/>
              <a:gd name="connsiteY7" fmla="*/ 367779 h 450437"/>
              <a:gd name="connsiteX8" fmla="*/ 123857 w 447927"/>
              <a:gd name="connsiteY8" fmla="*/ 424929 h 450437"/>
              <a:gd name="connsiteX9" fmla="*/ 171482 w 447927"/>
              <a:gd name="connsiteY9" fmla="*/ 446360 h 450437"/>
              <a:gd name="connsiteX10" fmla="*/ 252445 w 447927"/>
              <a:gd name="connsiteY10" fmla="*/ 427310 h 450437"/>
              <a:gd name="connsiteX11" fmla="*/ 311976 w 447927"/>
              <a:gd name="connsiteY11" fmla="*/ 410641 h 450437"/>
              <a:gd name="connsiteX12" fmla="*/ 354839 w 447927"/>
              <a:gd name="connsiteY12" fmla="*/ 386829 h 450437"/>
              <a:gd name="connsiteX13" fmla="*/ 392939 w 447927"/>
              <a:gd name="connsiteY13" fmla="*/ 334441 h 450437"/>
              <a:gd name="connsiteX14" fmla="*/ 421514 w 447927"/>
              <a:gd name="connsiteY14" fmla="*/ 293960 h 450437"/>
              <a:gd name="connsiteX15" fmla="*/ 414370 w 447927"/>
              <a:gd name="connsiteY15" fmla="*/ 196329 h 450437"/>
              <a:gd name="connsiteX16" fmla="*/ 447707 w 447927"/>
              <a:gd name="connsiteY16" fmla="*/ 158229 h 450437"/>
              <a:gd name="connsiteX17" fmla="*/ 433420 w 447927"/>
              <a:gd name="connsiteY17" fmla="*/ 98698 h 450437"/>
              <a:gd name="connsiteX18" fmla="*/ 402464 w 447927"/>
              <a:gd name="connsiteY18" fmla="*/ 12973 h 450437"/>
              <a:gd name="connsiteX19" fmla="*/ 295307 w 447927"/>
              <a:gd name="connsiteY19" fmla="*/ 3448 h 450437"/>
              <a:gd name="connsiteX20" fmla="*/ 200057 w 447927"/>
              <a:gd name="connsiteY20" fmla="*/ 43929 h 450437"/>
              <a:gd name="connsiteX0" fmla="*/ 200057 w 447927"/>
              <a:gd name="connsiteY0" fmla="*/ 50020 h 456528"/>
              <a:gd name="connsiteX1" fmla="*/ 154814 w 447927"/>
              <a:gd name="connsiteY1" fmla="*/ 52401 h 456528"/>
              <a:gd name="connsiteX2" fmla="*/ 69089 w 447927"/>
              <a:gd name="connsiteY2" fmla="*/ 104789 h 456528"/>
              <a:gd name="connsiteX3" fmla="*/ 66707 w 447927"/>
              <a:gd name="connsiteY3" fmla="*/ 178607 h 456528"/>
              <a:gd name="connsiteX4" fmla="*/ 32 w 447927"/>
              <a:gd name="connsiteY4" fmla="*/ 197657 h 456528"/>
              <a:gd name="connsiteX5" fmla="*/ 4795 w 447927"/>
              <a:gd name="connsiteY5" fmla="*/ 254807 h 456528"/>
              <a:gd name="connsiteX6" fmla="*/ 50039 w 447927"/>
              <a:gd name="connsiteY6" fmla="*/ 302432 h 456528"/>
              <a:gd name="connsiteX7" fmla="*/ 40514 w 447927"/>
              <a:gd name="connsiteY7" fmla="*/ 373870 h 456528"/>
              <a:gd name="connsiteX8" fmla="*/ 123857 w 447927"/>
              <a:gd name="connsiteY8" fmla="*/ 431020 h 456528"/>
              <a:gd name="connsiteX9" fmla="*/ 171482 w 447927"/>
              <a:gd name="connsiteY9" fmla="*/ 452451 h 456528"/>
              <a:gd name="connsiteX10" fmla="*/ 252445 w 447927"/>
              <a:gd name="connsiteY10" fmla="*/ 433401 h 456528"/>
              <a:gd name="connsiteX11" fmla="*/ 311976 w 447927"/>
              <a:gd name="connsiteY11" fmla="*/ 416732 h 456528"/>
              <a:gd name="connsiteX12" fmla="*/ 354839 w 447927"/>
              <a:gd name="connsiteY12" fmla="*/ 392920 h 456528"/>
              <a:gd name="connsiteX13" fmla="*/ 392939 w 447927"/>
              <a:gd name="connsiteY13" fmla="*/ 340532 h 456528"/>
              <a:gd name="connsiteX14" fmla="*/ 421514 w 447927"/>
              <a:gd name="connsiteY14" fmla="*/ 300051 h 456528"/>
              <a:gd name="connsiteX15" fmla="*/ 414370 w 447927"/>
              <a:gd name="connsiteY15" fmla="*/ 202420 h 456528"/>
              <a:gd name="connsiteX16" fmla="*/ 447707 w 447927"/>
              <a:gd name="connsiteY16" fmla="*/ 164320 h 456528"/>
              <a:gd name="connsiteX17" fmla="*/ 433420 w 447927"/>
              <a:gd name="connsiteY17" fmla="*/ 104789 h 456528"/>
              <a:gd name="connsiteX18" fmla="*/ 402464 w 447927"/>
              <a:gd name="connsiteY18" fmla="*/ 19064 h 456528"/>
              <a:gd name="connsiteX19" fmla="*/ 295307 w 447927"/>
              <a:gd name="connsiteY19" fmla="*/ 9539 h 456528"/>
              <a:gd name="connsiteX20" fmla="*/ 200057 w 447927"/>
              <a:gd name="connsiteY20" fmla="*/ 50020 h 456528"/>
              <a:gd name="connsiteX0" fmla="*/ 200057 w 447927"/>
              <a:gd name="connsiteY0" fmla="*/ 50020 h 456528"/>
              <a:gd name="connsiteX1" fmla="*/ 154814 w 447927"/>
              <a:gd name="connsiteY1" fmla="*/ 52401 h 456528"/>
              <a:gd name="connsiteX2" fmla="*/ 69089 w 447927"/>
              <a:gd name="connsiteY2" fmla="*/ 104789 h 456528"/>
              <a:gd name="connsiteX3" fmla="*/ 66707 w 447927"/>
              <a:gd name="connsiteY3" fmla="*/ 178607 h 456528"/>
              <a:gd name="connsiteX4" fmla="*/ 32 w 447927"/>
              <a:gd name="connsiteY4" fmla="*/ 197657 h 456528"/>
              <a:gd name="connsiteX5" fmla="*/ 4795 w 447927"/>
              <a:gd name="connsiteY5" fmla="*/ 254807 h 456528"/>
              <a:gd name="connsiteX6" fmla="*/ 50039 w 447927"/>
              <a:gd name="connsiteY6" fmla="*/ 302432 h 456528"/>
              <a:gd name="connsiteX7" fmla="*/ 40514 w 447927"/>
              <a:gd name="connsiteY7" fmla="*/ 373870 h 456528"/>
              <a:gd name="connsiteX8" fmla="*/ 123857 w 447927"/>
              <a:gd name="connsiteY8" fmla="*/ 431020 h 456528"/>
              <a:gd name="connsiteX9" fmla="*/ 171482 w 447927"/>
              <a:gd name="connsiteY9" fmla="*/ 452451 h 456528"/>
              <a:gd name="connsiteX10" fmla="*/ 252445 w 447927"/>
              <a:gd name="connsiteY10" fmla="*/ 433401 h 456528"/>
              <a:gd name="connsiteX11" fmla="*/ 311976 w 447927"/>
              <a:gd name="connsiteY11" fmla="*/ 416732 h 456528"/>
              <a:gd name="connsiteX12" fmla="*/ 354839 w 447927"/>
              <a:gd name="connsiteY12" fmla="*/ 392920 h 456528"/>
              <a:gd name="connsiteX13" fmla="*/ 392939 w 447927"/>
              <a:gd name="connsiteY13" fmla="*/ 340532 h 456528"/>
              <a:gd name="connsiteX14" fmla="*/ 421514 w 447927"/>
              <a:gd name="connsiteY14" fmla="*/ 300051 h 456528"/>
              <a:gd name="connsiteX15" fmla="*/ 414370 w 447927"/>
              <a:gd name="connsiteY15" fmla="*/ 202420 h 456528"/>
              <a:gd name="connsiteX16" fmla="*/ 447707 w 447927"/>
              <a:gd name="connsiteY16" fmla="*/ 164320 h 456528"/>
              <a:gd name="connsiteX17" fmla="*/ 433420 w 447927"/>
              <a:gd name="connsiteY17" fmla="*/ 104789 h 456528"/>
              <a:gd name="connsiteX18" fmla="*/ 402464 w 447927"/>
              <a:gd name="connsiteY18" fmla="*/ 19064 h 456528"/>
              <a:gd name="connsiteX19" fmla="*/ 295307 w 447927"/>
              <a:gd name="connsiteY19" fmla="*/ 9539 h 456528"/>
              <a:gd name="connsiteX20" fmla="*/ 200057 w 447927"/>
              <a:gd name="connsiteY20" fmla="*/ 50020 h 456528"/>
              <a:gd name="connsiteX0" fmla="*/ 200057 w 481165"/>
              <a:gd name="connsiteY0" fmla="*/ 50020 h 456528"/>
              <a:gd name="connsiteX1" fmla="*/ 154814 w 481165"/>
              <a:gd name="connsiteY1" fmla="*/ 52401 h 456528"/>
              <a:gd name="connsiteX2" fmla="*/ 69089 w 481165"/>
              <a:gd name="connsiteY2" fmla="*/ 104789 h 456528"/>
              <a:gd name="connsiteX3" fmla="*/ 66707 w 481165"/>
              <a:gd name="connsiteY3" fmla="*/ 178607 h 456528"/>
              <a:gd name="connsiteX4" fmla="*/ 32 w 481165"/>
              <a:gd name="connsiteY4" fmla="*/ 197657 h 456528"/>
              <a:gd name="connsiteX5" fmla="*/ 4795 w 481165"/>
              <a:gd name="connsiteY5" fmla="*/ 254807 h 456528"/>
              <a:gd name="connsiteX6" fmla="*/ 50039 w 481165"/>
              <a:gd name="connsiteY6" fmla="*/ 302432 h 456528"/>
              <a:gd name="connsiteX7" fmla="*/ 40514 w 481165"/>
              <a:gd name="connsiteY7" fmla="*/ 373870 h 456528"/>
              <a:gd name="connsiteX8" fmla="*/ 123857 w 481165"/>
              <a:gd name="connsiteY8" fmla="*/ 431020 h 456528"/>
              <a:gd name="connsiteX9" fmla="*/ 171482 w 481165"/>
              <a:gd name="connsiteY9" fmla="*/ 452451 h 456528"/>
              <a:gd name="connsiteX10" fmla="*/ 252445 w 481165"/>
              <a:gd name="connsiteY10" fmla="*/ 433401 h 456528"/>
              <a:gd name="connsiteX11" fmla="*/ 311976 w 481165"/>
              <a:gd name="connsiteY11" fmla="*/ 416732 h 456528"/>
              <a:gd name="connsiteX12" fmla="*/ 354839 w 481165"/>
              <a:gd name="connsiteY12" fmla="*/ 392920 h 456528"/>
              <a:gd name="connsiteX13" fmla="*/ 392939 w 481165"/>
              <a:gd name="connsiteY13" fmla="*/ 340532 h 456528"/>
              <a:gd name="connsiteX14" fmla="*/ 421514 w 481165"/>
              <a:gd name="connsiteY14" fmla="*/ 300051 h 456528"/>
              <a:gd name="connsiteX15" fmla="*/ 414370 w 481165"/>
              <a:gd name="connsiteY15" fmla="*/ 202420 h 456528"/>
              <a:gd name="connsiteX16" fmla="*/ 481044 w 481165"/>
              <a:gd name="connsiteY16" fmla="*/ 166701 h 456528"/>
              <a:gd name="connsiteX17" fmla="*/ 433420 w 481165"/>
              <a:gd name="connsiteY17" fmla="*/ 104789 h 456528"/>
              <a:gd name="connsiteX18" fmla="*/ 402464 w 481165"/>
              <a:gd name="connsiteY18" fmla="*/ 19064 h 456528"/>
              <a:gd name="connsiteX19" fmla="*/ 295307 w 481165"/>
              <a:gd name="connsiteY19" fmla="*/ 9539 h 456528"/>
              <a:gd name="connsiteX20" fmla="*/ 200057 w 481165"/>
              <a:gd name="connsiteY20" fmla="*/ 50020 h 456528"/>
              <a:gd name="connsiteX0" fmla="*/ 200057 w 482024"/>
              <a:gd name="connsiteY0" fmla="*/ 50020 h 456528"/>
              <a:gd name="connsiteX1" fmla="*/ 154814 w 482024"/>
              <a:gd name="connsiteY1" fmla="*/ 52401 h 456528"/>
              <a:gd name="connsiteX2" fmla="*/ 69089 w 482024"/>
              <a:gd name="connsiteY2" fmla="*/ 104789 h 456528"/>
              <a:gd name="connsiteX3" fmla="*/ 66707 w 482024"/>
              <a:gd name="connsiteY3" fmla="*/ 178607 h 456528"/>
              <a:gd name="connsiteX4" fmla="*/ 32 w 482024"/>
              <a:gd name="connsiteY4" fmla="*/ 197657 h 456528"/>
              <a:gd name="connsiteX5" fmla="*/ 4795 w 482024"/>
              <a:gd name="connsiteY5" fmla="*/ 254807 h 456528"/>
              <a:gd name="connsiteX6" fmla="*/ 50039 w 482024"/>
              <a:gd name="connsiteY6" fmla="*/ 302432 h 456528"/>
              <a:gd name="connsiteX7" fmla="*/ 40514 w 482024"/>
              <a:gd name="connsiteY7" fmla="*/ 373870 h 456528"/>
              <a:gd name="connsiteX8" fmla="*/ 123857 w 482024"/>
              <a:gd name="connsiteY8" fmla="*/ 431020 h 456528"/>
              <a:gd name="connsiteX9" fmla="*/ 171482 w 482024"/>
              <a:gd name="connsiteY9" fmla="*/ 452451 h 456528"/>
              <a:gd name="connsiteX10" fmla="*/ 252445 w 482024"/>
              <a:gd name="connsiteY10" fmla="*/ 433401 h 456528"/>
              <a:gd name="connsiteX11" fmla="*/ 311976 w 482024"/>
              <a:gd name="connsiteY11" fmla="*/ 416732 h 456528"/>
              <a:gd name="connsiteX12" fmla="*/ 354839 w 482024"/>
              <a:gd name="connsiteY12" fmla="*/ 392920 h 456528"/>
              <a:gd name="connsiteX13" fmla="*/ 392939 w 482024"/>
              <a:gd name="connsiteY13" fmla="*/ 340532 h 456528"/>
              <a:gd name="connsiteX14" fmla="*/ 421514 w 482024"/>
              <a:gd name="connsiteY14" fmla="*/ 300051 h 456528"/>
              <a:gd name="connsiteX15" fmla="*/ 414370 w 482024"/>
              <a:gd name="connsiteY15" fmla="*/ 202420 h 456528"/>
              <a:gd name="connsiteX16" fmla="*/ 481044 w 482024"/>
              <a:gd name="connsiteY16" fmla="*/ 166701 h 456528"/>
              <a:gd name="connsiteX17" fmla="*/ 433420 w 482024"/>
              <a:gd name="connsiteY17" fmla="*/ 104789 h 456528"/>
              <a:gd name="connsiteX18" fmla="*/ 402464 w 482024"/>
              <a:gd name="connsiteY18" fmla="*/ 19064 h 456528"/>
              <a:gd name="connsiteX19" fmla="*/ 295307 w 482024"/>
              <a:gd name="connsiteY19" fmla="*/ 9539 h 456528"/>
              <a:gd name="connsiteX20" fmla="*/ 200057 w 482024"/>
              <a:gd name="connsiteY20" fmla="*/ 50020 h 456528"/>
              <a:gd name="connsiteX0" fmla="*/ 200057 w 481047"/>
              <a:gd name="connsiteY0" fmla="*/ 50020 h 456528"/>
              <a:gd name="connsiteX1" fmla="*/ 154814 w 481047"/>
              <a:gd name="connsiteY1" fmla="*/ 52401 h 456528"/>
              <a:gd name="connsiteX2" fmla="*/ 69089 w 481047"/>
              <a:gd name="connsiteY2" fmla="*/ 104789 h 456528"/>
              <a:gd name="connsiteX3" fmla="*/ 66707 w 481047"/>
              <a:gd name="connsiteY3" fmla="*/ 178607 h 456528"/>
              <a:gd name="connsiteX4" fmla="*/ 32 w 481047"/>
              <a:gd name="connsiteY4" fmla="*/ 197657 h 456528"/>
              <a:gd name="connsiteX5" fmla="*/ 4795 w 481047"/>
              <a:gd name="connsiteY5" fmla="*/ 254807 h 456528"/>
              <a:gd name="connsiteX6" fmla="*/ 50039 w 481047"/>
              <a:gd name="connsiteY6" fmla="*/ 302432 h 456528"/>
              <a:gd name="connsiteX7" fmla="*/ 40514 w 481047"/>
              <a:gd name="connsiteY7" fmla="*/ 373870 h 456528"/>
              <a:gd name="connsiteX8" fmla="*/ 123857 w 481047"/>
              <a:gd name="connsiteY8" fmla="*/ 431020 h 456528"/>
              <a:gd name="connsiteX9" fmla="*/ 171482 w 481047"/>
              <a:gd name="connsiteY9" fmla="*/ 452451 h 456528"/>
              <a:gd name="connsiteX10" fmla="*/ 252445 w 481047"/>
              <a:gd name="connsiteY10" fmla="*/ 433401 h 456528"/>
              <a:gd name="connsiteX11" fmla="*/ 311976 w 481047"/>
              <a:gd name="connsiteY11" fmla="*/ 416732 h 456528"/>
              <a:gd name="connsiteX12" fmla="*/ 354839 w 481047"/>
              <a:gd name="connsiteY12" fmla="*/ 392920 h 456528"/>
              <a:gd name="connsiteX13" fmla="*/ 392939 w 481047"/>
              <a:gd name="connsiteY13" fmla="*/ 340532 h 456528"/>
              <a:gd name="connsiteX14" fmla="*/ 421514 w 481047"/>
              <a:gd name="connsiteY14" fmla="*/ 300051 h 456528"/>
              <a:gd name="connsiteX15" fmla="*/ 435801 w 481047"/>
              <a:gd name="connsiteY15" fmla="*/ 223852 h 456528"/>
              <a:gd name="connsiteX16" fmla="*/ 481044 w 481047"/>
              <a:gd name="connsiteY16" fmla="*/ 166701 h 456528"/>
              <a:gd name="connsiteX17" fmla="*/ 433420 w 481047"/>
              <a:gd name="connsiteY17" fmla="*/ 104789 h 456528"/>
              <a:gd name="connsiteX18" fmla="*/ 402464 w 481047"/>
              <a:gd name="connsiteY18" fmla="*/ 19064 h 456528"/>
              <a:gd name="connsiteX19" fmla="*/ 295307 w 481047"/>
              <a:gd name="connsiteY19" fmla="*/ 9539 h 456528"/>
              <a:gd name="connsiteX20" fmla="*/ 200057 w 481047"/>
              <a:gd name="connsiteY20" fmla="*/ 50020 h 45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1047" h="456528">
                <a:moveTo>
                  <a:pt x="200057" y="50020"/>
                </a:moveTo>
                <a:cubicBezTo>
                  <a:pt x="176642" y="57164"/>
                  <a:pt x="176642" y="43273"/>
                  <a:pt x="154814" y="52401"/>
                </a:cubicBezTo>
                <a:cubicBezTo>
                  <a:pt x="132986" y="61529"/>
                  <a:pt x="83773" y="83755"/>
                  <a:pt x="69089" y="104789"/>
                </a:cubicBezTo>
                <a:cubicBezTo>
                  <a:pt x="54405" y="125823"/>
                  <a:pt x="78216" y="163129"/>
                  <a:pt x="66707" y="178607"/>
                </a:cubicBezTo>
                <a:cubicBezTo>
                  <a:pt x="55198" y="194085"/>
                  <a:pt x="-1556" y="178607"/>
                  <a:pt x="32" y="197657"/>
                </a:cubicBezTo>
                <a:lnTo>
                  <a:pt x="4795" y="254807"/>
                </a:lnTo>
                <a:cubicBezTo>
                  <a:pt x="13129" y="272269"/>
                  <a:pt x="53214" y="278619"/>
                  <a:pt x="50039" y="302432"/>
                </a:cubicBezTo>
                <a:lnTo>
                  <a:pt x="40514" y="373870"/>
                </a:lnTo>
                <a:cubicBezTo>
                  <a:pt x="37339" y="397683"/>
                  <a:pt x="102426" y="421098"/>
                  <a:pt x="123857" y="431020"/>
                </a:cubicBezTo>
                <a:cubicBezTo>
                  <a:pt x="139732" y="438164"/>
                  <a:pt x="127032" y="438164"/>
                  <a:pt x="171482" y="452451"/>
                </a:cubicBezTo>
                <a:cubicBezTo>
                  <a:pt x="215932" y="466738"/>
                  <a:pt x="229029" y="439354"/>
                  <a:pt x="252445" y="433401"/>
                </a:cubicBezTo>
                <a:cubicBezTo>
                  <a:pt x="275861" y="427448"/>
                  <a:pt x="297688" y="424669"/>
                  <a:pt x="311976" y="416732"/>
                </a:cubicBezTo>
                <a:lnTo>
                  <a:pt x="354839" y="392920"/>
                </a:lnTo>
                <a:cubicBezTo>
                  <a:pt x="368333" y="380220"/>
                  <a:pt x="381827" y="356010"/>
                  <a:pt x="392939" y="340532"/>
                </a:cubicBezTo>
                <a:cubicBezTo>
                  <a:pt x="404052" y="325054"/>
                  <a:pt x="414370" y="319498"/>
                  <a:pt x="421514" y="300051"/>
                </a:cubicBezTo>
                <a:cubicBezTo>
                  <a:pt x="428658" y="280604"/>
                  <a:pt x="425879" y="246077"/>
                  <a:pt x="435801" y="223852"/>
                </a:cubicBezTo>
                <a:cubicBezTo>
                  <a:pt x="445723" y="201627"/>
                  <a:pt x="481441" y="186545"/>
                  <a:pt x="481044" y="166701"/>
                </a:cubicBezTo>
                <a:cubicBezTo>
                  <a:pt x="480647" y="146857"/>
                  <a:pt x="446517" y="129395"/>
                  <a:pt x="433420" y="104789"/>
                </a:cubicBezTo>
                <a:cubicBezTo>
                  <a:pt x="420323" y="80183"/>
                  <a:pt x="425483" y="34939"/>
                  <a:pt x="402464" y="19064"/>
                </a:cubicBezTo>
                <a:cubicBezTo>
                  <a:pt x="360395" y="-13480"/>
                  <a:pt x="329042" y="4380"/>
                  <a:pt x="295307" y="9539"/>
                </a:cubicBezTo>
                <a:cubicBezTo>
                  <a:pt x="261573" y="14698"/>
                  <a:pt x="223472" y="42876"/>
                  <a:pt x="200057" y="500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5549600" y="3064357"/>
            <a:ext cx="122246" cy="100081"/>
          </a:xfrm>
          <a:custGeom>
            <a:avLst/>
            <a:gdLst>
              <a:gd name="connsiteX0" fmla="*/ 0 w 132730"/>
              <a:gd name="connsiteY0" fmla="*/ 49897 h 99794"/>
              <a:gd name="connsiteX1" fmla="*/ 66365 w 132730"/>
              <a:gd name="connsiteY1" fmla="*/ 0 h 99794"/>
              <a:gd name="connsiteX2" fmla="*/ 132730 w 132730"/>
              <a:gd name="connsiteY2" fmla="*/ 49897 h 99794"/>
              <a:gd name="connsiteX3" fmla="*/ 66365 w 132730"/>
              <a:gd name="connsiteY3" fmla="*/ 99794 h 99794"/>
              <a:gd name="connsiteX4" fmla="*/ 0 w 132730"/>
              <a:gd name="connsiteY4" fmla="*/ 49897 h 99794"/>
              <a:gd name="connsiteX0" fmla="*/ 0 w 134152"/>
              <a:gd name="connsiteY0" fmla="*/ 50505 h 100402"/>
              <a:gd name="connsiteX1" fmla="*/ 66365 w 134152"/>
              <a:gd name="connsiteY1" fmla="*/ 608 h 100402"/>
              <a:gd name="connsiteX2" fmla="*/ 108250 w 134152"/>
              <a:gd name="connsiteY2" fmla="*/ 24522 h 100402"/>
              <a:gd name="connsiteX3" fmla="*/ 132730 w 134152"/>
              <a:gd name="connsiteY3" fmla="*/ 50505 h 100402"/>
              <a:gd name="connsiteX4" fmla="*/ 66365 w 134152"/>
              <a:gd name="connsiteY4" fmla="*/ 100402 h 100402"/>
              <a:gd name="connsiteX5" fmla="*/ 0 w 134152"/>
              <a:gd name="connsiteY5" fmla="*/ 50505 h 100402"/>
              <a:gd name="connsiteX0" fmla="*/ 0 w 122246"/>
              <a:gd name="connsiteY0" fmla="*/ 38201 h 100081"/>
              <a:gd name="connsiteX1" fmla="*/ 54459 w 122246"/>
              <a:gd name="connsiteY1" fmla="*/ 210 h 100081"/>
              <a:gd name="connsiteX2" fmla="*/ 96344 w 122246"/>
              <a:gd name="connsiteY2" fmla="*/ 24124 h 100081"/>
              <a:gd name="connsiteX3" fmla="*/ 120824 w 122246"/>
              <a:gd name="connsiteY3" fmla="*/ 50107 h 100081"/>
              <a:gd name="connsiteX4" fmla="*/ 54459 w 122246"/>
              <a:gd name="connsiteY4" fmla="*/ 100004 h 100081"/>
              <a:gd name="connsiteX5" fmla="*/ 0 w 122246"/>
              <a:gd name="connsiteY5" fmla="*/ 38201 h 10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46" h="100081">
                <a:moveTo>
                  <a:pt x="0" y="38201"/>
                </a:moveTo>
                <a:cubicBezTo>
                  <a:pt x="0" y="10644"/>
                  <a:pt x="38402" y="2556"/>
                  <a:pt x="54459" y="210"/>
                </a:cubicBezTo>
                <a:cubicBezTo>
                  <a:pt x="70516" y="-2136"/>
                  <a:pt x="85283" y="15808"/>
                  <a:pt x="96344" y="24124"/>
                </a:cubicBezTo>
                <a:cubicBezTo>
                  <a:pt x="107405" y="32440"/>
                  <a:pt x="127805" y="35079"/>
                  <a:pt x="120824" y="50107"/>
                </a:cubicBezTo>
                <a:cubicBezTo>
                  <a:pt x="113843" y="65135"/>
                  <a:pt x="74596" y="101988"/>
                  <a:pt x="54459" y="100004"/>
                </a:cubicBezTo>
                <a:cubicBezTo>
                  <a:pt x="34322" y="98020"/>
                  <a:pt x="0" y="65758"/>
                  <a:pt x="0" y="3820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15" name="Oval 38"/>
          <p:cNvSpPr/>
          <p:nvPr/>
        </p:nvSpPr>
        <p:spPr>
          <a:xfrm rot="4569801">
            <a:off x="5835824" y="3432543"/>
            <a:ext cx="158267" cy="99420"/>
          </a:xfrm>
          <a:custGeom>
            <a:avLst/>
            <a:gdLst>
              <a:gd name="connsiteX0" fmla="*/ 0 w 132730"/>
              <a:gd name="connsiteY0" fmla="*/ 49897 h 99794"/>
              <a:gd name="connsiteX1" fmla="*/ 66365 w 132730"/>
              <a:gd name="connsiteY1" fmla="*/ 0 h 99794"/>
              <a:gd name="connsiteX2" fmla="*/ 132730 w 132730"/>
              <a:gd name="connsiteY2" fmla="*/ 49897 h 99794"/>
              <a:gd name="connsiteX3" fmla="*/ 66365 w 132730"/>
              <a:gd name="connsiteY3" fmla="*/ 99794 h 99794"/>
              <a:gd name="connsiteX4" fmla="*/ 0 w 132730"/>
              <a:gd name="connsiteY4" fmla="*/ 49897 h 99794"/>
              <a:gd name="connsiteX0" fmla="*/ 0 w 134152"/>
              <a:gd name="connsiteY0" fmla="*/ 50505 h 100402"/>
              <a:gd name="connsiteX1" fmla="*/ 66365 w 134152"/>
              <a:gd name="connsiteY1" fmla="*/ 608 h 100402"/>
              <a:gd name="connsiteX2" fmla="*/ 108250 w 134152"/>
              <a:gd name="connsiteY2" fmla="*/ 24522 h 100402"/>
              <a:gd name="connsiteX3" fmla="*/ 132730 w 134152"/>
              <a:gd name="connsiteY3" fmla="*/ 50505 h 100402"/>
              <a:gd name="connsiteX4" fmla="*/ 66365 w 134152"/>
              <a:gd name="connsiteY4" fmla="*/ 100402 h 100402"/>
              <a:gd name="connsiteX5" fmla="*/ 0 w 134152"/>
              <a:gd name="connsiteY5" fmla="*/ 50505 h 100402"/>
              <a:gd name="connsiteX0" fmla="*/ 0 w 122246"/>
              <a:gd name="connsiteY0" fmla="*/ 38201 h 100081"/>
              <a:gd name="connsiteX1" fmla="*/ 54459 w 122246"/>
              <a:gd name="connsiteY1" fmla="*/ 210 h 100081"/>
              <a:gd name="connsiteX2" fmla="*/ 96344 w 122246"/>
              <a:gd name="connsiteY2" fmla="*/ 24124 h 100081"/>
              <a:gd name="connsiteX3" fmla="*/ 120824 w 122246"/>
              <a:gd name="connsiteY3" fmla="*/ 50107 h 100081"/>
              <a:gd name="connsiteX4" fmla="*/ 54459 w 122246"/>
              <a:gd name="connsiteY4" fmla="*/ 100004 h 100081"/>
              <a:gd name="connsiteX5" fmla="*/ 0 w 122246"/>
              <a:gd name="connsiteY5" fmla="*/ 38201 h 100081"/>
              <a:gd name="connsiteX0" fmla="*/ 0 w 159276"/>
              <a:gd name="connsiteY0" fmla="*/ 20651 h 101836"/>
              <a:gd name="connsiteX1" fmla="*/ 91489 w 159276"/>
              <a:gd name="connsiteY1" fmla="*/ 1590 h 101836"/>
              <a:gd name="connsiteX2" fmla="*/ 133374 w 159276"/>
              <a:gd name="connsiteY2" fmla="*/ 25504 h 101836"/>
              <a:gd name="connsiteX3" fmla="*/ 157854 w 159276"/>
              <a:gd name="connsiteY3" fmla="*/ 51487 h 101836"/>
              <a:gd name="connsiteX4" fmla="*/ 91489 w 159276"/>
              <a:gd name="connsiteY4" fmla="*/ 101384 h 101836"/>
              <a:gd name="connsiteX5" fmla="*/ 0 w 159276"/>
              <a:gd name="connsiteY5" fmla="*/ 20651 h 101836"/>
              <a:gd name="connsiteX0" fmla="*/ 387 w 159663"/>
              <a:gd name="connsiteY0" fmla="*/ 19167 h 98166"/>
              <a:gd name="connsiteX1" fmla="*/ 91876 w 159663"/>
              <a:gd name="connsiteY1" fmla="*/ 106 h 98166"/>
              <a:gd name="connsiteX2" fmla="*/ 133761 w 159663"/>
              <a:gd name="connsiteY2" fmla="*/ 24020 h 98166"/>
              <a:gd name="connsiteX3" fmla="*/ 158241 w 159663"/>
              <a:gd name="connsiteY3" fmla="*/ 50003 h 98166"/>
              <a:gd name="connsiteX4" fmla="*/ 62991 w 159663"/>
              <a:gd name="connsiteY4" fmla="*/ 97690 h 98166"/>
              <a:gd name="connsiteX5" fmla="*/ 387 w 159663"/>
              <a:gd name="connsiteY5" fmla="*/ 19167 h 98166"/>
              <a:gd name="connsiteX0" fmla="*/ 335 w 158267"/>
              <a:gd name="connsiteY0" fmla="*/ 19167 h 99420"/>
              <a:gd name="connsiteX1" fmla="*/ 91824 w 158267"/>
              <a:gd name="connsiteY1" fmla="*/ 106 h 99420"/>
              <a:gd name="connsiteX2" fmla="*/ 133709 w 158267"/>
              <a:gd name="connsiteY2" fmla="*/ 24020 h 99420"/>
              <a:gd name="connsiteX3" fmla="*/ 158189 w 158267"/>
              <a:gd name="connsiteY3" fmla="*/ 50003 h 99420"/>
              <a:gd name="connsiteX4" fmla="*/ 114443 w 158267"/>
              <a:gd name="connsiteY4" fmla="*/ 71637 h 99420"/>
              <a:gd name="connsiteX5" fmla="*/ 62939 w 158267"/>
              <a:gd name="connsiteY5" fmla="*/ 97690 h 99420"/>
              <a:gd name="connsiteX6" fmla="*/ 335 w 158267"/>
              <a:gd name="connsiteY6" fmla="*/ 19167 h 9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267" h="99420">
                <a:moveTo>
                  <a:pt x="335" y="19167"/>
                </a:moveTo>
                <a:cubicBezTo>
                  <a:pt x="5149" y="2903"/>
                  <a:pt x="69595" y="-703"/>
                  <a:pt x="91824" y="106"/>
                </a:cubicBezTo>
                <a:cubicBezTo>
                  <a:pt x="114053" y="915"/>
                  <a:pt x="122648" y="15704"/>
                  <a:pt x="133709" y="24020"/>
                </a:cubicBezTo>
                <a:cubicBezTo>
                  <a:pt x="144770" y="32336"/>
                  <a:pt x="159473" y="41592"/>
                  <a:pt x="158189" y="50003"/>
                </a:cubicBezTo>
                <a:cubicBezTo>
                  <a:pt x="156905" y="58414"/>
                  <a:pt x="130318" y="63689"/>
                  <a:pt x="114443" y="71637"/>
                </a:cubicBezTo>
                <a:cubicBezTo>
                  <a:pt x="98568" y="79585"/>
                  <a:pt x="81957" y="106435"/>
                  <a:pt x="62939" y="97690"/>
                </a:cubicBezTo>
                <a:cubicBezTo>
                  <a:pt x="43921" y="88945"/>
                  <a:pt x="-4479" y="35431"/>
                  <a:pt x="335" y="1916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5281309" y="3428483"/>
            <a:ext cx="103029" cy="78417"/>
          </a:xfrm>
          <a:custGeom>
            <a:avLst/>
            <a:gdLst>
              <a:gd name="connsiteX0" fmla="*/ 0 w 100644"/>
              <a:gd name="connsiteY0" fmla="*/ 34438 h 68875"/>
              <a:gd name="connsiteX1" fmla="*/ 50322 w 100644"/>
              <a:gd name="connsiteY1" fmla="*/ 0 h 68875"/>
              <a:gd name="connsiteX2" fmla="*/ 100644 w 100644"/>
              <a:gd name="connsiteY2" fmla="*/ 34438 h 68875"/>
              <a:gd name="connsiteX3" fmla="*/ 50322 w 100644"/>
              <a:gd name="connsiteY3" fmla="*/ 68876 h 68875"/>
              <a:gd name="connsiteX4" fmla="*/ 0 w 100644"/>
              <a:gd name="connsiteY4" fmla="*/ 34438 h 68875"/>
              <a:gd name="connsiteX0" fmla="*/ 5 w 100649"/>
              <a:gd name="connsiteY0" fmla="*/ 34438 h 48346"/>
              <a:gd name="connsiteX1" fmla="*/ 50327 w 100649"/>
              <a:gd name="connsiteY1" fmla="*/ 0 h 48346"/>
              <a:gd name="connsiteX2" fmla="*/ 100649 w 100649"/>
              <a:gd name="connsiteY2" fmla="*/ 34438 h 48346"/>
              <a:gd name="connsiteX3" fmla="*/ 52708 w 100649"/>
              <a:gd name="connsiteY3" fmla="*/ 47444 h 48346"/>
              <a:gd name="connsiteX4" fmla="*/ 5 w 100649"/>
              <a:gd name="connsiteY4" fmla="*/ 34438 h 48346"/>
              <a:gd name="connsiteX0" fmla="*/ 4 w 103029"/>
              <a:gd name="connsiteY0" fmla="*/ 34622 h 59429"/>
              <a:gd name="connsiteX1" fmla="*/ 50326 w 103029"/>
              <a:gd name="connsiteY1" fmla="*/ 184 h 59429"/>
              <a:gd name="connsiteX2" fmla="*/ 103029 w 103029"/>
              <a:gd name="connsiteY2" fmla="*/ 51291 h 59429"/>
              <a:gd name="connsiteX3" fmla="*/ 52707 w 103029"/>
              <a:gd name="connsiteY3" fmla="*/ 47628 h 59429"/>
              <a:gd name="connsiteX4" fmla="*/ 4 w 103029"/>
              <a:gd name="connsiteY4" fmla="*/ 34622 h 59429"/>
              <a:gd name="connsiteX0" fmla="*/ 4 w 103029"/>
              <a:gd name="connsiteY0" fmla="*/ 53610 h 78417"/>
              <a:gd name="connsiteX1" fmla="*/ 50326 w 103029"/>
              <a:gd name="connsiteY1" fmla="*/ 122 h 78417"/>
              <a:gd name="connsiteX2" fmla="*/ 103029 w 103029"/>
              <a:gd name="connsiteY2" fmla="*/ 70279 h 78417"/>
              <a:gd name="connsiteX3" fmla="*/ 52707 w 103029"/>
              <a:gd name="connsiteY3" fmla="*/ 66616 h 78417"/>
              <a:gd name="connsiteX4" fmla="*/ 4 w 103029"/>
              <a:gd name="connsiteY4" fmla="*/ 53610 h 7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029" h="78417">
                <a:moveTo>
                  <a:pt x="4" y="53610"/>
                </a:moveTo>
                <a:cubicBezTo>
                  <a:pt x="-393" y="42528"/>
                  <a:pt x="33155" y="-2656"/>
                  <a:pt x="50326" y="122"/>
                </a:cubicBezTo>
                <a:cubicBezTo>
                  <a:pt x="67497" y="2900"/>
                  <a:pt x="103029" y="51259"/>
                  <a:pt x="103029" y="70279"/>
                </a:cubicBezTo>
                <a:cubicBezTo>
                  <a:pt x="103029" y="89299"/>
                  <a:pt x="69878" y="69394"/>
                  <a:pt x="52707" y="66616"/>
                </a:cubicBezTo>
                <a:cubicBezTo>
                  <a:pt x="35536" y="63838"/>
                  <a:pt x="401" y="64692"/>
                  <a:pt x="4" y="536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 rot="999370">
            <a:off x="6377448" y="2939413"/>
            <a:ext cx="564624" cy="364286"/>
          </a:xfrm>
          <a:custGeom>
            <a:avLst/>
            <a:gdLst>
              <a:gd name="connsiteX0" fmla="*/ 0 w 521386"/>
              <a:gd name="connsiteY0" fmla="*/ 159579 h 319158"/>
              <a:gd name="connsiteX1" fmla="*/ 260693 w 521386"/>
              <a:gd name="connsiteY1" fmla="*/ 0 h 319158"/>
              <a:gd name="connsiteX2" fmla="*/ 521386 w 521386"/>
              <a:gd name="connsiteY2" fmla="*/ 159579 h 319158"/>
              <a:gd name="connsiteX3" fmla="*/ 260693 w 521386"/>
              <a:gd name="connsiteY3" fmla="*/ 319158 h 319158"/>
              <a:gd name="connsiteX4" fmla="*/ 0 w 521386"/>
              <a:gd name="connsiteY4" fmla="*/ 159579 h 319158"/>
              <a:gd name="connsiteX0" fmla="*/ 48 w 521434"/>
              <a:gd name="connsiteY0" fmla="*/ 194463 h 354042"/>
              <a:gd name="connsiteX1" fmla="*/ 277645 w 521434"/>
              <a:gd name="connsiteY1" fmla="*/ 0 h 354042"/>
              <a:gd name="connsiteX2" fmla="*/ 521434 w 521434"/>
              <a:gd name="connsiteY2" fmla="*/ 194463 h 354042"/>
              <a:gd name="connsiteX3" fmla="*/ 260741 w 521434"/>
              <a:gd name="connsiteY3" fmla="*/ 354042 h 354042"/>
              <a:gd name="connsiteX4" fmla="*/ 48 w 521434"/>
              <a:gd name="connsiteY4" fmla="*/ 194463 h 354042"/>
              <a:gd name="connsiteX0" fmla="*/ 48 w 524221"/>
              <a:gd name="connsiteY0" fmla="*/ 199415 h 358994"/>
              <a:gd name="connsiteX1" fmla="*/ 277645 w 524221"/>
              <a:gd name="connsiteY1" fmla="*/ 4952 h 358994"/>
              <a:gd name="connsiteX2" fmla="*/ 402910 w 524221"/>
              <a:gd name="connsiteY2" fmla="*/ 69853 h 358994"/>
              <a:gd name="connsiteX3" fmla="*/ 521434 w 524221"/>
              <a:gd name="connsiteY3" fmla="*/ 199415 h 358994"/>
              <a:gd name="connsiteX4" fmla="*/ 260741 w 524221"/>
              <a:gd name="connsiteY4" fmla="*/ 358994 h 358994"/>
              <a:gd name="connsiteX5" fmla="*/ 48 w 524221"/>
              <a:gd name="connsiteY5" fmla="*/ 199415 h 358994"/>
              <a:gd name="connsiteX0" fmla="*/ 48 w 524221"/>
              <a:gd name="connsiteY0" fmla="*/ 199787 h 359366"/>
              <a:gd name="connsiteX1" fmla="*/ 277645 w 524221"/>
              <a:gd name="connsiteY1" fmla="*/ 5324 h 359366"/>
              <a:gd name="connsiteX2" fmla="*/ 402910 w 524221"/>
              <a:gd name="connsiteY2" fmla="*/ 70225 h 359366"/>
              <a:gd name="connsiteX3" fmla="*/ 521434 w 524221"/>
              <a:gd name="connsiteY3" fmla="*/ 199787 h 359366"/>
              <a:gd name="connsiteX4" fmla="*/ 260741 w 524221"/>
              <a:gd name="connsiteY4" fmla="*/ 359366 h 359366"/>
              <a:gd name="connsiteX5" fmla="*/ 48 w 524221"/>
              <a:gd name="connsiteY5" fmla="*/ 199787 h 359366"/>
              <a:gd name="connsiteX0" fmla="*/ 35 w 562304"/>
              <a:gd name="connsiteY0" fmla="*/ 199787 h 359614"/>
              <a:gd name="connsiteX1" fmla="*/ 277632 w 562304"/>
              <a:gd name="connsiteY1" fmla="*/ 5324 h 359614"/>
              <a:gd name="connsiteX2" fmla="*/ 402897 w 562304"/>
              <a:gd name="connsiteY2" fmla="*/ 70225 h 359614"/>
              <a:gd name="connsiteX3" fmla="*/ 560222 w 562304"/>
              <a:gd name="connsiteY3" fmla="*/ 163324 h 359614"/>
              <a:gd name="connsiteX4" fmla="*/ 260728 w 562304"/>
              <a:gd name="connsiteY4" fmla="*/ 359366 h 359614"/>
              <a:gd name="connsiteX5" fmla="*/ 35 w 562304"/>
              <a:gd name="connsiteY5" fmla="*/ 199787 h 359614"/>
              <a:gd name="connsiteX0" fmla="*/ 33 w 560498"/>
              <a:gd name="connsiteY0" fmla="*/ 199787 h 374444"/>
              <a:gd name="connsiteX1" fmla="*/ 277630 w 560498"/>
              <a:gd name="connsiteY1" fmla="*/ 5324 h 374444"/>
              <a:gd name="connsiteX2" fmla="*/ 402895 w 560498"/>
              <a:gd name="connsiteY2" fmla="*/ 70225 h 374444"/>
              <a:gd name="connsiteX3" fmla="*/ 560220 w 560498"/>
              <a:gd name="connsiteY3" fmla="*/ 163324 h 374444"/>
              <a:gd name="connsiteX4" fmla="*/ 487764 w 560498"/>
              <a:gd name="connsiteY4" fmla="*/ 345584 h 374444"/>
              <a:gd name="connsiteX5" fmla="*/ 260726 w 560498"/>
              <a:gd name="connsiteY5" fmla="*/ 359366 h 374444"/>
              <a:gd name="connsiteX6" fmla="*/ 33 w 560498"/>
              <a:gd name="connsiteY6" fmla="*/ 199787 h 374444"/>
              <a:gd name="connsiteX0" fmla="*/ 23042 w 583507"/>
              <a:gd name="connsiteY0" fmla="*/ 199787 h 365379"/>
              <a:gd name="connsiteX1" fmla="*/ 300639 w 583507"/>
              <a:gd name="connsiteY1" fmla="*/ 5324 h 365379"/>
              <a:gd name="connsiteX2" fmla="*/ 425904 w 583507"/>
              <a:gd name="connsiteY2" fmla="*/ 70225 h 365379"/>
              <a:gd name="connsiteX3" fmla="*/ 583229 w 583507"/>
              <a:gd name="connsiteY3" fmla="*/ 163324 h 365379"/>
              <a:gd name="connsiteX4" fmla="*/ 510773 w 583507"/>
              <a:gd name="connsiteY4" fmla="*/ 345584 h 365379"/>
              <a:gd name="connsiteX5" fmla="*/ 283735 w 583507"/>
              <a:gd name="connsiteY5" fmla="*/ 359366 h 365379"/>
              <a:gd name="connsiteX6" fmla="*/ 45492 w 583507"/>
              <a:gd name="connsiteY6" fmla="*/ 335656 h 365379"/>
              <a:gd name="connsiteX7" fmla="*/ 23042 w 583507"/>
              <a:gd name="connsiteY7" fmla="*/ 199787 h 365379"/>
              <a:gd name="connsiteX0" fmla="*/ 19266 w 579731"/>
              <a:gd name="connsiteY0" fmla="*/ 199787 h 365379"/>
              <a:gd name="connsiteX1" fmla="*/ 296863 w 579731"/>
              <a:gd name="connsiteY1" fmla="*/ 5324 h 365379"/>
              <a:gd name="connsiteX2" fmla="*/ 422128 w 579731"/>
              <a:gd name="connsiteY2" fmla="*/ 70225 h 365379"/>
              <a:gd name="connsiteX3" fmla="*/ 579453 w 579731"/>
              <a:gd name="connsiteY3" fmla="*/ 163324 h 365379"/>
              <a:gd name="connsiteX4" fmla="*/ 506997 w 579731"/>
              <a:gd name="connsiteY4" fmla="*/ 345584 h 365379"/>
              <a:gd name="connsiteX5" fmla="*/ 279959 w 579731"/>
              <a:gd name="connsiteY5" fmla="*/ 359366 h 365379"/>
              <a:gd name="connsiteX6" fmla="*/ 41716 w 579731"/>
              <a:gd name="connsiteY6" fmla="*/ 335656 h 365379"/>
              <a:gd name="connsiteX7" fmla="*/ 19266 w 579731"/>
              <a:gd name="connsiteY7" fmla="*/ 199787 h 365379"/>
              <a:gd name="connsiteX0" fmla="*/ 13048 w 573513"/>
              <a:gd name="connsiteY0" fmla="*/ 195263 h 360855"/>
              <a:gd name="connsiteX1" fmla="*/ 152446 w 573513"/>
              <a:gd name="connsiteY1" fmla="*/ 107243 h 360855"/>
              <a:gd name="connsiteX2" fmla="*/ 290645 w 573513"/>
              <a:gd name="connsiteY2" fmla="*/ 800 h 360855"/>
              <a:gd name="connsiteX3" fmla="*/ 415910 w 573513"/>
              <a:gd name="connsiteY3" fmla="*/ 65701 h 360855"/>
              <a:gd name="connsiteX4" fmla="*/ 573235 w 573513"/>
              <a:gd name="connsiteY4" fmla="*/ 158800 h 360855"/>
              <a:gd name="connsiteX5" fmla="*/ 500779 w 573513"/>
              <a:gd name="connsiteY5" fmla="*/ 341060 h 360855"/>
              <a:gd name="connsiteX6" fmla="*/ 273741 w 573513"/>
              <a:gd name="connsiteY6" fmla="*/ 354842 h 360855"/>
              <a:gd name="connsiteX7" fmla="*/ 35498 w 573513"/>
              <a:gd name="connsiteY7" fmla="*/ 331132 h 360855"/>
              <a:gd name="connsiteX8" fmla="*/ 13048 w 573513"/>
              <a:gd name="connsiteY8" fmla="*/ 195263 h 360855"/>
              <a:gd name="connsiteX0" fmla="*/ 13048 w 573513"/>
              <a:gd name="connsiteY0" fmla="*/ 195263 h 361661"/>
              <a:gd name="connsiteX1" fmla="*/ 152446 w 573513"/>
              <a:gd name="connsiteY1" fmla="*/ 107243 h 361661"/>
              <a:gd name="connsiteX2" fmla="*/ 290645 w 573513"/>
              <a:gd name="connsiteY2" fmla="*/ 800 h 361661"/>
              <a:gd name="connsiteX3" fmla="*/ 415910 w 573513"/>
              <a:gd name="connsiteY3" fmla="*/ 65701 h 361661"/>
              <a:gd name="connsiteX4" fmla="*/ 573235 w 573513"/>
              <a:gd name="connsiteY4" fmla="*/ 158800 h 361661"/>
              <a:gd name="connsiteX5" fmla="*/ 500779 w 573513"/>
              <a:gd name="connsiteY5" fmla="*/ 341060 h 361661"/>
              <a:gd name="connsiteX6" fmla="*/ 273741 w 573513"/>
              <a:gd name="connsiteY6" fmla="*/ 354842 h 361661"/>
              <a:gd name="connsiteX7" fmla="*/ 188096 w 573513"/>
              <a:gd name="connsiteY7" fmla="*/ 317790 h 361661"/>
              <a:gd name="connsiteX8" fmla="*/ 35498 w 573513"/>
              <a:gd name="connsiteY8" fmla="*/ 331132 h 361661"/>
              <a:gd name="connsiteX9" fmla="*/ 13048 w 573513"/>
              <a:gd name="connsiteY9" fmla="*/ 195263 h 361661"/>
              <a:gd name="connsiteX0" fmla="*/ 13048 w 573513"/>
              <a:gd name="connsiteY0" fmla="*/ 195263 h 371920"/>
              <a:gd name="connsiteX1" fmla="*/ 152446 w 573513"/>
              <a:gd name="connsiteY1" fmla="*/ 107243 h 371920"/>
              <a:gd name="connsiteX2" fmla="*/ 290645 w 573513"/>
              <a:gd name="connsiteY2" fmla="*/ 800 h 371920"/>
              <a:gd name="connsiteX3" fmla="*/ 415910 w 573513"/>
              <a:gd name="connsiteY3" fmla="*/ 65701 h 371920"/>
              <a:gd name="connsiteX4" fmla="*/ 573235 w 573513"/>
              <a:gd name="connsiteY4" fmla="*/ 158800 h 371920"/>
              <a:gd name="connsiteX5" fmla="*/ 500779 w 573513"/>
              <a:gd name="connsiteY5" fmla="*/ 341060 h 371920"/>
              <a:gd name="connsiteX6" fmla="*/ 273741 w 573513"/>
              <a:gd name="connsiteY6" fmla="*/ 354842 h 371920"/>
              <a:gd name="connsiteX7" fmla="*/ 188096 w 573513"/>
              <a:gd name="connsiteY7" fmla="*/ 317790 h 371920"/>
              <a:gd name="connsiteX8" fmla="*/ 35498 w 573513"/>
              <a:gd name="connsiteY8" fmla="*/ 331132 h 371920"/>
              <a:gd name="connsiteX9" fmla="*/ 13048 w 573513"/>
              <a:gd name="connsiteY9" fmla="*/ 195263 h 371920"/>
              <a:gd name="connsiteX0" fmla="*/ 13048 w 573513"/>
              <a:gd name="connsiteY0" fmla="*/ 195263 h 361661"/>
              <a:gd name="connsiteX1" fmla="*/ 152446 w 573513"/>
              <a:gd name="connsiteY1" fmla="*/ 107243 h 361661"/>
              <a:gd name="connsiteX2" fmla="*/ 290645 w 573513"/>
              <a:gd name="connsiteY2" fmla="*/ 800 h 361661"/>
              <a:gd name="connsiteX3" fmla="*/ 415910 w 573513"/>
              <a:gd name="connsiteY3" fmla="*/ 65701 h 361661"/>
              <a:gd name="connsiteX4" fmla="*/ 573235 w 573513"/>
              <a:gd name="connsiteY4" fmla="*/ 158800 h 361661"/>
              <a:gd name="connsiteX5" fmla="*/ 500779 w 573513"/>
              <a:gd name="connsiteY5" fmla="*/ 341060 h 361661"/>
              <a:gd name="connsiteX6" fmla="*/ 273741 w 573513"/>
              <a:gd name="connsiteY6" fmla="*/ 354842 h 361661"/>
              <a:gd name="connsiteX7" fmla="*/ 188096 w 573513"/>
              <a:gd name="connsiteY7" fmla="*/ 317790 h 361661"/>
              <a:gd name="connsiteX8" fmla="*/ 35498 w 573513"/>
              <a:gd name="connsiteY8" fmla="*/ 331132 h 361661"/>
              <a:gd name="connsiteX9" fmla="*/ 13048 w 573513"/>
              <a:gd name="connsiteY9" fmla="*/ 195263 h 361661"/>
              <a:gd name="connsiteX0" fmla="*/ 13048 w 573513"/>
              <a:gd name="connsiteY0" fmla="*/ 195263 h 375717"/>
              <a:gd name="connsiteX1" fmla="*/ 152446 w 573513"/>
              <a:gd name="connsiteY1" fmla="*/ 107243 h 375717"/>
              <a:gd name="connsiteX2" fmla="*/ 290645 w 573513"/>
              <a:gd name="connsiteY2" fmla="*/ 800 h 375717"/>
              <a:gd name="connsiteX3" fmla="*/ 415910 w 573513"/>
              <a:gd name="connsiteY3" fmla="*/ 65701 h 375717"/>
              <a:gd name="connsiteX4" fmla="*/ 573235 w 573513"/>
              <a:gd name="connsiteY4" fmla="*/ 158800 h 375717"/>
              <a:gd name="connsiteX5" fmla="*/ 500779 w 573513"/>
              <a:gd name="connsiteY5" fmla="*/ 341060 h 375717"/>
              <a:gd name="connsiteX6" fmla="*/ 273741 w 573513"/>
              <a:gd name="connsiteY6" fmla="*/ 354842 h 375717"/>
              <a:gd name="connsiteX7" fmla="*/ 188096 w 573513"/>
              <a:gd name="connsiteY7" fmla="*/ 317790 h 375717"/>
              <a:gd name="connsiteX8" fmla="*/ 35498 w 573513"/>
              <a:gd name="connsiteY8" fmla="*/ 331132 h 375717"/>
              <a:gd name="connsiteX9" fmla="*/ 13048 w 573513"/>
              <a:gd name="connsiteY9" fmla="*/ 195263 h 375717"/>
              <a:gd name="connsiteX0" fmla="*/ 13048 w 573430"/>
              <a:gd name="connsiteY0" fmla="*/ 195263 h 369882"/>
              <a:gd name="connsiteX1" fmla="*/ 152446 w 573430"/>
              <a:gd name="connsiteY1" fmla="*/ 107243 h 369882"/>
              <a:gd name="connsiteX2" fmla="*/ 290645 w 573430"/>
              <a:gd name="connsiteY2" fmla="*/ 800 h 369882"/>
              <a:gd name="connsiteX3" fmla="*/ 415910 w 573430"/>
              <a:gd name="connsiteY3" fmla="*/ 65701 h 369882"/>
              <a:gd name="connsiteX4" fmla="*/ 573235 w 573430"/>
              <a:gd name="connsiteY4" fmla="*/ 158800 h 369882"/>
              <a:gd name="connsiteX5" fmla="*/ 488241 w 573430"/>
              <a:gd name="connsiteY5" fmla="*/ 332383 h 369882"/>
              <a:gd name="connsiteX6" fmla="*/ 273741 w 573430"/>
              <a:gd name="connsiteY6" fmla="*/ 354842 h 369882"/>
              <a:gd name="connsiteX7" fmla="*/ 188096 w 573430"/>
              <a:gd name="connsiteY7" fmla="*/ 317790 h 369882"/>
              <a:gd name="connsiteX8" fmla="*/ 35498 w 573430"/>
              <a:gd name="connsiteY8" fmla="*/ 331132 h 369882"/>
              <a:gd name="connsiteX9" fmla="*/ 13048 w 573430"/>
              <a:gd name="connsiteY9" fmla="*/ 195263 h 369882"/>
              <a:gd name="connsiteX0" fmla="*/ 7930 w 568312"/>
              <a:gd name="connsiteY0" fmla="*/ 195263 h 369882"/>
              <a:gd name="connsiteX1" fmla="*/ 147328 w 568312"/>
              <a:gd name="connsiteY1" fmla="*/ 107243 h 369882"/>
              <a:gd name="connsiteX2" fmla="*/ 285527 w 568312"/>
              <a:gd name="connsiteY2" fmla="*/ 800 h 369882"/>
              <a:gd name="connsiteX3" fmla="*/ 410792 w 568312"/>
              <a:gd name="connsiteY3" fmla="*/ 65701 h 369882"/>
              <a:gd name="connsiteX4" fmla="*/ 568117 w 568312"/>
              <a:gd name="connsiteY4" fmla="*/ 158800 h 369882"/>
              <a:gd name="connsiteX5" fmla="*/ 483123 w 568312"/>
              <a:gd name="connsiteY5" fmla="*/ 332383 h 369882"/>
              <a:gd name="connsiteX6" fmla="*/ 268623 w 568312"/>
              <a:gd name="connsiteY6" fmla="*/ 354842 h 369882"/>
              <a:gd name="connsiteX7" fmla="*/ 182978 w 568312"/>
              <a:gd name="connsiteY7" fmla="*/ 317790 h 369882"/>
              <a:gd name="connsiteX8" fmla="*/ 44301 w 568312"/>
              <a:gd name="connsiteY8" fmla="*/ 319510 h 369882"/>
              <a:gd name="connsiteX9" fmla="*/ 7930 w 568312"/>
              <a:gd name="connsiteY9" fmla="*/ 195263 h 369882"/>
              <a:gd name="connsiteX0" fmla="*/ 4258 w 564640"/>
              <a:gd name="connsiteY0" fmla="*/ 195263 h 369882"/>
              <a:gd name="connsiteX1" fmla="*/ 93662 w 564640"/>
              <a:gd name="connsiteY1" fmla="*/ 164455 h 369882"/>
              <a:gd name="connsiteX2" fmla="*/ 143656 w 564640"/>
              <a:gd name="connsiteY2" fmla="*/ 107243 h 369882"/>
              <a:gd name="connsiteX3" fmla="*/ 281855 w 564640"/>
              <a:gd name="connsiteY3" fmla="*/ 800 h 369882"/>
              <a:gd name="connsiteX4" fmla="*/ 407120 w 564640"/>
              <a:gd name="connsiteY4" fmla="*/ 65701 h 369882"/>
              <a:gd name="connsiteX5" fmla="*/ 564445 w 564640"/>
              <a:gd name="connsiteY5" fmla="*/ 158800 h 369882"/>
              <a:gd name="connsiteX6" fmla="*/ 479451 w 564640"/>
              <a:gd name="connsiteY6" fmla="*/ 332383 h 369882"/>
              <a:gd name="connsiteX7" fmla="*/ 264951 w 564640"/>
              <a:gd name="connsiteY7" fmla="*/ 354842 h 369882"/>
              <a:gd name="connsiteX8" fmla="*/ 179306 w 564640"/>
              <a:gd name="connsiteY8" fmla="*/ 317790 h 369882"/>
              <a:gd name="connsiteX9" fmla="*/ 40629 w 564640"/>
              <a:gd name="connsiteY9" fmla="*/ 319510 h 369882"/>
              <a:gd name="connsiteX10" fmla="*/ 4258 w 564640"/>
              <a:gd name="connsiteY10" fmla="*/ 195263 h 369882"/>
              <a:gd name="connsiteX0" fmla="*/ 4258 w 565020"/>
              <a:gd name="connsiteY0" fmla="*/ 195099 h 369718"/>
              <a:gd name="connsiteX1" fmla="*/ 93662 w 565020"/>
              <a:gd name="connsiteY1" fmla="*/ 164291 h 369718"/>
              <a:gd name="connsiteX2" fmla="*/ 143656 w 565020"/>
              <a:gd name="connsiteY2" fmla="*/ 107079 h 369718"/>
              <a:gd name="connsiteX3" fmla="*/ 281855 w 565020"/>
              <a:gd name="connsiteY3" fmla="*/ 636 h 369718"/>
              <a:gd name="connsiteX4" fmla="*/ 407120 w 565020"/>
              <a:gd name="connsiteY4" fmla="*/ 65537 h 369718"/>
              <a:gd name="connsiteX5" fmla="*/ 500348 w 565020"/>
              <a:gd name="connsiteY5" fmla="*/ 144526 h 369718"/>
              <a:gd name="connsiteX6" fmla="*/ 564445 w 565020"/>
              <a:gd name="connsiteY6" fmla="*/ 158636 h 369718"/>
              <a:gd name="connsiteX7" fmla="*/ 479451 w 565020"/>
              <a:gd name="connsiteY7" fmla="*/ 332219 h 369718"/>
              <a:gd name="connsiteX8" fmla="*/ 264951 w 565020"/>
              <a:gd name="connsiteY8" fmla="*/ 354678 h 369718"/>
              <a:gd name="connsiteX9" fmla="*/ 179306 w 565020"/>
              <a:gd name="connsiteY9" fmla="*/ 317626 h 369718"/>
              <a:gd name="connsiteX10" fmla="*/ 40629 w 565020"/>
              <a:gd name="connsiteY10" fmla="*/ 319346 h 369718"/>
              <a:gd name="connsiteX11" fmla="*/ 4258 w 565020"/>
              <a:gd name="connsiteY11" fmla="*/ 195099 h 369718"/>
              <a:gd name="connsiteX0" fmla="*/ 4258 w 564624"/>
              <a:gd name="connsiteY0" fmla="*/ 195099 h 369718"/>
              <a:gd name="connsiteX1" fmla="*/ 93662 w 564624"/>
              <a:gd name="connsiteY1" fmla="*/ 164291 h 369718"/>
              <a:gd name="connsiteX2" fmla="*/ 143656 w 564624"/>
              <a:gd name="connsiteY2" fmla="*/ 107079 h 369718"/>
              <a:gd name="connsiteX3" fmla="*/ 281855 w 564624"/>
              <a:gd name="connsiteY3" fmla="*/ 636 h 369718"/>
              <a:gd name="connsiteX4" fmla="*/ 407120 w 564624"/>
              <a:gd name="connsiteY4" fmla="*/ 65537 h 369718"/>
              <a:gd name="connsiteX5" fmla="*/ 500348 w 564624"/>
              <a:gd name="connsiteY5" fmla="*/ 144526 h 369718"/>
              <a:gd name="connsiteX6" fmla="*/ 564445 w 564624"/>
              <a:gd name="connsiteY6" fmla="*/ 158636 h 369718"/>
              <a:gd name="connsiteX7" fmla="*/ 503685 w 564624"/>
              <a:gd name="connsiteY7" fmla="*/ 255377 h 369718"/>
              <a:gd name="connsiteX8" fmla="*/ 479451 w 564624"/>
              <a:gd name="connsiteY8" fmla="*/ 332219 h 369718"/>
              <a:gd name="connsiteX9" fmla="*/ 264951 w 564624"/>
              <a:gd name="connsiteY9" fmla="*/ 354678 h 369718"/>
              <a:gd name="connsiteX10" fmla="*/ 179306 w 564624"/>
              <a:gd name="connsiteY10" fmla="*/ 317626 h 369718"/>
              <a:gd name="connsiteX11" fmla="*/ 40629 w 564624"/>
              <a:gd name="connsiteY11" fmla="*/ 319346 h 369718"/>
              <a:gd name="connsiteX12" fmla="*/ 4258 w 564624"/>
              <a:gd name="connsiteY12" fmla="*/ 195099 h 369718"/>
              <a:gd name="connsiteX0" fmla="*/ 4258 w 564624"/>
              <a:gd name="connsiteY0" fmla="*/ 195099 h 364286"/>
              <a:gd name="connsiteX1" fmla="*/ 93662 w 564624"/>
              <a:gd name="connsiteY1" fmla="*/ 164291 h 364286"/>
              <a:gd name="connsiteX2" fmla="*/ 143656 w 564624"/>
              <a:gd name="connsiteY2" fmla="*/ 107079 h 364286"/>
              <a:gd name="connsiteX3" fmla="*/ 281855 w 564624"/>
              <a:gd name="connsiteY3" fmla="*/ 636 h 364286"/>
              <a:gd name="connsiteX4" fmla="*/ 407120 w 564624"/>
              <a:gd name="connsiteY4" fmla="*/ 65537 h 364286"/>
              <a:gd name="connsiteX5" fmla="*/ 500348 w 564624"/>
              <a:gd name="connsiteY5" fmla="*/ 144526 h 364286"/>
              <a:gd name="connsiteX6" fmla="*/ 564445 w 564624"/>
              <a:gd name="connsiteY6" fmla="*/ 158636 h 364286"/>
              <a:gd name="connsiteX7" fmla="*/ 503685 w 564624"/>
              <a:gd name="connsiteY7" fmla="*/ 255377 h 364286"/>
              <a:gd name="connsiteX8" fmla="*/ 479451 w 564624"/>
              <a:gd name="connsiteY8" fmla="*/ 332219 h 364286"/>
              <a:gd name="connsiteX9" fmla="*/ 376792 w 564624"/>
              <a:gd name="connsiteY9" fmla="*/ 362936 h 364286"/>
              <a:gd name="connsiteX10" fmla="*/ 264951 w 564624"/>
              <a:gd name="connsiteY10" fmla="*/ 354678 h 364286"/>
              <a:gd name="connsiteX11" fmla="*/ 179306 w 564624"/>
              <a:gd name="connsiteY11" fmla="*/ 317626 h 364286"/>
              <a:gd name="connsiteX12" fmla="*/ 40629 w 564624"/>
              <a:gd name="connsiteY12" fmla="*/ 319346 h 364286"/>
              <a:gd name="connsiteX13" fmla="*/ 4258 w 564624"/>
              <a:gd name="connsiteY13" fmla="*/ 195099 h 36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4624" h="364286">
                <a:moveTo>
                  <a:pt x="4258" y="195099"/>
                </a:moveTo>
                <a:cubicBezTo>
                  <a:pt x="13097" y="169257"/>
                  <a:pt x="70429" y="178961"/>
                  <a:pt x="93662" y="164291"/>
                </a:cubicBezTo>
                <a:cubicBezTo>
                  <a:pt x="116895" y="149621"/>
                  <a:pt x="111267" y="130933"/>
                  <a:pt x="143656" y="107079"/>
                </a:cubicBezTo>
                <a:cubicBezTo>
                  <a:pt x="176045" y="83225"/>
                  <a:pt x="237944" y="7560"/>
                  <a:pt x="281855" y="636"/>
                </a:cubicBezTo>
                <a:cubicBezTo>
                  <a:pt x="325766" y="-6288"/>
                  <a:pt x="368079" y="45241"/>
                  <a:pt x="407120" y="65537"/>
                </a:cubicBezTo>
                <a:cubicBezTo>
                  <a:pt x="446161" y="85833"/>
                  <a:pt x="474127" y="129009"/>
                  <a:pt x="500348" y="144526"/>
                </a:cubicBezTo>
                <a:cubicBezTo>
                  <a:pt x="526569" y="160043"/>
                  <a:pt x="560889" y="135673"/>
                  <a:pt x="564445" y="158636"/>
                </a:cubicBezTo>
                <a:cubicBezTo>
                  <a:pt x="568001" y="181599"/>
                  <a:pt x="517851" y="226447"/>
                  <a:pt x="503685" y="255377"/>
                </a:cubicBezTo>
                <a:cubicBezTo>
                  <a:pt x="489519" y="284307"/>
                  <a:pt x="502121" y="313838"/>
                  <a:pt x="479451" y="332219"/>
                </a:cubicBezTo>
                <a:cubicBezTo>
                  <a:pt x="456781" y="350600"/>
                  <a:pt x="412542" y="359193"/>
                  <a:pt x="376792" y="362936"/>
                </a:cubicBezTo>
                <a:cubicBezTo>
                  <a:pt x="341042" y="366679"/>
                  <a:pt x="297865" y="362230"/>
                  <a:pt x="264951" y="354678"/>
                </a:cubicBezTo>
                <a:cubicBezTo>
                  <a:pt x="232037" y="347126"/>
                  <a:pt x="219013" y="321578"/>
                  <a:pt x="179306" y="317626"/>
                </a:cubicBezTo>
                <a:cubicBezTo>
                  <a:pt x="139599" y="313674"/>
                  <a:pt x="70256" y="345432"/>
                  <a:pt x="40629" y="319346"/>
                </a:cubicBezTo>
                <a:cubicBezTo>
                  <a:pt x="-2820" y="292750"/>
                  <a:pt x="-4581" y="220941"/>
                  <a:pt x="4258" y="19509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6" name="Oval 38"/>
          <p:cNvSpPr/>
          <p:nvPr/>
        </p:nvSpPr>
        <p:spPr>
          <a:xfrm rot="9974290">
            <a:off x="6411054" y="3257351"/>
            <a:ext cx="122246" cy="100081"/>
          </a:xfrm>
          <a:custGeom>
            <a:avLst/>
            <a:gdLst>
              <a:gd name="connsiteX0" fmla="*/ 0 w 132730"/>
              <a:gd name="connsiteY0" fmla="*/ 49897 h 99794"/>
              <a:gd name="connsiteX1" fmla="*/ 66365 w 132730"/>
              <a:gd name="connsiteY1" fmla="*/ 0 h 99794"/>
              <a:gd name="connsiteX2" fmla="*/ 132730 w 132730"/>
              <a:gd name="connsiteY2" fmla="*/ 49897 h 99794"/>
              <a:gd name="connsiteX3" fmla="*/ 66365 w 132730"/>
              <a:gd name="connsiteY3" fmla="*/ 99794 h 99794"/>
              <a:gd name="connsiteX4" fmla="*/ 0 w 132730"/>
              <a:gd name="connsiteY4" fmla="*/ 49897 h 99794"/>
              <a:gd name="connsiteX0" fmla="*/ 0 w 134152"/>
              <a:gd name="connsiteY0" fmla="*/ 50505 h 100402"/>
              <a:gd name="connsiteX1" fmla="*/ 66365 w 134152"/>
              <a:gd name="connsiteY1" fmla="*/ 608 h 100402"/>
              <a:gd name="connsiteX2" fmla="*/ 108250 w 134152"/>
              <a:gd name="connsiteY2" fmla="*/ 24522 h 100402"/>
              <a:gd name="connsiteX3" fmla="*/ 132730 w 134152"/>
              <a:gd name="connsiteY3" fmla="*/ 50505 h 100402"/>
              <a:gd name="connsiteX4" fmla="*/ 66365 w 134152"/>
              <a:gd name="connsiteY4" fmla="*/ 100402 h 100402"/>
              <a:gd name="connsiteX5" fmla="*/ 0 w 134152"/>
              <a:gd name="connsiteY5" fmla="*/ 50505 h 100402"/>
              <a:gd name="connsiteX0" fmla="*/ 0 w 122246"/>
              <a:gd name="connsiteY0" fmla="*/ 38201 h 100081"/>
              <a:gd name="connsiteX1" fmla="*/ 54459 w 122246"/>
              <a:gd name="connsiteY1" fmla="*/ 210 h 100081"/>
              <a:gd name="connsiteX2" fmla="*/ 96344 w 122246"/>
              <a:gd name="connsiteY2" fmla="*/ 24124 h 100081"/>
              <a:gd name="connsiteX3" fmla="*/ 120824 w 122246"/>
              <a:gd name="connsiteY3" fmla="*/ 50107 h 100081"/>
              <a:gd name="connsiteX4" fmla="*/ 54459 w 122246"/>
              <a:gd name="connsiteY4" fmla="*/ 100004 h 100081"/>
              <a:gd name="connsiteX5" fmla="*/ 0 w 122246"/>
              <a:gd name="connsiteY5" fmla="*/ 38201 h 10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46" h="100081">
                <a:moveTo>
                  <a:pt x="0" y="38201"/>
                </a:moveTo>
                <a:cubicBezTo>
                  <a:pt x="0" y="10644"/>
                  <a:pt x="38402" y="2556"/>
                  <a:pt x="54459" y="210"/>
                </a:cubicBezTo>
                <a:cubicBezTo>
                  <a:pt x="70516" y="-2136"/>
                  <a:pt x="85283" y="15808"/>
                  <a:pt x="96344" y="24124"/>
                </a:cubicBezTo>
                <a:cubicBezTo>
                  <a:pt x="107405" y="32440"/>
                  <a:pt x="127805" y="35079"/>
                  <a:pt x="120824" y="50107"/>
                </a:cubicBezTo>
                <a:cubicBezTo>
                  <a:pt x="113843" y="65135"/>
                  <a:pt x="74596" y="101988"/>
                  <a:pt x="54459" y="100004"/>
                </a:cubicBezTo>
                <a:cubicBezTo>
                  <a:pt x="34322" y="98020"/>
                  <a:pt x="0" y="65758"/>
                  <a:pt x="0" y="3820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440401" y="2916973"/>
            <a:ext cx="89137" cy="113243"/>
          </a:xfrm>
          <a:custGeom>
            <a:avLst/>
            <a:gdLst>
              <a:gd name="connsiteX0" fmla="*/ 0 w 55061"/>
              <a:gd name="connsiteY0" fmla="*/ 44614 h 89227"/>
              <a:gd name="connsiteX1" fmla="*/ 27531 w 55061"/>
              <a:gd name="connsiteY1" fmla="*/ 0 h 89227"/>
              <a:gd name="connsiteX2" fmla="*/ 55062 w 55061"/>
              <a:gd name="connsiteY2" fmla="*/ 44614 h 89227"/>
              <a:gd name="connsiteX3" fmla="*/ 27531 w 55061"/>
              <a:gd name="connsiteY3" fmla="*/ 89228 h 89227"/>
              <a:gd name="connsiteX4" fmla="*/ 0 w 55061"/>
              <a:gd name="connsiteY4" fmla="*/ 44614 h 89227"/>
              <a:gd name="connsiteX0" fmla="*/ 508 w 58274"/>
              <a:gd name="connsiteY0" fmla="*/ 68427 h 113041"/>
              <a:gd name="connsiteX1" fmla="*/ 49470 w 58274"/>
              <a:gd name="connsiteY1" fmla="*/ 0 h 113041"/>
              <a:gd name="connsiteX2" fmla="*/ 55570 w 58274"/>
              <a:gd name="connsiteY2" fmla="*/ 68427 h 113041"/>
              <a:gd name="connsiteX3" fmla="*/ 28039 w 58274"/>
              <a:gd name="connsiteY3" fmla="*/ 113041 h 113041"/>
              <a:gd name="connsiteX4" fmla="*/ 508 w 58274"/>
              <a:gd name="connsiteY4" fmla="*/ 68427 h 113041"/>
              <a:gd name="connsiteX0" fmla="*/ 488 w 86507"/>
              <a:gd name="connsiteY0" fmla="*/ 68438 h 113069"/>
              <a:gd name="connsiteX1" fmla="*/ 49450 w 86507"/>
              <a:gd name="connsiteY1" fmla="*/ 11 h 113069"/>
              <a:gd name="connsiteX2" fmla="*/ 86507 w 86507"/>
              <a:gd name="connsiteY2" fmla="*/ 63675 h 113069"/>
              <a:gd name="connsiteX3" fmla="*/ 28019 w 86507"/>
              <a:gd name="connsiteY3" fmla="*/ 113052 h 113069"/>
              <a:gd name="connsiteX4" fmla="*/ 488 w 86507"/>
              <a:gd name="connsiteY4" fmla="*/ 68438 h 113069"/>
              <a:gd name="connsiteX0" fmla="*/ 488 w 87859"/>
              <a:gd name="connsiteY0" fmla="*/ 69079 h 113710"/>
              <a:gd name="connsiteX1" fmla="*/ 49450 w 87859"/>
              <a:gd name="connsiteY1" fmla="*/ 652 h 113710"/>
              <a:gd name="connsiteX2" fmla="*/ 61515 w 87859"/>
              <a:gd name="connsiteY2" fmla="*/ 36242 h 113710"/>
              <a:gd name="connsiteX3" fmla="*/ 86507 w 87859"/>
              <a:gd name="connsiteY3" fmla="*/ 64316 h 113710"/>
              <a:gd name="connsiteX4" fmla="*/ 28019 w 87859"/>
              <a:gd name="connsiteY4" fmla="*/ 113693 h 113710"/>
              <a:gd name="connsiteX5" fmla="*/ 488 w 87859"/>
              <a:gd name="connsiteY5" fmla="*/ 69079 h 113710"/>
              <a:gd name="connsiteX0" fmla="*/ 1766 w 89137"/>
              <a:gd name="connsiteY0" fmla="*/ 68614 h 113243"/>
              <a:gd name="connsiteX1" fmla="*/ 8024 w 89137"/>
              <a:gd name="connsiteY1" fmla="*/ 23871 h 113243"/>
              <a:gd name="connsiteX2" fmla="*/ 50728 w 89137"/>
              <a:gd name="connsiteY2" fmla="*/ 187 h 113243"/>
              <a:gd name="connsiteX3" fmla="*/ 62793 w 89137"/>
              <a:gd name="connsiteY3" fmla="*/ 35777 h 113243"/>
              <a:gd name="connsiteX4" fmla="*/ 87785 w 89137"/>
              <a:gd name="connsiteY4" fmla="*/ 63851 h 113243"/>
              <a:gd name="connsiteX5" fmla="*/ 29297 w 89137"/>
              <a:gd name="connsiteY5" fmla="*/ 113228 h 113243"/>
              <a:gd name="connsiteX6" fmla="*/ 1766 w 89137"/>
              <a:gd name="connsiteY6" fmla="*/ 68614 h 113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137" h="113243">
                <a:moveTo>
                  <a:pt x="1766" y="68614"/>
                </a:moveTo>
                <a:cubicBezTo>
                  <a:pt x="-1779" y="53721"/>
                  <a:pt x="-136" y="35275"/>
                  <a:pt x="8024" y="23871"/>
                </a:cubicBezTo>
                <a:cubicBezTo>
                  <a:pt x="16184" y="12467"/>
                  <a:pt x="41600" y="-1797"/>
                  <a:pt x="50728" y="187"/>
                </a:cubicBezTo>
                <a:cubicBezTo>
                  <a:pt x="59856" y="2171"/>
                  <a:pt x="56617" y="25167"/>
                  <a:pt x="62793" y="35777"/>
                </a:cubicBezTo>
                <a:cubicBezTo>
                  <a:pt x="68969" y="46387"/>
                  <a:pt x="95352" y="48561"/>
                  <a:pt x="87785" y="63851"/>
                </a:cubicBezTo>
                <a:cubicBezTo>
                  <a:pt x="80218" y="79141"/>
                  <a:pt x="43634" y="112434"/>
                  <a:pt x="29297" y="113228"/>
                </a:cubicBezTo>
                <a:cubicBezTo>
                  <a:pt x="14961" y="114022"/>
                  <a:pt x="5311" y="83507"/>
                  <a:pt x="1766" y="686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656782" y="-27138"/>
            <a:ext cx="13361938" cy="7724607"/>
          </a:xfrm>
          <a:prstGeom prst="rect">
            <a:avLst/>
          </a:prstGeom>
          <a:solidFill>
            <a:srgbClr val="19214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74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104">
        <p:fade/>
      </p:transition>
    </mc:Choice>
    <mc:Fallback>
      <p:transition spd="med" advTm="61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9" dur="2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">
                                      <p:cBhvr>
                                        <p:cTn id="11" dur="22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00026 -0.00139 " pathEditMode="relative" rAng="0" ptsTypes="AA">
                                      <p:cBhvr>
                                        <p:cTn id="13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91667E-6 -4.44444E-6 L 0.00026 -0.00254 " pathEditMode="relative" rAng="0" ptsTypes="AA">
                                      <p:cBhvr>
                                        <p:cTn id="15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3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0">
                                      <p:cBhvr>
                                        <p:cTn id="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path" presetSubtype="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08333E-6 -1.85185E-6 C 0.04636 -0.06736 0.11472 -0.18796 0.16393 -0.24074 C 0.2461 -0.32616 0.3224 -0.33055 0.44297 -0.33472 " pathEditMode="relative" rAng="0" ptsTypes="AAA">
                                      <p:cBhvr>
                                        <p:cTn id="19" dur="4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8" y="-1673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2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1" dur="2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00026 -0.00139 " pathEditMode="relative" rAng="0" ptsTypes="AA">
                                      <p:cBhvr>
                                        <p:cTn id="3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0">
                                      <p:cBhvr>
                                        <p:cTn id="3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7" presetClass="path" presetSubtype="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375E-6 -4.81481E-6 C 0.02331 -0.06759 0.05951 -0.14305 0.10873 -0.19583 C 0.19076 -0.28125 0.23607 -0.28194 0.34506 -0.25046 " pathEditMode="relative" rAng="0" ptsTypes="AAA">
                                      <p:cBhvr>
                                        <p:cTn id="38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53" y="-1347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44444E-6 L 0.00026 -0.00254 " pathEditMode="relative" rAng="0" ptsTypes="AA">
                                      <p:cBhvr>
                                        <p:cTn id="51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2" grpId="2" animBg="1"/>
      <p:bldP spid="588" grpId="0" animBg="1"/>
      <p:bldP spid="588" grpId="1" animBg="1"/>
      <p:bldP spid="588" grpId="2" animBg="1"/>
      <p:bldP spid="38" grpId="0" animBg="1"/>
      <p:bldP spid="39" grpId="0" animBg="1"/>
      <p:bldP spid="515" grpId="0" animBg="1"/>
      <p:bldP spid="41" grpId="0" animBg="1"/>
      <p:bldP spid="43" grpId="0" animBg="1"/>
      <p:bldP spid="516" grpId="0" animBg="1"/>
      <p:bldP spid="44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38678" y="-894637"/>
            <a:ext cx="12368866" cy="8323594"/>
            <a:chOff x="-38084" y="-865840"/>
            <a:chExt cx="12368866" cy="8323594"/>
          </a:xfrm>
        </p:grpSpPr>
        <p:sp>
          <p:nvSpPr>
            <p:cNvPr id="6" name="Rectangle 5"/>
            <p:cNvSpPr/>
            <p:nvPr/>
          </p:nvSpPr>
          <p:spPr>
            <a:xfrm>
              <a:off x="-38084" y="0"/>
              <a:ext cx="12368866" cy="745775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3000">
                  <a:srgbClr val="606083"/>
                </a:gs>
                <a:gs pos="59000">
                  <a:srgbClr val="222953"/>
                </a:gs>
                <a:gs pos="100000">
                  <a:srgbClr val="192146"/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9" name="Group 398"/>
            <p:cNvGrpSpPr/>
            <p:nvPr/>
          </p:nvGrpSpPr>
          <p:grpSpPr>
            <a:xfrm>
              <a:off x="4152376" y="-865840"/>
              <a:ext cx="4492535" cy="4492535"/>
              <a:chOff x="3960299" y="-904307"/>
              <a:chExt cx="4492535" cy="4492535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960299" y="-904307"/>
                <a:ext cx="4492535" cy="449253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3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551937" y="-312669"/>
                <a:ext cx="3309258" cy="3309258"/>
              </a:xfrm>
              <a:prstGeom prst="ellipse">
                <a:avLst/>
              </a:prstGeom>
              <a:solidFill>
                <a:srgbClr val="FFFF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8" name="4-Point Star 67"/>
            <p:cNvSpPr/>
            <p:nvPr/>
          </p:nvSpPr>
          <p:spPr>
            <a:xfrm>
              <a:off x="9465779" y="152312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4-Point Star 68"/>
            <p:cNvSpPr/>
            <p:nvPr/>
          </p:nvSpPr>
          <p:spPr>
            <a:xfrm>
              <a:off x="9465779" y="206583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4-Point Star 69"/>
            <p:cNvSpPr/>
            <p:nvPr/>
          </p:nvSpPr>
          <p:spPr>
            <a:xfrm>
              <a:off x="10493390" y="142689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4-Point Star 70"/>
            <p:cNvSpPr/>
            <p:nvPr/>
          </p:nvSpPr>
          <p:spPr>
            <a:xfrm>
              <a:off x="10893984" y="31250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4-Point Star 71"/>
            <p:cNvSpPr/>
            <p:nvPr/>
          </p:nvSpPr>
          <p:spPr>
            <a:xfrm>
              <a:off x="11522481" y="230646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4-Point Star 72"/>
            <p:cNvSpPr/>
            <p:nvPr/>
          </p:nvSpPr>
          <p:spPr>
            <a:xfrm>
              <a:off x="9210245" y="365487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4-Point Star 73"/>
            <p:cNvSpPr/>
            <p:nvPr/>
          </p:nvSpPr>
          <p:spPr>
            <a:xfrm>
              <a:off x="10992016" y="467299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4-Point Star 74"/>
            <p:cNvSpPr/>
            <p:nvPr/>
          </p:nvSpPr>
          <p:spPr>
            <a:xfrm>
              <a:off x="2349149" y="192304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4-Point Star 75"/>
            <p:cNvSpPr/>
            <p:nvPr/>
          </p:nvSpPr>
          <p:spPr>
            <a:xfrm>
              <a:off x="3369779" y="29661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4-Point Star 76"/>
            <p:cNvSpPr/>
            <p:nvPr/>
          </p:nvSpPr>
          <p:spPr>
            <a:xfrm>
              <a:off x="1810803" y="317959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4-Point Star 77"/>
            <p:cNvSpPr/>
            <p:nvPr/>
          </p:nvSpPr>
          <p:spPr>
            <a:xfrm>
              <a:off x="1462761" y="160651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4-Point Star 80"/>
            <p:cNvSpPr/>
            <p:nvPr/>
          </p:nvSpPr>
          <p:spPr>
            <a:xfrm>
              <a:off x="1057449" y="21789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4-Point Star 81"/>
            <p:cNvSpPr/>
            <p:nvPr/>
          </p:nvSpPr>
          <p:spPr>
            <a:xfrm>
              <a:off x="332721" y="342521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4-Point Star 82"/>
            <p:cNvSpPr/>
            <p:nvPr/>
          </p:nvSpPr>
          <p:spPr>
            <a:xfrm>
              <a:off x="8421572" y="8534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4-Point Star 83"/>
            <p:cNvSpPr/>
            <p:nvPr/>
          </p:nvSpPr>
          <p:spPr>
            <a:xfrm>
              <a:off x="8053272" y="375110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4-Point Star 84"/>
            <p:cNvSpPr/>
            <p:nvPr/>
          </p:nvSpPr>
          <p:spPr>
            <a:xfrm>
              <a:off x="8173868" y="33771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4-Point Star 85"/>
            <p:cNvSpPr/>
            <p:nvPr/>
          </p:nvSpPr>
          <p:spPr>
            <a:xfrm>
              <a:off x="128418" y="137878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4-Point Star 86"/>
            <p:cNvSpPr/>
            <p:nvPr/>
          </p:nvSpPr>
          <p:spPr>
            <a:xfrm>
              <a:off x="1858918" y="3543005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4-Point Star 87"/>
            <p:cNvSpPr/>
            <p:nvPr/>
          </p:nvSpPr>
          <p:spPr>
            <a:xfrm>
              <a:off x="4497317" y="412653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4-Point Star 88"/>
            <p:cNvSpPr/>
            <p:nvPr/>
          </p:nvSpPr>
          <p:spPr>
            <a:xfrm>
              <a:off x="11863304" y="202704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7" name="Freeform 306"/>
          <p:cNvSpPr/>
          <p:nvPr/>
        </p:nvSpPr>
        <p:spPr>
          <a:xfrm>
            <a:off x="-129256" y="3886865"/>
            <a:ext cx="12484100" cy="3834596"/>
          </a:xfrm>
          <a:custGeom>
            <a:avLst/>
            <a:gdLst>
              <a:gd name="connsiteX0" fmla="*/ 12420600 w 12484100"/>
              <a:gd name="connsiteY0" fmla="*/ 1205696 h 3834596"/>
              <a:gd name="connsiteX1" fmla="*/ 12484100 w 12484100"/>
              <a:gd name="connsiteY1" fmla="*/ 1269196 h 3834596"/>
              <a:gd name="connsiteX2" fmla="*/ 12420600 w 12484100"/>
              <a:gd name="connsiteY2" fmla="*/ 1264493 h 3834596"/>
              <a:gd name="connsiteX3" fmla="*/ 617828 w 12484100"/>
              <a:gd name="connsiteY3" fmla="*/ 0 h 3834596"/>
              <a:gd name="connsiteX4" fmla="*/ 660400 w 12484100"/>
              <a:gd name="connsiteY4" fmla="*/ 0 h 3834596"/>
              <a:gd name="connsiteX5" fmla="*/ 660400 w 12484100"/>
              <a:gd name="connsiteY5" fmla="*/ 24596 h 3834596"/>
              <a:gd name="connsiteX6" fmla="*/ 736600 w 12484100"/>
              <a:gd name="connsiteY6" fmla="*/ 11896 h 3834596"/>
              <a:gd name="connsiteX7" fmla="*/ 889000 w 12484100"/>
              <a:gd name="connsiteY7" fmla="*/ 240496 h 3834596"/>
              <a:gd name="connsiteX8" fmla="*/ 977900 w 12484100"/>
              <a:gd name="connsiteY8" fmla="*/ 189696 h 3834596"/>
              <a:gd name="connsiteX9" fmla="*/ 1270000 w 12484100"/>
              <a:gd name="connsiteY9" fmla="*/ 176996 h 3834596"/>
              <a:gd name="connsiteX10" fmla="*/ 1663700 w 12484100"/>
              <a:gd name="connsiteY10" fmla="*/ 494496 h 3834596"/>
              <a:gd name="connsiteX11" fmla="*/ 1905000 w 12484100"/>
              <a:gd name="connsiteY11" fmla="*/ 316696 h 3834596"/>
              <a:gd name="connsiteX12" fmla="*/ 2159000 w 12484100"/>
              <a:gd name="connsiteY12" fmla="*/ 367496 h 3834596"/>
              <a:gd name="connsiteX13" fmla="*/ 2159000 w 12484100"/>
              <a:gd name="connsiteY13" fmla="*/ 303996 h 3834596"/>
              <a:gd name="connsiteX14" fmla="*/ 2184400 w 12484100"/>
              <a:gd name="connsiteY14" fmla="*/ 303996 h 3834596"/>
              <a:gd name="connsiteX15" fmla="*/ 2184400 w 12484100"/>
              <a:gd name="connsiteY15" fmla="*/ 367496 h 3834596"/>
              <a:gd name="connsiteX16" fmla="*/ 2298700 w 12484100"/>
              <a:gd name="connsiteY16" fmla="*/ 405596 h 3834596"/>
              <a:gd name="connsiteX17" fmla="*/ 2463800 w 12484100"/>
              <a:gd name="connsiteY17" fmla="*/ 608796 h 3834596"/>
              <a:gd name="connsiteX18" fmla="*/ 2590800 w 12484100"/>
              <a:gd name="connsiteY18" fmla="*/ 494496 h 3834596"/>
              <a:gd name="connsiteX19" fmla="*/ 2895600 w 12484100"/>
              <a:gd name="connsiteY19" fmla="*/ 430996 h 3834596"/>
              <a:gd name="connsiteX20" fmla="*/ 3149600 w 12484100"/>
              <a:gd name="connsiteY20" fmla="*/ 621496 h 3834596"/>
              <a:gd name="connsiteX21" fmla="*/ 3517900 w 12484100"/>
              <a:gd name="connsiteY21" fmla="*/ 329396 h 3834596"/>
              <a:gd name="connsiteX22" fmla="*/ 3860800 w 12484100"/>
              <a:gd name="connsiteY22" fmla="*/ 418296 h 3834596"/>
              <a:gd name="connsiteX23" fmla="*/ 4064000 w 12484100"/>
              <a:gd name="connsiteY23" fmla="*/ 596096 h 3834596"/>
              <a:gd name="connsiteX24" fmla="*/ 4343400 w 12484100"/>
              <a:gd name="connsiteY24" fmla="*/ 507196 h 3834596"/>
              <a:gd name="connsiteX25" fmla="*/ 4660900 w 12484100"/>
              <a:gd name="connsiteY25" fmla="*/ 761196 h 3834596"/>
              <a:gd name="connsiteX26" fmla="*/ 4927600 w 12484100"/>
              <a:gd name="connsiteY26" fmla="*/ 532596 h 3834596"/>
              <a:gd name="connsiteX27" fmla="*/ 5372100 w 12484100"/>
              <a:gd name="connsiteY27" fmla="*/ 570696 h 3834596"/>
              <a:gd name="connsiteX28" fmla="*/ 5524500 w 12484100"/>
              <a:gd name="connsiteY28" fmla="*/ 786596 h 3834596"/>
              <a:gd name="connsiteX29" fmla="*/ 5626100 w 12484100"/>
              <a:gd name="connsiteY29" fmla="*/ 761196 h 3834596"/>
              <a:gd name="connsiteX30" fmla="*/ 6819900 w 12484100"/>
              <a:gd name="connsiteY30" fmla="*/ 1091396 h 3834596"/>
              <a:gd name="connsiteX31" fmla="*/ 7327900 w 12484100"/>
              <a:gd name="connsiteY31" fmla="*/ 989796 h 3834596"/>
              <a:gd name="connsiteX32" fmla="*/ 7442200 w 12484100"/>
              <a:gd name="connsiteY32" fmla="*/ 1053296 h 3834596"/>
              <a:gd name="connsiteX33" fmla="*/ 7696200 w 12484100"/>
              <a:gd name="connsiteY33" fmla="*/ 837396 h 3834596"/>
              <a:gd name="connsiteX34" fmla="*/ 7924800 w 12484100"/>
              <a:gd name="connsiteY34" fmla="*/ 875496 h 3834596"/>
              <a:gd name="connsiteX35" fmla="*/ 7962900 w 12484100"/>
              <a:gd name="connsiteY35" fmla="*/ 926296 h 3834596"/>
              <a:gd name="connsiteX36" fmla="*/ 8013700 w 12484100"/>
              <a:gd name="connsiteY36" fmla="*/ 875496 h 3834596"/>
              <a:gd name="connsiteX37" fmla="*/ 8191500 w 12484100"/>
              <a:gd name="connsiteY37" fmla="*/ 684996 h 3834596"/>
              <a:gd name="connsiteX38" fmla="*/ 8420100 w 12484100"/>
              <a:gd name="connsiteY38" fmla="*/ 634196 h 3834596"/>
              <a:gd name="connsiteX39" fmla="*/ 8559800 w 12484100"/>
              <a:gd name="connsiteY39" fmla="*/ 723096 h 3834596"/>
              <a:gd name="connsiteX40" fmla="*/ 8928100 w 12484100"/>
              <a:gd name="connsiteY40" fmla="*/ 811996 h 3834596"/>
              <a:gd name="connsiteX41" fmla="*/ 9105900 w 12484100"/>
              <a:gd name="connsiteY41" fmla="*/ 1027896 h 3834596"/>
              <a:gd name="connsiteX42" fmla="*/ 9207500 w 12484100"/>
              <a:gd name="connsiteY42" fmla="*/ 926296 h 3834596"/>
              <a:gd name="connsiteX43" fmla="*/ 9525000 w 12484100"/>
              <a:gd name="connsiteY43" fmla="*/ 837396 h 3834596"/>
              <a:gd name="connsiteX44" fmla="*/ 9753600 w 12484100"/>
              <a:gd name="connsiteY44" fmla="*/ 1065996 h 3834596"/>
              <a:gd name="connsiteX45" fmla="*/ 10096500 w 12484100"/>
              <a:gd name="connsiteY45" fmla="*/ 1180296 h 3834596"/>
              <a:gd name="connsiteX46" fmla="*/ 10299700 w 12484100"/>
              <a:gd name="connsiteY46" fmla="*/ 1396196 h 3834596"/>
              <a:gd name="connsiteX47" fmla="*/ 10401300 w 12484100"/>
              <a:gd name="connsiteY47" fmla="*/ 1396196 h 3834596"/>
              <a:gd name="connsiteX48" fmla="*/ 10693400 w 12484100"/>
              <a:gd name="connsiteY48" fmla="*/ 1053296 h 3834596"/>
              <a:gd name="connsiteX49" fmla="*/ 11036300 w 12484100"/>
              <a:gd name="connsiteY49" fmla="*/ 964396 h 3834596"/>
              <a:gd name="connsiteX50" fmla="*/ 11303000 w 12484100"/>
              <a:gd name="connsiteY50" fmla="*/ 1218396 h 3834596"/>
              <a:gd name="connsiteX51" fmla="*/ 11544300 w 12484100"/>
              <a:gd name="connsiteY51" fmla="*/ 977096 h 3834596"/>
              <a:gd name="connsiteX52" fmla="*/ 11976100 w 12484100"/>
              <a:gd name="connsiteY52" fmla="*/ 1053296 h 3834596"/>
              <a:gd name="connsiteX53" fmla="*/ 12141200 w 12484100"/>
              <a:gd name="connsiteY53" fmla="*/ 1243796 h 3834596"/>
              <a:gd name="connsiteX54" fmla="*/ 12420600 w 12484100"/>
              <a:gd name="connsiteY54" fmla="*/ 1264493 h 3834596"/>
              <a:gd name="connsiteX55" fmla="*/ 12420600 w 12484100"/>
              <a:gd name="connsiteY55" fmla="*/ 3834596 h 3834596"/>
              <a:gd name="connsiteX56" fmla="*/ 0 w 12484100"/>
              <a:gd name="connsiteY56" fmla="*/ 3771096 h 3834596"/>
              <a:gd name="connsiteX57" fmla="*/ 25400 w 12484100"/>
              <a:gd name="connsiteY57" fmla="*/ 253196 h 3834596"/>
              <a:gd name="connsiteX58" fmla="*/ 406400 w 12484100"/>
              <a:gd name="connsiteY58" fmla="*/ 11896 h 3834596"/>
              <a:gd name="connsiteX59" fmla="*/ 622300 w 12484100"/>
              <a:gd name="connsiteY59" fmla="*/ 24596 h 38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484100" h="3834596">
                <a:moveTo>
                  <a:pt x="12420600" y="1205696"/>
                </a:moveTo>
                <a:lnTo>
                  <a:pt x="12484100" y="1269196"/>
                </a:lnTo>
                <a:lnTo>
                  <a:pt x="12420600" y="1264493"/>
                </a:lnTo>
                <a:close/>
                <a:moveTo>
                  <a:pt x="617828" y="0"/>
                </a:moveTo>
                <a:lnTo>
                  <a:pt x="660400" y="0"/>
                </a:lnTo>
                <a:lnTo>
                  <a:pt x="660400" y="24596"/>
                </a:lnTo>
                <a:lnTo>
                  <a:pt x="736600" y="11896"/>
                </a:lnTo>
                <a:lnTo>
                  <a:pt x="889000" y="240496"/>
                </a:lnTo>
                <a:lnTo>
                  <a:pt x="977900" y="189696"/>
                </a:lnTo>
                <a:lnTo>
                  <a:pt x="1270000" y="176996"/>
                </a:lnTo>
                <a:lnTo>
                  <a:pt x="1663700" y="494496"/>
                </a:lnTo>
                <a:lnTo>
                  <a:pt x="1905000" y="316696"/>
                </a:lnTo>
                <a:lnTo>
                  <a:pt x="2159000" y="367496"/>
                </a:lnTo>
                <a:lnTo>
                  <a:pt x="2159000" y="303996"/>
                </a:lnTo>
                <a:lnTo>
                  <a:pt x="2184400" y="303996"/>
                </a:lnTo>
                <a:lnTo>
                  <a:pt x="2184400" y="367496"/>
                </a:lnTo>
                <a:lnTo>
                  <a:pt x="2298700" y="405596"/>
                </a:lnTo>
                <a:lnTo>
                  <a:pt x="2463800" y="608796"/>
                </a:lnTo>
                <a:lnTo>
                  <a:pt x="2590800" y="494496"/>
                </a:lnTo>
                <a:lnTo>
                  <a:pt x="2895600" y="430996"/>
                </a:lnTo>
                <a:lnTo>
                  <a:pt x="3149600" y="621496"/>
                </a:lnTo>
                <a:lnTo>
                  <a:pt x="3517900" y="329396"/>
                </a:lnTo>
                <a:lnTo>
                  <a:pt x="3860800" y="418296"/>
                </a:lnTo>
                <a:lnTo>
                  <a:pt x="4064000" y="596096"/>
                </a:lnTo>
                <a:lnTo>
                  <a:pt x="4343400" y="507196"/>
                </a:lnTo>
                <a:lnTo>
                  <a:pt x="4660900" y="761196"/>
                </a:lnTo>
                <a:lnTo>
                  <a:pt x="4927600" y="532596"/>
                </a:lnTo>
                <a:lnTo>
                  <a:pt x="5372100" y="570696"/>
                </a:lnTo>
                <a:lnTo>
                  <a:pt x="5524500" y="786596"/>
                </a:lnTo>
                <a:lnTo>
                  <a:pt x="5626100" y="761196"/>
                </a:lnTo>
                <a:lnTo>
                  <a:pt x="6819900" y="1091396"/>
                </a:lnTo>
                <a:lnTo>
                  <a:pt x="7327900" y="989796"/>
                </a:lnTo>
                <a:lnTo>
                  <a:pt x="7442200" y="1053296"/>
                </a:lnTo>
                <a:lnTo>
                  <a:pt x="7696200" y="837396"/>
                </a:lnTo>
                <a:lnTo>
                  <a:pt x="7924800" y="875496"/>
                </a:lnTo>
                <a:lnTo>
                  <a:pt x="7962900" y="926296"/>
                </a:lnTo>
                <a:lnTo>
                  <a:pt x="8013700" y="875496"/>
                </a:lnTo>
                <a:lnTo>
                  <a:pt x="8191500" y="684996"/>
                </a:lnTo>
                <a:lnTo>
                  <a:pt x="8420100" y="634196"/>
                </a:lnTo>
                <a:lnTo>
                  <a:pt x="8559800" y="723096"/>
                </a:lnTo>
                <a:lnTo>
                  <a:pt x="8928100" y="811996"/>
                </a:lnTo>
                <a:lnTo>
                  <a:pt x="9105900" y="1027896"/>
                </a:lnTo>
                <a:lnTo>
                  <a:pt x="9207500" y="926296"/>
                </a:lnTo>
                <a:lnTo>
                  <a:pt x="9525000" y="837396"/>
                </a:lnTo>
                <a:lnTo>
                  <a:pt x="9753600" y="1065996"/>
                </a:lnTo>
                <a:lnTo>
                  <a:pt x="10096500" y="1180296"/>
                </a:lnTo>
                <a:lnTo>
                  <a:pt x="10299700" y="1396196"/>
                </a:lnTo>
                <a:lnTo>
                  <a:pt x="10401300" y="1396196"/>
                </a:lnTo>
                <a:lnTo>
                  <a:pt x="10693400" y="1053296"/>
                </a:lnTo>
                <a:lnTo>
                  <a:pt x="11036300" y="964396"/>
                </a:lnTo>
                <a:lnTo>
                  <a:pt x="11303000" y="1218396"/>
                </a:lnTo>
                <a:lnTo>
                  <a:pt x="11544300" y="977096"/>
                </a:lnTo>
                <a:lnTo>
                  <a:pt x="11976100" y="1053296"/>
                </a:lnTo>
                <a:lnTo>
                  <a:pt x="12141200" y="1243796"/>
                </a:lnTo>
                <a:lnTo>
                  <a:pt x="12420600" y="1264493"/>
                </a:lnTo>
                <a:lnTo>
                  <a:pt x="12420600" y="3834596"/>
                </a:lnTo>
                <a:lnTo>
                  <a:pt x="0" y="3771096"/>
                </a:lnTo>
                <a:lnTo>
                  <a:pt x="25400" y="253196"/>
                </a:lnTo>
                <a:lnTo>
                  <a:pt x="406400" y="11896"/>
                </a:lnTo>
                <a:lnTo>
                  <a:pt x="622300" y="24596"/>
                </a:lnTo>
                <a:close/>
              </a:path>
            </a:pathLst>
          </a:custGeom>
          <a:solidFill>
            <a:srgbClr val="211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3135" y="230592"/>
            <a:ext cx="2083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2013</a:t>
            </a:r>
            <a:endParaRPr lang="en-GB" sz="6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62486" y="3811876"/>
            <a:ext cx="12564851" cy="2403309"/>
            <a:chOff x="-62486" y="3811876"/>
            <a:chExt cx="12564851" cy="2403309"/>
          </a:xfrm>
        </p:grpSpPr>
        <p:sp>
          <p:nvSpPr>
            <p:cNvPr id="107" name="Freeform 106"/>
            <p:cNvSpPr/>
            <p:nvPr/>
          </p:nvSpPr>
          <p:spPr>
            <a:xfrm>
              <a:off x="10338285" y="4792898"/>
              <a:ext cx="2164080" cy="731520"/>
            </a:xfrm>
            <a:custGeom>
              <a:avLst/>
              <a:gdLst>
                <a:gd name="connsiteX0" fmla="*/ 0 w 2164080"/>
                <a:gd name="connsiteY0" fmla="*/ 396240 h 731520"/>
                <a:gd name="connsiteX1" fmla="*/ 248920 w 2164080"/>
                <a:gd name="connsiteY1" fmla="*/ 101600 h 731520"/>
                <a:gd name="connsiteX2" fmla="*/ 604520 w 2164080"/>
                <a:gd name="connsiteY2" fmla="*/ 0 h 731520"/>
                <a:gd name="connsiteX3" fmla="*/ 873760 w 2164080"/>
                <a:gd name="connsiteY3" fmla="*/ 284480 h 731520"/>
                <a:gd name="connsiteX4" fmla="*/ 1102360 w 2164080"/>
                <a:gd name="connsiteY4" fmla="*/ 40640 h 731520"/>
                <a:gd name="connsiteX5" fmla="*/ 1493520 w 2164080"/>
                <a:gd name="connsiteY5" fmla="*/ 137160 h 731520"/>
                <a:gd name="connsiteX6" fmla="*/ 1671320 w 2164080"/>
                <a:gd name="connsiteY6" fmla="*/ 360680 h 731520"/>
                <a:gd name="connsiteX7" fmla="*/ 1737360 w 2164080"/>
                <a:gd name="connsiteY7" fmla="*/ 325120 h 731520"/>
                <a:gd name="connsiteX8" fmla="*/ 2164080 w 2164080"/>
                <a:gd name="connsiteY8" fmla="*/ 304800 h 731520"/>
                <a:gd name="connsiteX9" fmla="*/ 1742440 w 2164080"/>
                <a:gd name="connsiteY9" fmla="*/ 731520 h 731520"/>
                <a:gd name="connsiteX10" fmla="*/ 1376680 w 2164080"/>
                <a:gd name="connsiteY10" fmla="*/ 685800 h 731520"/>
                <a:gd name="connsiteX11" fmla="*/ 1610360 w 2164080"/>
                <a:gd name="connsiteY11" fmla="*/ 436880 h 731520"/>
                <a:gd name="connsiteX12" fmla="*/ 1452880 w 2164080"/>
                <a:gd name="connsiteY12" fmla="*/ 462280 h 731520"/>
                <a:gd name="connsiteX13" fmla="*/ 1112520 w 2164080"/>
                <a:gd name="connsiteY13" fmla="*/ 101600 h 731520"/>
                <a:gd name="connsiteX14" fmla="*/ 914400 w 2164080"/>
                <a:gd name="connsiteY14" fmla="*/ 309880 h 731520"/>
                <a:gd name="connsiteX15" fmla="*/ 960120 w 2164080"/>
                <a:gd name="connsiteY15" fmla="*/ 370840 h 731520"/>
                <a:gd name="connsiteX16" fmla="*/ 929640 w 2164080"/>
                <a:gd name="connsiteY16" fmla="*/ 401320 h 731520"/>
                <a:gd name="connsiteX17" fmla="*/ 599440 w 2164080"/>
                <a:gd name="connsiteY17" fmla="*/ 71120 h 731520"/>
                <a:gd name="connsiteX18" fmla="*/ 269240 w 2164080"/>
                <a:gd name="connsiteY18" fmla="*/ 426720 h 731520"/>
                <a:gd name="connsiteX19" fmla="*/ 0 w 2164080"/>
                <a:gd name="connsiteY19" fmla="*/ 39624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64080" h="731520">
                  <a:moveTo>
                    <a:pt x="0" y="396240"/>
                  </a:moveTo>
                  <a:lnTo>
                    <a:pt x="248920" y="101600"/>
                  </a:lnTo>
                  <a:lnTo>
                    <a:pt x="604520" y="0"/>
                  </a:lnTo>
                  <a:lnTo>
                    <a:pt x="873760" y="284480"/>
                  </a:lnTo>
                  <a:lnTo>
                    <a:pt x="1102360" y="40640"/>
                  </a:lnTo>
                  <a:lnTo>
                    <a:pt x="1493520" y="137160"/>
                  </a:lnTo>
                  <a:lnTo>
                    <a:pt x="1671320" y="360680"/>
                  </a:lnTo>
                  <a:lnTo>
                    <a:pt x="1737360" y="325120"/>
                  </a:lnTo>
                  <a:lnTo>
                    <a:pt x="2164080" y="304800"/>
                  </a:lnTo>
                  <a:lnTo>
                    <a:pt x="1742440" y="731520"/>
                  </a:lnTo>
                  <a:lnTo>
                    <a:pt x="1376680" y="685800"/>
                  </a:lnTo>
                  <a:lnTo>
                    <a:pt x="1610360" y="436880"/>
                  </a:lnTo>
                  <a:lnTo>
                    <a:pt x="1452880" y="462280"/>
                  </a:lnTo>
                  <a:lnTo>
                    <a:pt x="1112520" y="101600"/>
                  </a:lnTo>
                  <a:lnTo>
                    <a:pt x="914400" y="309880"/>
                  </a:lnTo>
                  <a:lnTo>
                    <a:pt x="960120" y="370840"/>
                  </a:lnTo>
                  <a:lnTo>
                    <a:pt x="929640" y="401320"/>
                  </a:lnTo>
                  <a:lnTo>
                    <a:pt x="599440" y="71120"/>
                  </a:lnTo>
                  <a:lnTo>
                    <a:pt x="269240" y="426720"/>
                  </a:lnTo>
                  <a:lnTo>
                    <a:pt x="0" y="396240"/>
                  </a:lnTo>
                  <a:close/>
                </a:path>
              </a:pathLst>
            </a:custGeom>
            <a:solidFill>
              <a:srgbClr val="3D4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2" name="Group 151"/>
            <p:cNvGrpSpPr/>
            <p:nvPr/>
          </p:nvGrpSpPr>
          <p:grpSpPr>
            <a:xfrm>
              <a:off x="115312" y="4170841"/>
              <a:ext cx="76832" cy="198815"/>
              <a:chOff x="41289" y="3630579"/>
              <a:chExt cx="87129" cy="225459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4" name="Straight Connector 123"/>
              <p:cNvCxnSpPr>
                <a:stCxn id="122" idx="0"/>
                <a:endCxn id="1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/>
            <p:cNvGrpSpPr/>
            <p:nvPr/>
          </p:nvGrpSpPr>
          <p:grpSpPr>
            <a:xfrm>
              <a:off x="264422" y="4180976"/>
              <a:ext cx="76832" cy="198815"/>
              <a:chOff x="41289" y="3630579"/>
              <a:chExt cx="87129" cy="225459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5" name="Straight Connector 154"/>
              <p:cNvCxnSpPr>
                <a:stCxn id="154" idx="0"/>
                <a:endCxn id="1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452088" y="4818289"/>
              <a:ext cx="102533" cy="265319"/>
              <a:chOff x="41289" y="3630579"/>
              <a:chExt cx="87129" cy="225459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9" name="Straight Connector 158"/>
              <p:cNvCxnSpPr>
                <a:stCxn id="158" idx="0"/>
                <a:endCxn id="1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/>
            <p:cNvGrpSpPr/>
            <p:nvPr/>
          </p:nvGrpSpPr>
          <p:grpSpPr>
            <a:xfrm>
              <a:off x="674338" y="4818289"/>
              <a:ext cx="102533" cy="265319"/>
              <a:chOff x="41289" y="3630579"/>
              <a:chExt cx="87129" cy="225459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3" name="Straight Connector 162"/>
              <p:cNvCxnSpPr>
                <a:stCxn id="162" idx="0"/>
                <a:endCxn id="1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64"/>
            <p:cNvGrpSpPr/>
            <p:nvPr/>
          </p:nvGrpSpPr>
          <p:grpSpPr>
            <a:xfrm>
              <a:off x="1049896" y="4345011"/>
              <a:ext cx="70069" cy="181315"/>
              <a:chOff x="41289" y="3630579"/>
              <a:chExt cx="87129" cy="225459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7" name="Straight Connector 166"/>
              <p:cNvCxnSpPr>
                <a:stCxn id="166" idx="0"/>
                <a:endCxn id="1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68"/>
            <p:cNvGrpSpPr/>
            <p:nvPr/>
          </p:nvGrpSpPr>
          <p:grpSpPr>
            <a:xfrm>
              <a:off x="1223232" y="4345011"/>
              <a:ext cx="70069" cy="181315"/>
              <a:chOff x="41289" y="3630579"/>
              <a:chExt cx="87129" cy="225459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1" name="Straight Connector 170"/>
              <p:cNvCxnSpPr>
                <a:stCxn id="170" idx="0"/>
                <a:endCxn id="1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/>
            <p:cNvGrpSpPr/>
            <p:nvPr/>
          </p:nvGrpSpPr>
          <p:grpSpPr>
            <a:xfrm>
              <a:off x="1073214" y="4893781"/>
              <a:ext cx="87129" cy="225459"/>
              <a:chOff x="41289" y="3630579"/>
              <a:chExt cx="87129" cy="225459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9" name="Straight Connector 178"/>
              <p:cNvCxnSpPr>
                <a:stCxn id="178" idx="0"/>
                <a:endCxn id="1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1" name="Group 180"/>
            <p:cNvGrpSpPr/>
            <p:nvPr/>
          </p:nvGrpSpPr>
          <p:grpSpPr>
            <a:xfrm>
              <a:off x="1265598" y="4890336"/>
              <a:ext cx="93157" cy="241057"/>
              <a:chOff x="41289" y="3630579"/>
              <a:chExt cx="87129" cy="225459"/>
            </a:xfrm>
          </p:grpSpPr>
          <p:sp>
            <p:nvSpPr>
              <p:cNvPr id="182" name="Rectangle 1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3" name="Straight Connector 182"/>
              <p:cNvCxnSpPr>
                <a:stCxn id="182" idx="0"/>
                <a:endCxn id="1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/>
            <p:cNvGrpSpPr/>
            <p:nvPr/>
          </p:nvGrpSpPr>
          <p:grpSpPr>
            <a:xfrm>
              <a:off x="428952" y="5510464"/>
              <a:ext cx="123498" cy="319569"/>
              <a:chOff x="41289" y="3630579"/>
              <a:chExt cx="87129" cy="225459"/>
            </a:xfrm>
          </p:grpSpPr>
          <p:sp>
            <p:nvSpPr>
              <p:cNvPr id="186" name="Rectangle 1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7" name="Straight Connector 186"/>
              <p:cNvCxnSpPr>
                <a:stCxn id="186" idx="0"/>
                <a:endCxn id="1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53425" y="5510464"/>
              <a:ext cx="123498" cy="319569"/>
              <a:chOff x="41289" y="3630579"/>
              <a:chExt cx="87129" cy="225459"/>
            </a:xfrm>
          </p:grpSpPr>
          <p:sp>
            <p:nvSpPr>
              <p:cNvPr id="190" name="Rectangle 1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1" name="Straight Connector 190"/>
              <p:cNvCxnSpPr>
                <a:stCxn id="190" idx="0"/>
                <a:endCxn id="1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3" name="Group 192"/>
            <p:cNvGrpSpPr/>
            <p:nvPr/>
          </p:nvGrpSpPr>
          <p:grpSpPr>
            <a:xfrm>
              <a:off x="1591984" y="4545616"/>
              <a:ext cx="87129" cy="225459"/>
              <a:chOff x="41289" y="3630579"/>
              <a:chExt cx="87129" cy="225459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5" name="Straight Connector 194"/>
              <p:cNvCxnSpPr>
                <a:stCxn id="194" idx="0"/>
                <a:endCxn id="1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oup 196"/>
            <p:cNvGrpSpPr/>
            <p:nvPr/>
          </p:nvGrpSpPr>
          <p:grpSpPr>
            <a:xfrm>
              <a:off x="1789065" y="4545616"/>
              <a:ext cx="87129" cy="225459"/>
              <a:chOff x="41289" y="3630579"/>
              <a:chExt cx="87129" cy="225459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9" name="Straight Connector 198"/>
              <p:cNvCxnSpPr>
                <a:stCxn id="198" idx="0"/>
                <a:endCxn id="1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 200"/>
            <p:cNvGrpSpPr/>
            <p:nvPr/>
          </p:nvGrpSpPr>
          <p:grpSpPr>
            <a:xfrm>
              <a:off x="2256406" y="5040373"/>
              <a:ext cx="80118" cy="207316"/>
              <a:chOff x="41289" y="3630579"/>
              <a:chExt cx="87129" cy="225459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3" name="Straight Connector 202"/>
              <p:cNvCxnSpPr>
                <a:stCxn id="202" idx="0"/>
                <a:endCxn id="2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Group 204"/>
            <p:cNvGrpSpPr/>
            <p:nvPr/>
          </p:nvGrpSpPr>
          <p:grpSpPr>
            <a:xfrm>
              <a:off x="2449334" y="5040373"/>
              <a:ext cx="80118" cy="207316"/>
              <a:chOff x="41289" y="3630579"/>
              <a:chExt cx="87129" cy="225459"/>
            </a:xfrm>
          </p:grpSpPr>
          <p:sp>
            <p:nvSpPr>
              <p:cNvPr id="206" name="Rectangle 20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7" name="Straight Connector 206"/>
              <p:cNvCxnSpPr>
                <a:stCxn id="206" idx="0"/>
                <a:endCxn id="20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9" name="Group 208"/>
            <p:cNvGrpSpPr/>
            <p:nvPr/>
          </p:nvGrpSpPr>
          <p:grpSpPr>
            <a:xfrm>
              <a:off x="2649194" y="4544915"/>
              <a:ext cx="73700" cy="190710"/>
              <a:chOff x="41289" y="3630579"/>
              <a:chExt cx="87129" cy="225459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1" name="Straight Connector 210"/>
              <p:cNvCxnSpPr>
                <a:stCxn id="210" idx="0"/>
                <a:endCxn id="2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/>
            <p:cNvGrpSpPr/>
            <p:nvPr/>
          </p:nvGrpSpPr>
          <p:grpSpPr>
            <a:xfrm>
              <a:off x="2786429" y="4894253"/>
              <a:ext cx="87129" cy="225459"/>
              <a:chOff x="41289" y="3630579"/>
              <a:chExt cx="87129" cy="22545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5" name="Straight Connector 214"/>
              <p:cNvCxnSpPr>
                <a:stCxn id="214" idx="0"/>
                <a:endCxn id="2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2957306" y="4894253"/>
              <a:ext cx="87129" cy="225459"/>
              <a:chOff x="41289" y="3630579"/>
              <a:chExt cx="87129" cy="225459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9" name="Straight Connector 218"/>
              <p:cNvCxnSpPr>
                <a:stCxn id="218" idx="0"/>
                <a:endCxn id="2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1" name="Group 220"/>
            <p:cNvGrpSpPr/>
            <p:nvPr/>
          </p:nvGrpSpPr>
          <p:grpSpPr>
            <a:xfrm>
              <a:off x="1949351" y="5535609"/>
              <a:ext cx="123498" cy="319569"/>
              <a:chOff x="41289" y="3630579"/>
              <a:chExt cx="87129" cy="225459"/>
            </a:xfrm>
          </p:grpSpPr>
          <p:sp>
            <p:nvSpPr>
              <p:cNvPr id="222" name="Rectangle 2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3" name="Straight Connector 222"/>
              <p:cNvCxnSpPr>
                <a:stCxn id="222" idx="0"/>
                <a:endCxn id="2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" name="Group 224"/>
            <p:cNvGrpSpPr/>
            <p:nvPr/>
          </p:nvGrpSpPr>
          <p:grpSpPr>
            <a:xfrm>
              <a:off x="2456953" y="5566651"/>
              <a:ext cx="123498" cy="319569"/>
              <a:chOff x="41289" y="3630579"/>
              <a:chExt cx="87129" cy="225459"/>
            </a:xfrm>
          </p:grpSpPr>
          <p:sp>
            <p:nvSpPr>
              <p:cNvPr id="226" name="Rectangle 2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7" name="Straight Connector 226"/>
              <p:cNvCxnSpPr>
                <a:stCxn id="226" idx="0"/>
                <a:endCxn id="2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" name="Group 228"/>
            <p:cNvGrpSpPr/>
            <p:nvPr/>
          </p:nvGrpSpPr>
          <p:grpSpPr>
            <a:xfrm>
              <a:off x="2717439" y="5566651"/>
              <a:ext cx="123498" cy="319569"/>
              <a:chOff x="41289" y="3630579"/>
              <a:chExt cx="87129" cy="225459"/>
            </a:xfrm>
          </p:grpSpPr>
          <p:sp>
            <p:nvSpPr>
              <p:cNvPr id="230" name="Rectangle 2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1" name="Straight Connector 230"/>
              <p:cNvCxnSpPr>
                <a:stCxn id="230" idx="0"/>
                <a:endCxn id="2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" name="Group 232"/>
            <p:cNvGrpSpPr/>
            <p:nvPr/>
          </p:nvGrpSpPr>
          <p:grpSpPr>
            <a:xfrm>
              <a:off x="3405069" y="4547492"/>
              <a:ext cx="87129" cy="225459"/>
              <a:chOff x="41289" y="3630579"/>
              <a:chExt cx="87129" cy="225459"/>
            </a:xfrm>
          </p:grpSpPr>
          <p:sp>
            <p:nvSpPr>
              <p:cNvPr id="234" name="Rectangle 2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5" name="Straight Connector 234"/>
              <p:cNvCxnSpPr>
                <a:stCxn id="234" idx="0"/>
                <a:endCxn id="2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7" name="Group 236"/>
            <p:cNvGrpSpPr/>
            <p:nvPr/>
          </p:nvGrpSpPr>
          <p:grpSpPr>
            <a:xfrm>
              <a:off x="4126742" y="4754978"/>
              <a:ext cx="78360" cy="202769"/>
              <a:chOff x="41289" y="3630579"/>
              <a:chExt cx="87129" cy="225459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9" name="Straight Connector 238"/>
              <p:cNvCxnSpPr>
                <a:stCxn id="238" idx="0"/>
                <a:endCxn id="2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1" name="Group 240"/>
            <p:cNvGrpSpPr/>
            <p:nvPr/>
          </p:nvGrpSpPr>
          <p:grpSpPr>
            <a:xfrm>
              <a:off x="4631086" y="4673352"/>
              <a:ext cx="64472" cy="166831"/>
              <a:chOff x="41289" y="3630579"/>
              <a:chExt cx="87129" cy="225459"/>
            </a:xfrm>
          </p:grpSpPr>
          <p:sp>
            <p:nvSpPr>
              <p:cNvPr id="242" name="Rectangle 2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43" name="Straight Connector 242"/>
              <p:cNvCxnSpPr>
                <a:stCxn id="242" idx="0"/>
                <a:endCxn id="2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3" name="Group 252"/>
            <p:cNvGrpSpPr/>
            <p:nvPr/>
          </p:nvGrpSpPr>
          <p:grpSpPr>
            <a:xfrm>
              <a:off x="3708015" y="5240592"/>
              <a:ext cx="116298" cy="300938"/>
              <a:chOff x="41289" y="3630579"/>
              <a:chExt cx="87129" cy="225459"/>
            </a:xfrm>
          </p:grpSpPr>
          <p:sp>
            <p:nvSpPr>
              <p:cNvPr id="254" name="Rectangle 2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5" name="Straight Connector 254"/>
              <p:cNvCxnSpPr>
                <a:stCxn id="254" idx="0"/>
                <a:endCxn id="2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/>
            <p:cNvGrpSpPr/>
            <p:nvPr/>
          </p:nvGrpSpPr>
          <p:grpSpPr>
            <a:xfrm>
              <a:off x="4001299" y="5240592"/>
              <a:ext cx="116298" cy="300938"/>
              <a:chOff x="41289" y="3630579"/>
              <a:chExt cx="87129" cy="22545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9" name="Straight Connector 258"/>
              <p:cNvCxnSpPr>
                <a:stCxn id="258" idx="0"/>
                <a:endCxn id="2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1" name="Group 260"/>
            <p:cNvGrpSpPr/>
            <p:nvPr/>
          </p:nvGrpSpPr>
          <p:grpSpPr>
            <a:xfrm>
              <a:off x="4283313" y="5612321"/>
              <a:ext cx="97394" cy="252021"/>
              <a:chOff x="41289" y="3630579"/>
              <a:chExt cx="87129" cy="225459"/>
            </a:xfrm>
          </p:grpSpPr>
          <p:sp>
            <p:nvSpPr>
              <p:cNvPr id="262" name="Rectangle 2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3" name="Straight Connector 262"/>
              <p:cNvCxnSpPr>
                <a:stCxn id="262" idx="0"/>
                <a:endCxn id="2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5" name="Group 264"/>
            <p:cNvGrpSpPr/>
            <p:nvPr/>
          </p:nvGrpSpPr>
          <p:grpSpPr>
            <a:xfrm>
              <a:off x="4506934" y="5612321"/>
              <a:ext cx="97394" cy="252021"/>
              <a:chOff x="41289" y="3630579"/>
              <a:chExt cx="87129" cy="225459"/>
            </a:xfrm>
          </p:grpSpPr>
          <p:sp>
            <p:nvSpPr>
              <p:cNvPr id="266" name="Rectangle 2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7" name="Straight Connector 266"/>
              <p:cNvCxnSpPr>
                <a:stCxn id="266" idx="0"/>
                <a:endCxn id="2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9" name="Group 268"/>
            <p:cNvGrpSpPr/>
            <p:nvPr/>
          </p:nvGrpSpPr>
          <p:grpSpPr>
            <a:xfrm>
              <a:off x="4593443" y="5235442"/>
              <a:ext cx="87129" cy="225459"/>
              <a:chOff x="41289" y="3630579"/>
              <a:chExt cx="87129" cy="225459"/>
            </a:xfrm>
          </p:grpSpPr>
          <p:sp>
            <p:nvSpPr>
              <p:cNvPr id="270" name="Rectangle 2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1" name="Straight Connector 270"/>
              <p:cNvCxnSpPr>
                <a:stCxn id="270" idx="0"/>
                <a:endCxn id="2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3" name="Group 272"/>
            <p:cNvGrpSpPr/>
            <p:nvPr/>
          </p:nvGrpSpPr>
          <p:grpSpPr>
            <a:xfrm>
              <a:off x="4785355" y="5232803"/>
              <a:ext cx="87129" cy="225459"/>
              <a:chOff x="41289" y="3630579"/>
              <a:chExt cx="87129" cy="225459"/>
            </a:xfrm>
          </p:grpSpPr>
          <p:sp>
            <p:nvSpPr>
              <p:cNvPr id="274" name="Rectangle 27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5" name="Straight Connector 274"/>
              <p:cNvCxnSpPr>
                <a:stCxn id="274" idx="0"/>
                <a:endCxn id="27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7" name="Group 276"/>
            <p:cNvGrpSpPr/>
            <p:nvPr/>
          </p:nvGrpSpPr>
          <p:grpSpPr>
            <a:xfrm>
              <a:off x="4970474" y="5895616"/>
              <a:ext cx="123498" cy="319569"/>
              <a:chOff x="41289" y="3630579"/>
              <a:chExt cx="87129" cy="225459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9" name="Straight Connector 278"/>
              <p:cNvCxnSpPr>
                <a:stCxn id="278" idx="0"/>
                <a:endCxn id="2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/>
            <p:cNvGrpSpPr/>
            <p:nvPr/>
          </p:nvGrpSpPr>
          <p:grpSpPr>
            <a:xfrm>
              <a:off x="7264190" y="5245390"/>
              <a:ext cx="87129" cy="225459"/>
              <a:chOff x="41289" y="3630579"/>
              <a:chExt cx="87129" cy="225459"/>
            </a:xfrm>
          </p:grpSpPr>
          <p:sp>
            <p:nvSpPr>
              <p:cNvPr id="282" name="Rectangle 2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3" name="Straight Connector 282"/>
              <p:cNvCxnSpPr>
                <a:stCxn id="282" idx="0"/>
                <a:endCxn id="2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5" name="Group 284"/>
            <p:cNvGrpSpPr/>
            <p:nvPr/>
          </p:nvGrpSpPr>
          <p:grpSpPr>
            <a:xfrm>
              <a:off x="7045322" y="5245390"/>
              <a:ext cx="87129" cy="225459"/>
              <a:chOff x="41289" y="3630579"/>
              <a:chExt cx="87129" cy="225459"/>
            </a:xfrm>
          </p:grpSpPr>
          <p:sp>
            <p:nvSpPr>
              <p:cNvPr id="286" name="Rectangle 2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7" name="Straight Connector 286"/>
              <p:cNvCxnSpPr>
                <a:stCxn id="286" idx="0"/>
                <a:endCxn id="2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9" name="Group 288"/>
            <p:cNvGrpSpPr/>
            <p:nvPr/>
          </p:nvGrpSpPr>
          <p:grpSpPr>
            <a:xfrm>
              <a:off x="10069628" y="5679448"/>
              <a:ext cx="128082" cy="331431"/>
              <a:chOff x="41289" y="3630579"/>
              <a:chExt cx="87129" cy="225459"/>
            </a:xfrm>
          </p:grpSpPr>
          <p:sp>
            <p:nvSpPr>
              <p:cNvPr id="290" name="Rectangle 2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1" name="Straight Connector 290"/>
              <p:cNvCxnSpPr>
                <a:stCxn id="290" idx="0"/>
                <a:endCxn id="2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3" name="Group 292"/>
            <p:cNvGrpSpPr/>
            <p:nvPr/>
          </p:nvGrpSpPr>
          <p:grpSpPr>
            <a:xfrm>
              <a:off x="7405649" y="4950948"/>
              <a:ext cx="56673" cy="146650"/>
              <a:chOff x="41289" y="3630579"/>
              <a:chExt cx="87129" cy="225459"/>
            </a:xfrm>
          </p:grpSpPr>
          <p:sp>
            <p:nvSpPr>
              <p:cNvPr id="294" name="Rectangle 2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5" name="Straight Connector 294"/>
              <p:cNvCxnSpPr>
                <a:stCxn id="294" idx="0"/>
                <a:endCxn id="2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" name="Group 296"/>
            <p:cNvGrpSpPr/>
            <p:nvPr/>
          </p:nvGrpSpPr>
          <p:grpSpPr>
            <a:xfrm>
              <a:off x="7701584" y="5328576"/>
              <a:ext cx="102533" cy="265319"/>
              <a:chOff x="41289" y="3630579"/>
              <a:chExt cx="87129" cy="225459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9" name="Straight Connector 298"/>
              <p:cNvCxnSpPr>
                <a:stCxn id="298" idx="0"/>
                <a:endCxn id="2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/>
            <p:cNvGrpSpPr/>
            <p:nvPr/>
          </p:nvGrpSpPr>
          <p:grpSpPr>
            <a:xfrm>
              <a:off x="7918124" y="5328576"/>
              <a:ext cx="102533" cy="265319"/>
              <a:chOff x="41289" y="3630579"/>
              <a:chExt cx="87129" cy="225459"/>
            </a:xfrm>
          </p:grpSpPr>
          <p:sp>
            <p:nvSpPr>
              <p:cNvPr id="302" name="Rectangle 3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3" name="Straight Connector 302"/>
              <p:cNvCxnSpPr>
                <a:stCxn id="302" idx="0"/>
                <a:endCxn id="3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9" name="Group 308"/>
            <p:cNvGrpSpPr/>
            <p:nvPr/>
          </p:nvGrpSpPr>
          <p:grpSpPr>
            <a:xfrm>
              <a:off x="8243835" y="4952140"/>
              <a:ext cx="87129" cy="225459"/>
              <a:chOff x="41289" y="3630579"/>
              <a:chExt cx="87129" cy="225459"/>
            </a:xfrm>
          </p:grpSpPr>
          <p:sp>
            <p:nvSpPr>
              <p:cNvPr id="310" name="Rectangle 3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1" name="Straight Connector 310"/>
              <p:cNvCxnSpPr>
                <a:stCxn id="310" idx="0"/>
                <a:endCxn id="3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3" name="Group 312"/>
            <p:cNvGrpSpPr/>
            <p:nvPr/>
          </p:nvGrpSpPr>
          <p:grpSpPr>
            <a:xfrm>
              <a:off x="8449624" y="4952140"/>
              <a:ext cx="87129" cy="225459"/>
              <a:chOff x="41289" y="3630579"/>
              <a:chExt cx="87129" cy="225459"/>
            </a:xfrm>
          </p:grpSpPr>
          <p:sp>
            <p:nvSpPr>
              <p:cNvPr id="314" name="Rectangle 3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5" name="Straight Connector 314"/>
              <p:cNvCxnSpPr>
                <a:stCxn id="314" idx="0"/>
                <a:endCxn id="3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Group 316"/>
            <p:cNvGrpSpPr/>
            <p:nvPr/>
          </p:nvGrpSpPr>
          <p:grpSpPr>
            <a:xfrm>
              <a:off x="10919588" y="5691971"/>
              <a:ext cx="102056" cy="264084"/>
              <a:chOff x="41289" y="3630579"/>
              <a:chExt cx="87129" cy="225459"/>
            </a:xfrm>
          </p:grpSpPr>
          <p:sp>
            <p:nvSpPr>
              <p:cNvPr id="318" name="Rectangle 3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9" name="Straight Connector 318"/>
              <p:cNvCxnSpPr>
                <a:stCxn id="318" idx="0"/>
                <a:endCxn id="3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9284504" y="5035539"/>
              <a:ext cx="73287" cy="189642"/>
              <a:chOff x="41289" y="3630579"/>
              <a:chExt cx="87129" cy="225459"/>
            </a:xfrm>
          </p:grpSpPr>
          <p:sp>
            <p:nvSpPr>
              <p:cNvPr id="322" name="Rectangle 3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3" name="Straight Connector 322"/>
              <p:cNvCxnSpPr>
                <a:stCxn id="322" idx="0"/>
                <a:endCxn id="3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5" name="Group 324"/>
            <p:cNvGrpSpPr/>
            <p:nvPr/>
          </p:nvGrpSpPr>
          <p:grpSpPr>
            <a:xfrm>
              <a:off x="9162552" y="5505205"/>
              <a:ext cx="64267" cy="166299"/>
              <a:chOff x="41289" y="3630579"/>
              <a:chExt cx="87129" cy="225459"/>
            </a:xfrm>
          </p:grpSpPr>
          <p:sp>
            <p:nvSpPr>
              <p:cNvPr id="326" name="Rectangle 3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7" name="Straight Connector 326"/>
              <p:cNvCxnSpPr>
                <a:stCxn id="326" idx="0"/>
                <a:endCxn id="3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9" name="Group 328"/>
            <p:cNvGrpSpPr/>
            <p:nvPr/>
          </p:nvGrpSpPr>
          <p:grpSpPr>
            <a:xfrm>
              <a:off x="9419538" y="5306425"/>
              <a:ext cx="82727" cy="214069"/>
              <a:chOff x="41289" y="3630579"/>
              <a:chExt cx="87129" cy="225459"/>
            </a:xfrm>
          </p:grpSpPr>
          <p:sp>
            <p:nvSpPr>
              <p:cNvPr id="330" name="Rectangle 3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1" name="Straight Connector 330"/>
              <p:cNvCxnSpPr>
                <a:stCxn id="330" idx="0"/>
                <a:endCxn id="3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3" name="Group 332"/>
            <p:cNvGrpSpPr/>
            <p:nvPr/>
          </p:nvGrpSpPr>
          <p:grpSpPr>
            <a:xfrm>
              <a:off x="9588346" y="5302138"/>
              <a:ext cx="82727" cy="214069"/>
              <a:chOff x="41289" y="3630579"/>
              <a:chExt cx="87129" cy="225459"/>
            </a:xfrm>
          </p:grpSpPr>
          <p:sp>
            <p:nvSpPr>
              <p:cNvPr id="334" name="Rectangle 3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5" name="Straight Connector 334"/>
              <p:cNvCxnSpPr>
                <a:stCxn id="334" idx="0"/>
                <a:endCxn id="3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Group 336"/>
            <p:cNvGrpSpPr/>
            <p:nvPr/>
          </p:nvGrpSpPr>
          <p:grpSpPr>
            <a:xfrm>
              <a:off x="10827961" y="5179850"/>
              <a:ext cx="81623" cy="211212"/>
              <a:chOff x="41289" y="3630579"/>
              <a:chExt cx="87129" cy="225459"/>
            </a:xfrm>
          </p:grpSpPr>
          <p:sp>
            <p:nvSpPr>
              <p:cNvPr id="338" name="Rectangle 3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9" name="Straight Connector 338"/>
              <p:cNvCxnSpPr>
                <a:stCxn id="338" idx="0"/>
                <a:endCxn id="3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1" name="Group 340"/>
            <p:cNvGrpSpPr/>
            <p:nvPr/>
          </p:nvGrpSpPr>
          <p:grpSpPr>
            <a:xfrm>
              <a:off x="10979907" y="5174259"/>
              <a:ext cx="81623" cy="211212"/>
              <a:chOff x="41289" y="3630579"/>
              <a:chExt cx="87129" cy="225459"/>
            </a:xfrm>
          </p:grpSpPr>
          <p:sp>
            <p:nvSpPr>
              <p:cNvPr id="342" name="Rectangle 3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3" name="Straight Connector 342"/>
              <p:cNvCxnSpPr>
                <a:stCxn id="342" idx="0"/>
                <a:endCxn id="3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5" name="Group 354"/>
            <p:cNvGrpSpPr/>
            <p:nvPr/>
          </p:nvGrpSpPr>
          <p:grpSpPr>
            <a:xfrm>
              <a:off x="11329873" y="5132016"/>
              <a:ext cx="83919" cy="217152"/>
              <a:chOff x="41289" y="3630579"/>
              <a:chExt cx="87129" cy="225459"/>
            </a:xfrm>
          </p:grpSpPr>
          <p:sp>
            <p:nvSpPr>
              <p:cNvPr id="356" name="Rectangle 35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57" name="Straight Connector 356"/>
              <p:cNvCxnSpPr>
                <a:stCxn id="356" idx="0"/>
                <a:endCxn id="35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oup 358"/>
            <p:cNvGrpSpPr/>
            <p:nvPr/>
          </p:nvGrpSpPr>
          <p:grpSpPr>
            <a:xfrm>
              <a:off x="11480838" y="5126584"/>
              <a:ext cx="83919" cy="217152"/>
              <a:chOff x="41289" y="3630579"/>
              <a:chExt cx="87129" cy="225459"/>
            </a:xfrm>
          </p:grpSpPr>
          <p:sp>
            <p:nvSpPr>
              <p:cNvPr id="360" name="Rectangle 35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1" name="Straight Connector 360"/>
              <p:cNvCxnSpPr>
                <a:stCxn id="360" idx="0"/>
                <a:endCxn id="36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7" name="Group 366"/>
            <p:cNvGrpSpPr/>
            <p:nvPr/>
          </p:nvGrpSpPr>
          <p:grpSpPr>
            <a:xfrm>
              <a:off x="4749641" y="4672415"/>
              <a:ext cx="64472" cy="166831"/>
              <a:chOff x="41289" y="3630579"/>
              <a:chExt cx="87129" cy="225459"/>
            </a:xfrm>
          </p:grpSpPr>
          <p:sp>
            <p:nvSpPr>
              <p:cNvPr id="368" name="Rectangle 36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9" name="Straight Connector 368"/>
              <p:cNvCxnSpPr>
                <a:stCxn id="368" idx="0"/>
                <a:endCxn id="36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Freeform 101"/>
            <p:cNvSpPr/>
            <p:nvPr/>
          </p:nvSpPr>
          <p:spPr>
            <a:xfrm>
              <a:off x="-62486" y="3811876"/>
              <a:ext cx="3632200" cy="2012950"/>
            </a:xfrm>
            <a:custGeom>
              <a:avLst/>
              <a:gdLst>
                <a:gd name="connsiteX0" fmla="*/ 31750 w 3632200"/>
                <a:gd name="connsiteY0" fmla="*/ 260350 h 2012950"/>
                <a:gd name="connsiteX1" fmla="*/ 311150 w 3632200"/>
                <a:gd name="connsiteY1" fmla="*/ 0 h 2012950"/>
                <a:gd name="connsiteX2" fmla="*/ 673100 w 3632200"/>
                <a:gd name="connsiteY2" fmla="*/ 82550 h 2012950"/>
                <a:gd name="connsiteX3" fmla="*/ 857250 w 3632200"/>
                <a:gd name="connsiteY3" fmla="*/ 304800 h 2012950"/>
                <a:gd name="connsiteX4" fmla="*/ 895350 w 3632200"/>
                <a:gd name="connsiteY4" fmla="*/ 241300 h 2012950"/>
                <a:gd name="connsiteX5" fmla="*/ 1263650 w 3632200"/>
                <a:gd name="connsiteY5" fmla="*/ 171450 h 2012950"/>
                <a:gd name="connsiteX6" fmla="*/ 1593850 w 3632200"/>
                <a:gd name="connsiteY6" fmla="*/ 520700 h 2012950"/>
                <a:gd name="connsiteX7" fmla="*/ 1619250 w 3632200"/>
                <a:gd name="connsiteY7" fmla="*/ 533400 h 2012950"/>
                <a:gd name="connsiteX8" fmla="*/ 1841500 w 3632200"/>
                <a:gd name="connsiteY8" fmla="*/ 311150 h 2012950"/>
                <a:gd name="connsiteX9" fmla="*/ 2216150 w 3632200"/>
                <a:gd name="connsiteY9" fmla="*/ 387350 h 2012950"/>
                <a:gd name="connsiteX10" fmla="*/ 2393950 w 3632200"/>
                <a:gd name="connsiteY10" fmla="*/ 590550 h 2012950"/>
                <a:gd name="connsiteX11" fmla="*/ 2501900 w 3632200"/>
                <a:gd name="connsiteY11" fmla="*/ 488950 h 2012950"/>
                <a:gd name="connsiteX12" fmla="*/ 2851150 w 3632200"/>
                <a:gd name="connsiteY12" fmla="*/ 406400 h 2012950"/>
                <a:gd name="connsiteX13" fmla="*/ 3124200 w 3632200"/>
                <a:gd name="connsiteY13" fmla="*/ 679450 h 2012950"/>
                <a:gd name="connsiteX14" fmla="*/ 3403600 w 3632200"/>
                <a:gd name="connsiteY14" fmla="*/ 749300 h 2012950"/>
                <a:gd name="connsiteX15" fmla="*/ 3575050 w 3632200"/>
                <a:gd name="connsiteY15" fmla="*/ 1016000 h 2012950"/>
                <a:gd name="connsiteX16" fmla="*/ 3479800 w 3632200"/>
                <a:gd name="connsiteY16" fmla="*/ 1028700 h 2012950"/>
                <a:gd name="connsiteX17" fmla="*/ 3390900 w 3632200"/>
                <a:gd name="connsiteY17" fmla="*/ 1136650 h 2012950"/>
                <a:gd name="connsiteX18" fmla="*/ 3022600 w 3632200"/>
                <a:gd name="connsiteY18" fmla="*/ 723900 h 2012950"/>
                <a:gd name="connsiteX19" fmla="*/ 2717800 w 3632200"/>
                <a:gd name="connsiteY19" fmla="*/ 1041400 h 2012950"/>
                <a:gd name="connsiteX20" fmla="*/ 2844800 w 3632200"/>
                <a:gd name="connsiteY20" fmla="*/ 1206500 h 2012950"/>
                <a:gd name="connsiteX21" fmla="*/ 3251200 w 3632200"/>
                <a:gd name="connsiteY21" fmla="*/ 1301750 h 2012950"/>
                <a:gd name="connsiteX22" fmla="*/ 3632200 w 3632200"/>
                <a:gd name="connsiteY22" fmla="*/ 1714500 h 2012950"/>
                <a:gd name="connsiteX23" fmla="*/ 3238500 w 3632200"/>
                <a:gd name="connsiteY23" fmla="*/ 1765300 h 2012950"/>
                <a:gd name="connsiteX24" fmla="*/ 2762250 w 3632200"/>
                <a:gd name="connsiteY24" fmla="*/ 1257300 h 2012950"/>
                <a:gd name="connsiteX25" fmla="*/ 2355850 w 3632200"/>
                <a:gd name="connsiteY25" fmla="*/ 1689100 h 2012950"/>
                <a:gd name="connsiteX26" fmla="*/ 2406650 w 3632200"/>
                <a:gd name="connsiteY26" fmla="*/ 1778000 h 2012950"/>
                <a:gd name="connsiteX27" fmla="*/ 2343150 w 3632200"/>
                <a:gd name="connsiteY27" fmla="*/ 1784350 h 2012950"/>
                <a:gd name="connsiteX28" fmla="*/ 1905000 w 3632200"/>
                <a:gd name="connsiteY28" fmla="*/ 1308100 h 2012950"/>
                <a:gd name="connsiteX29" fmla="*/ 1257300 w 3632200"/>
                <a:gd name="connsiteY29" fmla="*/ 2012950 h 2012950"/>
                <a:gd name="connsiteX30" fmla="*/ 469900 w 3632200"/>
                <a:gd name="connsiteY30" fmla="*/ 1225550 h 2012950"/>
                <a:gd name="connsiteX31" fmla="*/ 19050 w 3632200"/>
                <a:gd name="connsiteY31" fmla="*/ 1676400 h 2012950"/>
                <a:gd name="connsiteX32" fmla="*/ 0 w 3632200"/>
                <a:gd name="connsiteY32" fmla="*/ 1612900 h 2012950"/>
                <a:gd name="connsiteX33" fmla="*/ 82550 w 3632200"/>
                <a:gd name="connsiteY33" fmla="*/ 1498600 h 2012950"/>
                <a:gd name="connsiteX34" fmla="*/ 469900 w 3632200"/>
                <a:gd name="connsiteY34" fmla="*/ 1130300 h 2012950"/>
                <a:gd name="connsiteX35" fmla="*/ 990600 w 3632200"/>
                <a:gd name="connsiteY35" fmla="*/ 1250950 h 2012950"/>
                <a:gd name="connsiteX36" fmla="*/ 1225550 w 3632200"/>
                <a:gd name="connsiteY36" fmla="*/ 1524000 h 2012950"/>
                <a:gd name="connsiteX37" fmla="*/ 1403350 w 3632200"/>
                <a:gd name="connsiteY37" fmla="*/ 1327150 h 2012950"/>
                <a:gd name="connsiteX38" fmla="*/ 1898650 w 3632200"/>
                <a:gd name="connsiteY38" fmla="*/ 1206500 h 2012950"/>
                <a:gd name="connsiteX39" fmla="*/ 2311400 w 3632200"/>
                <a:gd name="connsiteY39" fmla="*/ 1619250 h 2012950"/>
                <a:gd name="connsiteX40" fmla="*/ 2755900 w 3632200"/>
                <a:gd name="connsiteY40" fmla="*/ 1181100 h 2012950"/>
                <a:gd name="connsiteX41" fmla="*/ 2495550 w 3632200"/>
                <a:gd name="connsiteY41" fmla="*/ 920750 h 2012950"/>
                <a:gd name="connsiteX42" fmla="*/ 2120900 w 3632200"/>
                <a:gd name="connsiteY42" fmla="*/ 1327150 h 2012950"/>
                <a:gd name="connsiteX43" fmla="*/ 2012950 w 3632200"/>
                <a:gd name="connsiteY43" fmla="*/ 1295400 h 2012950"/>
                <a:gd name="connsiteX44" fmla="*/ 1892300 w 3632200"/>
                <a:gd name="connsiteY44" fmla="*/ 1200150 h 2012950"/>
                <a:gd name="connsiteX45" fmla="*/ 1943100 w 3632200"/>
                <a:gd name="connsiteY45" fmla="*/ 1111250 h 2012950"/>
                <a:gd name="connsiteX46" fmla="*/ 1695450 w 3632200"/>
                <a:gd name="connsiteY46" fmla="*/ 1143000 h 2012950"/>
                <a:gd name="connsiteX47" fmla="*/ 1333500 w 3632200"/>
                <a:gd name="connsiteY47" fmla="*/ 755650 h 2012950"/>
                <a:gd name="connsiteX48" fmla="*/ 946150 w 3632200"/>
                <a:gd name="connsiteY48" fmla="*/ 1130300 h 2012950"/>
                <a:gd name="connsiteX49" fmla="*/ 908050 w 3632200"/>
                <a:gd name="connsiteY49" fmla="*/ 1079500 h 2012950"/>
                <a:gd name="connsiteX50" fmla="*/ 984250 w 3632200"/>
                <a:gd name="connsiteY50" fmla="*/ 1003300 h 2012950"/>
                <a:gd name="connsiteX51" fmla="*/ 647700 w 3632200"/>
                <a:gd name="connsiteY51" fmla="*/ 666750 h 2012950"/>
                <a:gd name="connsiteX52" fmla="*/ 298450 w 3632200"/>
                <a:gd name="connsiteY52" fmla="*/ 1079500 h 2012950"/>
                <a:gd name="connsiteX53" fmla="*/ 6350 w 3632200"/>
                <a:gd name="connsiteY53" fmla="*/ 1003300 h 2012950"/>
                <a:gd name="connsiteX54" fmla="*/ 234950 w 3632200"/>
                <a:gd name="connsiteY54" fmla="*/ 673100 h 2012950"/>
                <a:gd name="connsiteX55" fmla="*/ 641350 w 3632200"/>
                <a:gd name="connsiteY55" fmla="*/ 577850 h 2012950"/>
                <a:gd name="connsiteX56" fmla="*/ 1009650 w 3632200"/>
                <a:gd name="connsiteY56" fmla="*/ 952500 h 2012950"/>
                <a:gd name="connsiteX57" fmla="*/ 1320800 w 3632200"/>
                <a:gd name="connsiteY57" fmla="*/ 660400 h 2012950"/>
                <a:gd name="connsiteX58" fmla="*/ 1689100 w 3632200"/>
                <a:gd name="connsiteY58" fmla="*/ 742950 h 2012950"/>
                <a:gd name="connsiteX59" fmla="*/ 1974850 w 3632200"/>
                <a:gd name="connsiteY59" fmla="*/ 1041400 h 2012950"/>
                <a:gd name="connsiteX60" fmla="*/ 2089150 w 3632200"/>
                <a:gd name="connsiteY60" fmla="*/ 933450 h 2012950"/>
                <a:gd name="connsiteX61" fmla="*/ 2495550 w 3632200"/>
                <a:gd name="connsiteY61" fmla="*/ 825500 h 2012950"/>
                <a:gd name="connsiteX62" fmla="*/ 2660650 w 3632200"/>
                <a:gd name="connsiteY62" fmla="*/ 990600 h 2012950"/>
                <a:gd name="connsiteX63" fmla="*/ 2997200 w 3632200"/>
                <a:gd name="connsiteY63" fmla="*/ 654050 h 2012950"/>
                <a:gd name="connsiteX64" fmla="*/ 2825750 w 3632200"/>
                <a:gd name="connsiteY64" fmla="*/ 488950 h 2012950"/>
                <a:gd name="connsiteX65" fmla="*/ 2527300 w 3632200"/>
                <a:gd name="connsiteY65" fmla="*/ 825500 h 2012950"/>
                <a:gd name="connsiteX66" fmla="*/ 2330450 w 3632200"/>
                <a:gd name="connsiteY66" fmla="*/ 787400 h 2012950"/>
                <a:gd name="connsiteX67" fmla="*/ 2355850 w 3632200"/>
                <a:gd name="connsiteY67" fmla="*/ 698500 h 2012950"/>
                <a:gd name="connsiteX68" fmla="*/ 2146300 w 3632200"/>
                <a:gd name="connsiteY68" fmla="*/ 736600 h 2012950"/>
                <a:gd name="connsiteX69" fmla="*/ 1841500 w 3632200"/>
                <a:gd name="connsiteY69" fmla="*/ 381000 h 2012950"/>
                <a:gd name="connsiteX70" fmla="*/ 1568450 w 3632200"/>
                <a:gd name="connsiteY70" fmla="*/ 666750 h 2012950"/>
                <a:gd name="connsiteX71" fmla="*/ 1517650 w 3632200"/>
                <a:gd name="connsiteY71" fmla="*/ 641350 h 2012950"/>
                <a:gd name="connsiteX72" fmla="*/ 1574800 w 3632200"/>
                <a:gd name="connsiteY72" fmla="*/ 577850 h 2012950"/>
                <a:gd name="connsiteX73" fmla="*/ 1244600 w 3632200"/>
                <a:gd name="connsiteY73" fmla="*/ 254000 h 2012950"/>
                <a:gd name="connsiteX74" fmla="*/ 908050 w 3632200"/>
                <a:gd name="connsiteY74" fmla="*/ 609600 h 2012950"/>
                <a:gd name="connsiteX75" fmla="*/ 641350 w 3632200"/>
                <a:gd name="connsiteY75" fmla="*/ 558800 h 2012950"/>
                <a:gd name="connsiteX76" fmla="*/ 768350 w 3632200"/>
                <a:gd name="connsiteY76" fmla="*/ 419100 h 2012950"/>
                <a:gd name="connsiteX77" fmla="*/ 615950 w 3632200"/>
                <a:gd name="connsiteY77" fmla="*/ 431800 h 2012950"/>
                <a:gd name="connsiteX78" fmla="*/ 311150 w 3632200"/>
                <a:gd name="connsiteY78" fmla="*/ 82550 h 2012950"/>
                <a:gd name="connsiteX79" fmla="*/ 50800 w 3632200"/>
                <a:gd name="connsiteY79" fmla="*/ 330200 h 2012950"/>
                <a:gd name="connsiteX80" fmla="*/ 0 w 3632200"/>
                <a:gd name="connsiteY80" fmla="*/ 311150 h 2012950"/>
                <a:gd name="connsiteX81" fmla="*/ 6350 w 3632200"/>
                <a:gd name="connsiteY81" fmla="*/ 317500 h 2012950"/>
                <a:gd name="connsiteX82" fmla="*/ 6350 w 3632200"/>
                <a:gd name="connsiteY82" fmla="*/ 31750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32200" h="2012950">
                  <a:moveTo>
                    <a:pt x="31750" y="260350"/>
                  </a:moveTo>
                  <a:lnTo>
                    <a:pt x="311150" y="0"/>
                  </a:lnTo>
                  <a:lnTo>
                    <a:pt x="673100" y="82550"/>
                  </a:lnTo>
                  <a:lnTo>
                    <a:pt x="857250" y="304800"/>
                  </a:lnTo>
                  <a:lnTo>
                    <a:pt x="895350" y="241300"/>
                  </a:lnTo>
                  <a:lnTo>
                    <a:pt x="1263650" y="171450"/>
                  </a:lnTo>
                  <a:lnTo>
                    <a:pt x="1593850" y="520700"/>
                  </a:lnTo>
                  <a:lnTo>
                    <a:pt x="1619250" y="533400"/>
                  </a:lnTo>
                  <a:lnTo>
                    <a:pt x="1841500" y="311150"/>
                  </a:lnTo>
                  <a:lnTo>
                    <a:pt x="2216150" y="387350"/>
                  </a:lnTo>
                  <a:lnTo>
                    <a:pt x="2393950" y="590550"/>
                  </a:lnTo>
                  <a:lnTo>
                    <a:pt x="2501900" y="488950"/>
                  </a:lnTo>
                  <a:lnTo>
                    <a:pt x="2851150" y="406400"/>
                  </a:lnTo>
                  <a:lnTo>
                    <a:pt x="3124200" y="679450"/>
                  </a:lnTo>
                  <a:lnTo>
                    <a:pt x="3403600" y="749300"/>
                  </a:lnTo>
                  <a:lnTo>
                    <a:pt x="3575050" y="1016000"/>
                  </a:lnTo>
                  <a:lnTo>
                    <a:pt x="3479800" y="1028700"/>
                  </a:lnTo>
                  <a:lnTo>
                    <a:pt x="3390900" y="1136650"/>
                  </a:lnTo>
                  <a:lnTo>
                    <a:pt x="3022600" y="723900"/>
                  </a:lnTo>
                  <a:lnTo>
                    <a:pt x="2717800" y="1041400"/>
                  </a:lnTo>
                  <a:lnTo>
                    <a:pt x="2844800" y="1206500"/>
                  </a:lnTo>
                  <a:lnTo>
                    <a:pt x="3251200" y="1301750"/>
                  </a:lnTo>
                  <a:lnTo>
                    <a:pt x="3632200" y="1714500"/>
                  </a:lnTo>
                  <a:lnTo>
                    <a:pt x="3238500" y="1765300"/>
                  </a:lnTo>
                  <a:lnTo>
                    <a:pt x="2762250" y="1257300"/>
                  </a:lnTo>
                  <a:lnTo>
                    <a:pt x="2355850" y="1689100"/>
                  </a:lnTo>
                  <a:lnTo>
                    <a:pt x="2406650" y="1778000"/>
                  </a:lnTo>
                  <a:lnTo>
                    <a:pt x="2343150" y="1784350"/>
                  </a:lnTo>
                  <a:lnTo>
                    <a:pt x="1905000" y="1308100"/>
                  </a:lnTo>
                  <a:lnTo>
                    <a:pt x="1257300" y="2012950"/>
                  </a:lnTo>
                  <a:lnTo>
                    <a:pt x="469900" y="1225550"/>
                  </a:lnTo>
                  <a:lnTo>
                    <a:pt x="19050" y="1676400"/>
                  </a:lnTo>
                  <a:lnTo>
                    <a:pt x="0" y="1612900"/>
                  </a:lnTo>
                  <a:lnTo>
                    <a:pt x="82550" y="1498600"/>
                  </a:lnTo>
                  <a:lnTo>
                    <a:pt x="469900" y="1130300"/>
                  </a:lnTo>
                  <a:lnTo>
                    <a:pt x="990600" y="1250950"/>
                  </a:lnTo>
                  <a:lnTo>
                    <a:pt x="1225550" y="1524000"/>
                  </a:lnTo>
                  <a:lnTo>
                    <a:pt x="1403350" y="1327150"/>
                  </a:lnTo>
                  <a:lnTo>
                    <a:pt x="1898650" y="1206500"/>
                  </a:lnTo>
                  <a:lnTo>
                    <a:pt x="2311400" y="1619250"/>
                  </a:lnTo>
                  <a:lnTo>
                    <a:pt x="2755900" y="1181100"/>
                  </a:lnTo>
                  <a:lnTo>
                    <a:pt x="2495550" y="920750"/>
                  </a:lnTo>
                  <a:lnTo>
                    <a:pt x="2120900" y="1327150"/>
                  </a:lnTo>
                  <a:lnTo>
                    <a:pt x="2012950" y="1295400"/>
                  </a:lnTo>
                  <a:lnTo>
                    <a:pt x="1892300" y="1200150"/>
                  </a:lnTo>
                  <a:lnTo>
                    <a:pt x="1943100" y="1111250"/>
                  </a:lnTo>
                  <a:lnTo>
                    <a:pt x="1695450" y="1143000"/>
                  </a:lnTo>
                  <a:lnTo>
                    <a:pt x="1333500" y="755650"/>
                  </a:lnTo>
                  <a:lnTo>
                    <a:pt x="946150" y="1130300"/>
                  </a:lnTo>
                  <a:lnTo>
                    <a:pt x="908050" y="1079500"/>
                  </a:lnTo>
                  <a:lnTo>
                    <a:pt x="984250" y="1003300"/>
                  </a:lnTo>
                  <a:lnTo>
                    <a:pt x="647700" y="666750"/>
                  </a:lnTo>
                  <a:lnTo>
                    <a:pt x="298450" y="1079500"/>
                  </a:lnTo>
                  <a:lnTo>
                    <a:pt x="6350" y="1003300"/>
                  </a:lnTo>
                  <a:lnTo>
                    <a:pt x="234950" y="673100"/>
                  </a:lnTo>
                  <a:lnTo>
                    <a:pt x="641350" y="577850"/>
                  </a:lnTo>
                  <a:lnTo>
                    <a:pt x="1009650" y="952500"/>
                  </a:lnTo>
                  <a:lnTo>
                    <a:pt x="1320800" y="660400"/>
                  </a:lnTo>
                  <a:lnTo>
                    <a:pt x="1689100" y="742950"/>
                  </a:lnTo>
                  <a:lnTo>
                    <a:pt x="1974850" y="1041400"/>
                  </a:lnTo>
                  <a:lnTo>
                    <a:pt x="2089150" y="933450"/>
                  </a:lnTo>
                  <a:lnTo>
                    <a:pt x="2495550" y="825500"/>
                  </a:lnTo>
                  <a:lnTo>
                    <a:pt x="2660650" y="990600"/>
                  </a:lnTo>
                  <a:lnTo>
                    <a:pt x="2997200" y="654050"/>
                  </a:lnTo>
                  <a:lnTo>
                    <a:pt x="2825750" y="488950"/>
                  </a:lnTo>
                  <a:lnTo>
                    <a:pt x="2527300" y="825500"/>
                  </a:lnTo>
                  <a:lnTo>
                    <a:pt x="2330450" y="787400"/>
                  </a:lnTo>
                  <a:lnTo>
                    <a:pt x="2355850" y="698500"/>
                  </a:lnTo>
                  <a:lnTo>
                    <a:pt x="2146300" y="736600"/>
                  </a:lnTo>
                  <a:lnTo>
                    <a:pt x="1841500" y="381000"/>
                  </a:lnTo>
                  <a:lnTo>
                    <a:pt x="1568450" y="666750"/>
                  </a:lnTo>
                  <a:lnTo>
                    <a:pt x="1517650" y="641350"/>
                  </a:lnTo>
                  <a:lnTo>
                    <a:pt x="1574800" y="577850"/>
                  </a:lnTo>
                  <a:lnTo>
                    <a:pt x="1244600" y="254000"/>
                  </a:lnTo>
                  <a:lnTo>
                    <a:pt x="908050" y="609600"/>
                  </a:lnTo>
                  <a:lnTo>
                    <a:pt x="641350" y="558800"/>
                  </a:lnTo>
                  <a:lnTo>
                    <a:pt x="768350" y="419100"/>
                  </a:lnTo>
                  <a:lnTo>
                    <a:pt x="615950" y="431800"/>
                  </a:lnTo>
                  <a:lnTo>
                    <a:pt x="311150" y="82550"/>
                  </a:lnTo>
                  <a:lnTo>
                    <a:pt x="50800" y="330200"/>
                  </a:lnTo>
                  <a:lnTo>
                    <a:pt x="0" y="311150"/>
                  </a:lnTo>
                  <a:lnTo>
                    <a:pt x="6350" y="317500"/>
                  </a:lnTo>
                  <a:lnTo>
                    <a:pt x="6350" y="317500"/>
                  </a:lnTo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331977" y="5208635"/>
              <a:ext cx="2273300" cy="993468"/>
            </a:xfrm>
            <a:custGeom>
              <a:avLst/>
              <a:gdLst>
                <a:gd name="connsiteX0" fmla="*/ 1132073 w 2273300"/>
                <a:gd name="connsiteY0" fmla="*/ 0 h 993468"/>
                <a:gd name="connsiteX1" fmla="*/ 1175468 w 2273300"/>
                <a:gd name="connsiteY1" fmla="*/ 9643 h 993468"/>
                <a:gd name="connsiteX2" fmla="*/ 1187450 w 2273300"/>
                <a:gd name="connsiteY2" fmla="*/ 21918 h 993468"/>
                <a:gd name="connsiteX3" fmla="*/ 1492250 w 2273300"/>
                <a:gd name="connsiteY3" fmla="*/ 117168 h 993468"/>
                <a:gd name="connsiteX4" fmla="*/ 1670050 w 2273300"/>
                <a:gd name="connsiteY4" fmla="*/ 294968 h 993468"/>
                <a:gd name="connsiteX5" fmla="*/ 1784350 w 2273300"/>
                <a:gd name="connsiteY5" fmla="*/ 288618 h 993468"/>
                <a:gd name="connsiteX6" fmla="*/ 2273300 w 2273300"/>
                <a:gd name="connsiteY6" fmla="*/ 790268 h 993468"/>
                <a:gd name="connsiteX7" fmla="*/ 2266950 w 2273300"/>
                <a:gd name="connsiteY7" fmla="*/ 853768 h 993468"/>
                <a:gd name="connsiteX8" fmla="*/ 1790700 w 2273300"/>
                <a:gd name="connsiteY8" fmla="*/ 358468 h 993468"/>
                <a:gd name="connsiteX9" fmla="*/ 1308100 w 2273300"/>
                <a:gd name="connsiteY9" fmla="*/ 872818 h 993468"/>
                <a:gd name="connsiteX10" fmla="*/ 1219200 w 2273300"/>
                <a:gd name="connsiteY10" fmla="*/ 847418 h 993468"/>
                <a:gd name="connsiteX11" fmla="*/ 1295400 w 2273300"/>
                <a:gd name="connsiteY11" fmla="*/ 974418 h 993468"/>
                <a:gd name="connsiteX12" fmla="*/ 882650 w 2273300"/>
                <a:gd name="connsiteY12" fmla="*/ 993468 h 993468"/>
                <a:gd name="connsiteX13" fmla="*/ 546100 w 2273300"/>
                <a:gd name="connsiteY13" fmla="*/ 637868 h 993468"/>
                <a:gd name="connsiteX14" fmla="*/ 311150 w 2273300"/>
                <a:gd name="connsiteY14" fmla="*/ 885518 h 993468"/>
                <a:gd name="connsiteX15" fmla="*/ 273050 w 2273300"/>
                <a:gd name="connsiteY15" fmla="*/ 961718 h 993468"/>
                <a:gd name="connsiteX16" fmla="*/ 203200 w 2273300"/>
                <a:gd name="connsiteY16" fmla="*/ 929968 h 993468"/>
                <a:gd name="connsiteX17" fmla="*/ 558800 w 2273300"/>
                <a:gd name="connsiteY17" fmla="*/ 574368 h 993468"/>
                <a:gd name="connsiteX18" fmla="*/ 1060450 w 2273300"/>
                <a:gd name="connsiteY18" fmla="*/ 701368 h 993468"/>
                <a:gd name="connsiteX19" fmla="*/ 1301750 w 2273300"/>
                <a:gd name="connsiteY19" fmla="*/ 409268 h 993468"/>
                <a:gd name="connsiteX20" fmla="*/ 1403350 w 2273300"/>
                <a:gd name="connsiteY20" fmla="*/ 396568 h 993468"/>
                <a:gd name="connsiteX21" fmla="*/ 1111250 w 2273300"/>
                <a:gd name="connsiteY21" fmla="*/ 85418 h 993468"/>
                <a:gd name="connsiteX22" fmla="*/ 819150 w 2273300"/>
                <a:gd name="connsiteY22" fmla="*/ 402918 h 993468"/>
                <a:gd name="connsiteX23" fmla="*/ 971550 w 2273300"/>
                <a:gd name="connsiteY23" fmla="*/ 599768 h 993468"/>
                <a:gd name="connsiteX24" fmla="*/ 927100 w 2273300"/>
                <a:gd name="connsiteY24" fmla="*/ 599768 h 993468"/>
                <a:gd name="connsiteX25" fmla="*/ 609600 w 2273300"/>
                <a:gd name="connsiteY25" fmla="*/ 269568 h 993468"/>
                <a:gd name="connsiteX26" fmla="*/ 222250 w 2273300"/>
                <a:gd name="connsiteY26" fmla="*/ 663268 h 993468"/>
                <a:gd name="connsiteX27" fmla="*/ 0 w 2273300"/>
                <a:gd name="connsiteY27" fmla="*/ 644218 h 993468"/>
                <a:gd name="connsiteX28" fmla="*/ 1909 w 2273300"/>
                <a:gd name="connsiteY28" fmla="*/ 611775 h 993468"/>
                <a:gd name="connsiteX29" fmla="*/ 310093 w 2273300"/>
                <a:gd name="connsiteY29" fmla="*/ 273524 h 993468"/>
                <a:gd name="connsiteX30" fmla="*/ 603250 w 2273300"/>
                <a:gd name="connsiteY30" fmla="*/ 187018 h 993468"/>
                <a:gd name="connsiteX31" fmla="*/ 768350 w 2273300"/>
                <a:gd name="connsiteY31" fmla="*/ 364818 h 993468"/>
                <a:gd name="connsiteX32" fmla="*/ 1117600 w 2273300"/>
                <a:gd name="connsiteY32" fmla="*/ 15568 h 993468"/>
                <a:gd name="connsiteX33" fmla="*/ 1110377 w 2273300"/>
                <a:gd name="connsiteY33" fmla="*/ 8345 h 99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73300" h="993468">
                  <a:moveTo>
                    <a:pt x="1132073" y="0"/>
                  </a:moveTo>
                  <a:lnTo>
                    <a:pt x="1175468" y="9643"/>
                  </a:lnTo>
                  <a:lnTo>
                    <a:pt x="1187450" y="21918"/>
                  </a:lnTo>
                  <a:lnTo>
                    <a:pt x="1492250" y="117168"/>
                  </a:lnTo>
                  <a:lnTo>
                    <a:pt x="1670050" y="294968"/>
                  </a:lnTo>
                  <a:lnTo>
                    <a:pt x="1784350" y="288618"/>
                  </a:lnTo>
                  <a:lnTo>
                    <a:pt x="2273300" y="790268"/>
                  </a:lnTo>
                  <a:lnTo>
                    <a:pt x="2266950" y="853768"/>
                  </a:lnTo>
                  <a:lnTo>
                    <a:pt x="1790700" y="358468"/>
                  </a:lnTo>
                  <a:lnTo>
                    <a:pt x="1308100" y="872818"/>
                  </a:lnTo>
                  <a:lnTo>
                    <a:pt x="1219200" y="847418"/>
                  </a:lnTo>
                  <a:lnTo>
                    <a:pt x="1295400" y="974418"/>
                  </a:lnTo>
                  <a:lnTo>
                    <a:pt x="882650" y="993468"/>
                  </a:lnTo>
                  <a:lnTo>
                    <a:pt x="546100" y="637868"/>
                  </a:lnTo>
                  <a:lnTo>
                    <a:pt x="311150" y="885518"/>
                  </a:lnTo>
                  <a:lnTo>
                    <a:pt x="273050" y="961718"/>
                  </a:lnTo>
                  <a:lnTo>
                    <a:pt x="203200" y="929968"/>
                  </a:lnTo>
                  <a:lnTo>
                    <a:pt x="558800" y="574368"/>
                  </a:lnTo>
                  <a:lnTo>
                    <a:pt x="1060450" y="701368"/>
                  </a:lnTo>
                  <a:lnTo>
                    <a:pt x="1301750" y="409268"/>
                  </a:lnTo>
                  <a:lnTo>
                    <a:pt x="1403350" y="396568"/>
                  </a:lnTo>
                  <a:lnTo>
                    <a:pt x="1111250" y="85418"/>
                  </a:lnTo>
                  <a:lnTo>
                    <a:pt x="819150" y="402918"/>
                  </a:lnTo>
                  <a:lnTo>
                    <a:pt x="971550" y="599768"/>
                  </a:lnTo>
                  <a:lnTo>
                    <a:pt x="927100" y="599768"/>
                  </a:lnTo>
                  <a:lnTo>
                    <a:pt x="609600" y="269568"/>
                  </a:lnTo>
                  <a:lnTo>
                    <a:pt x="222250" y="663268"/>
                  </a:lnTo>
                  <a:lnTo>
                    <a:pt x="0" y="644218"/>
                  </a:lnTo>
                  <a:lnTo>
                    <a:pt x="1909" y="611775"/>
                  </a:lnTo>
                  <a:lnTo>
                    <a:pt x="310093" y="273524"/>
                  </a:lnTo>
                  <a:lnTo>
                    <a:pt x="603250" y="187018"/>
                  </a:lnTo>
                  <a:lnTo>
                    <a:pt x="768350" y="364818"/>
                  </a:lnTo>
                  <a:lnTo>
                    <a:pt x="1117600" y="15568"/>
                  </a:lnTo>
                  <a:lnTo>
                    <a:pt x="1110377" y="8345"/>
                  </a:lnTo>
                  <a:close/>
                </a:path>
              </a:pathLst>
            </a:custGeom>
            <a:solidFill>
              <a:srgbClr val="FDF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337451" y="5391268"/>
              <a:ext cx="1295400" cy="806450"/>
            </a:xfrm>
            <a:custGeom>
              <a:avLst/>
              <a:gdLst>
                <a:gd name="connsiteX0" fmla="*/ 558800 w 1295400"/>
                <a:gd name="connsiteY0" fmla="*/ 387350 h 806450"/>
                <a:gd name="connsiteX1" fmla="*/ 1053532 w 1295400"/>
                <a:gd name="connsiteY1" fmla="*/ 512599 h 806450"/>
                <a:gd name="connsiteX2" fmla="*/ 1054142 w 1295400"/>
                <a:gd name="connsiteY2" fmla="*/ 513432 h 806450"/>
                <a:gd name="connsiteX3" fmla="*/ 1186222 w 1295400"/>
                <a:gd name="connsiteY3" fmla="*/ 559152 h 806450"/>
                <a:gd name="connsiteX4" fmla="*/ 1223485 w 1295400"/>
                <a:gd name="connsiteY4" fmla="*/ 661624 h 806450"/>
                <a:gd name="connsiteX5" fmla="*/ 1219200 w 1295400"/>
                <a:gd name="connsiteY5" fmla="*/ 660400 h 806450"/>
                <a:gd name="connsiteX6" fmla="*/ 1295400 w 1295400"/>
                <a:gd name="connsiteY6" fmla="*/ 787400 h 806450"/>
                <a:gd name="connsiteX7" fmla="*/ 882650 w 1295400"/>
                <a:gd name="connsiteY7" fmla="*/ 806450 h 806450"/>
                <a:gd name="connsiteX8" fmla="*/ 546100 w 1295400"/>
                <a:gd name="connsiteY8" fmla="*/ 450850 h 806450"/>
                <a:gd name="connsiteX9" fmla="*/ 311150 w 1295400"/>
                <a:gd name="connsiteY9" fmla="*/ 698500 h 806450"/>
                <a:gd name="connsiteX10" fmla="*/ 273050 w 1295400"/>
                <a:gd name="connsiteY10" fmla="*/ 774700 h 806450"/>
                <a:gd name="connsiteX11" fmla="*/ 203200 w 1295400"/>
                <a:gd name="connsiteY11" fmla="*/ 742950 h 806450"/>
                <a:gd name="connsiteX12" fmla="*/ 603250 w 1295400"/>
                <a:gd name="connsiteY12" fmla="*/ 0 h 806450"/>
                <a:gd name="connsiteX13" fmla="*/ 768350 w 1295400"/>
                <a:gd name="connsiteY13" fmla="*/ 177800 h 806450"/>
                <a:gd name="connsiteX14" fmla="*/ 772754 w 1295400"/>
                <a:gd name="connsiteY14" fmla="*/ 173397 h 806450"/>
                <a:gd name="connsiteX15" fmla="*/ 774742 w 1295400"/>
                <a:gd name="connsiteY15" fmla="*/ 178152 h 806450"/>
                <a:gd name="connsiteX16" fmla="*/ 822497 w 1295400"/>
                <a:gd name="connsiteY16" fmla="*/ 212263 h 806450"/>
                <a:gd name="connsiteX17" fmla="*/ 819150 w 1295400"/>
                <a:gd name="connsiteY17" fmla="*/ 215900 h 806450"/>
                <a:gd name="connsiteX18" fmla="*/ 971550 w 1295400"/>
                <a:gd name="connsiteY18" fmla="*/ 412750 h 806450"/>
                <a:gd name="connsiteX19" fmla="*/ 927100 w 1295400"/>
                <a:gd name="connsiteY19" fmla="*/ 412750 h 806450"/>
                <a:gd name="connsiteX20" fmla="*/ 609600 w 1295400"/>
                <a:gd name="connsiteY20" fmla="*/ 82550 h 806450"/>
                <a:gd name="connsiteX21" fmla="*/ 222250 w 1295400"/>
                <a:gd name="connsiteY21" fmla="*/ 476250 h 806450"/>
                <a:gd name="connsiteX22" fmla="*/ 0 w 1295400"/>
                <a:gd name="connsiteY22" fmla="*/ 457200 h 806450"/>
                <a:gd name="connsiteX23" fmla="*/ 1909 w 1295400"/>
                <a:gd name="connsiteY23" fmla="*/ 424757 h 806450"/>
                <a:gd name="connsiteX24" fmla="*/ 310093 w 1295400"/>
                <a:gd name="connsiteY24" fmla="*/ 86506 h 80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95400" h="806450">
                  <a:moveTo>
                    <a:pt x="558800" y="387350"/>
                  </a:moveTo>
                  <a:lnTo>
                    <a:pt x="1053532" y="512599"/>
                  </a:lnTo>
                  <a:lnTo>
                    <a:pt x="1054142" y="513432"/>
                  </a:lnTo>
                  <a:lnTo>
                    <a:pt x="1186222" y="559152"/>
                  </a:lnTo>
                  <a:lnTo>
                    <a:pt x="1223485" y="661624"/>
                  </a:lnTo>
                  <a:lnTo>
                    <a:pt x="1219200" y="660400"/>
                  </a:lnTo>
                  <a:lnTo>
                    <a:pt x="1295400" y="787400"/>
                  </a:lnTo>
                  <a:lnTo>
                    <a:pt x="882650" y="806450"/>
                  </a:lnTo>
                  <a:lnTo>
                    <a:pt x="546100" y="450850"/>
                  </a:lnTo>
                  <a:lnTo>
                    <a:pt x="311150" y="698500"/>
                  </a:lnTo>
                  <a:lnTo>
                    <a:pt x="273050" y="774700"/>
                  </a:lnTo>
                  <a:lnTo>
                    <a:pt x="203200" y="742950"/>
                  </a:lnTo>
                  <a:close/>
                  <a:moveTo>
                    <a:pt x="603250" y="0"/>
                  </a:moveTo>
                  <a:lnTo>
                    <a:pt x="768350" y="177800"/>
                  </a:lnTo>
                  <a:lnTo>
                    <a:pt x="772754" y="173397"/>
                  </a:lnTo>
                  <a:lnTo>
                    <a:pt x="774742" y="178152"/>
                  </a:lnTo>
                  <a:lnTo>
                    <a:pt x="822497" y="212263"/>
                  </a:lnTo>
                  <a:lnTo>
                    <a:pt x="819150" y="215900"/>
                  </a:lnTo>
                  <a:lnTo>
                    <a:pt x="971550" y="412750"/>
                  </a:lnTo>
                  <a:lnTo>
                    <a:pt x="927100" y="412750"/>
                  </a:lnTo>
                  <a:lnTo>
                    <a:pt x="609600" y="82550"/>
                  </a:lnTo>
                  <a:lnTo>
                    <a:pt x="222250" y="476250"/>
                  </a:lnTo>
                  <a:lnTo>
                    <a:pt x="0" y="457200"/>
                  </a:lnTo>
                  <a:lnTo>
                    <a:pt x="1909" y="424757"/>
                  </a:lnTo>
                  <a:lnTo>
                    <a:pt x="310093" y="86506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017520" y="4114762"/>
              <a:ext cx="2533650" cy="1181100"/>
            </a:xfrm>
            <a:custGeom>
              <a:avLst/>
              <a:gdLst>
                <a:gd name="connsiteX0" fmla="*/ 0 w 2533650"/>
                <a:gd name="connsiteY0" fmla="*/ 381000 h 1181100"/>
                <a:gd name="connsiteX1" fmla="*/ 368300 w 2533650"/>
                <a:gd name="connsiteY1" fmla="*/ 0 h 1181100"/>
                <a:gd name="connsiteX2" fmla="*/ 742950 w 2533650"/>
                <a:gd name="connsiteY2" fmla="*/ 107950 h 1181100"/>
                <a:gd name="connsiteX3" fmla="*/ 889000 w 2533650"/>
                <a:gd name="connsiteY3" fmla="*/ 292100 h 1181100"/>
                <a:gd name="connsiteX4" fmla="*/ 1250950 w 2533650"/>
                <a:gd name="connsiteY4" fmla="*/ 196850 h 1181100"/>
                <a:gd name="connsiteX5" fmla="*/ 1504950 w 2533650"/>
                <a:gd name="connsiteY5" fmla="*/ 476250 h 1181100"/>
                <a:gd name="connsiteX6" fmla="*/ 1752600 w 2533650"/>
                <a:gd name="connsiteY6" fmla="*/ 222250 h 1181100"/>
                <a:gd name="connsiteX7" fmla="*/ 2343150 w 2533650"/>
                <a:gd name="connsiteY7" fmla="*/ 419100 h 1181100"/>
                <a:gd name="connsiteX8" fmla="*/ 2533650 w 2533650"/>
                <a:gd name="connsiteY8" fmla="*/ 679450 h 1181100"/>
                <a:gd name="connsiteX9" fmla="*/ 2520950 w 2533650"/>
                <a:gd name="connsiteY9" fmla="*/ 1085850 h 1181100"/>
                <a:gd name="connsiteX10" fmla="*/ 2044700 w 2533650"/>
                <a:gd name="connsiteY10" fmla="*/ 1092200 h 1181100"/>
                <a:gd name="connsiteX11" fmla="*/ 1739900 w 2533650"/>
                <a:gd name="connsiteY11" fmla="*/ 787400 h 1181100"/>
                <a:gd name="connsiteX12" fmla="*/ 1365250 w 2533650"/>
                <a:gd name="connsiteY12" fmla="*/ 1174750 h 1181100"/>
                <a:gd name="connsiteX13" fmla="*/ 908050 w 2533650"/>
                <a:gd name="connsiteY13" fmla="*/ 666750 h 1181100"/>
                <a:gd name="connsiteX14" fmla="*/ 444500 w 2533650"/>
                <a:gd name="connsiteY14" fmla="*/ 1181100 h 1181100"/>
                <a:gd name="connsiteX15" fmla="*/ 304800 w 2533650"/>
                <a:gd name="connsiteY15" fmla="*/ 1174750 h 1181100"/>
                <a:gd name="connsiteX16" fmla="*/ 158750 w 2533650"/>
                <a:gd name="connsiteY16" fmla="*/ 984250 h 1181100"/>
                <a:gd name="connsiteX17" fmla="*/ 400050 w 2533650"/>
                <a:gd name="connsiteY17" fmla="*/ 736600 h 1181100"/>
                <a:gd name="connsiteX18" fmla="*/ 901700 w 2533650"/>
                <a:gd name="connsiteY18" fmla="*/ 590550 h 1181100"/>
                <a:gd name="connsiteX19" fmla="*/ 1371600 w 2533650"/>
                <a:gd name="connsiteY19" fmla="*/ 1066800 h 1181100"/>
                <a:gd name="connsiteX20" fmla="*/ 1752600 w 2533650"/>
                <a:gd name="connsiteY20" fmla="*/ 692150 h 1181100"/>
                <a:gd name="connsiteX21" fmla="*/ 2520950 w 2533650"/>
                <a:gd name="connsiteY21" fmla="*/ 736600 h 1181100"/>
                <a:gd name="connsiteX22" fmla="*/ 2501900 w 2533650"/>
                <a:gd name="connsiteY22" fmla="*/ 635000 h 1181100"/>
                <a:gd name="connsiteX23" fmla="*/ 1968500 w 2533650"/>
                <a:gd name="connsiteY23" fmla="*/ 590550 h 1181100"/>
                <a:gd name="connsiteX24" fmla="*/ 1752600 w 2533650"/>
                <a:gd name="connsiteY24" fmla="*/ 298450 h 1181100"/>
                <a:gd name="connsiteX25" fmla="*/ 1543050 w 2533650"/>
                <a:gd name="connsiteY25" fmla="*/ 501650 h 1181100"/>
                <a:gd name="connsiteX26" fmla="*/ 1593850 w 2533650"/>
                <a:gd name="connsiteY26" fmla="*/ 577850 h 1181100"/>
                <a:gd name="connsiteX27" fmla="*/ 1555750 w 2533650"/>
                <a:gd name="connsiteY27" fmla="*/ 596900 h 1181100"/>
                <a:gd name="connsiteX28" fmla="*/ 1238250 w 2533650"/>
                <a:gd name="connsiteY28" fmla="*/ 279400 h 1181100"/>
                <a:gd name="connsiteX29" fmla="*/ 914400 w 2533650"/>
                <a:gd name="connsiteY29" fmla="*/ 603250 h 1181100"/>
                <a:gd name="connsiteX30" fmla="*/ 635000 w 2533650"/>
                <a:gd name="connsiteY30" fmla="*/ 584200 h 1181100"/>
                <a:gd name="connsiteX31" fmla="*/ 768350 w 2533650"/>
                <a:gd name="connsiteY31" fmla="*/ 412750 h 1181100"/>
                <a:gd name="connsiteX32" fmla="*/ 698500 w 2533650"/>
                <a:gd name="connsiteY32" fmla="*/ 431800 h 1181100"/>
                <a:gd name="connsiteX33" fmla="*/ 368300 w 2533650"/>
                <a:gd name="connsiteY33" fmla="*/ 76200 h 1181100"/>
                <a:gd name="connsiteX34" fmla="*/ 76200 w 2533650"/>
                <a:gd name="connsiteY34" fmla="*/ 393700 h 1181100"/>
                <a:gd name="connsiteX35" fmla="*/ 0 w 2533650"/>
                <a:gd name="connsiteY35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33650" h="1181100">
                  <a:moveTo>
                    <a:pt x="0" y="381000"/>
                  </a:moveTo>
                  <a:lnTo>
                    <a:pt x="368300" y="0"/>
                  </a:ln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752600" y="222250"/>
                  </a:lnTo>
                  <a:lnTo>
                    <a:pt x="2343150" y="419100"/>
                  </a:lnTo>
                  <a:lnTo>
                    <a:pt x="2533650" y="679450"/>
                  </a:lnTo>
                  <a:lnTo>
                    <a:pt x="2520950" y="1085850"/>
                  </a:lnTo>
                  <a:lnTo>
                    <a:pt x="2044700" y="1092200"/>
                  </a:lnTo>
                  <a:lnTo>
                    <a:pt x="1739900" y="787400"/>
                  </a:lnTo>
                  <a:lnTo>
                    <a:pt x="1365250" y="1174750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lnTo>
                    <a:pt x="901700" y="590550"/>
                  </a:lnTo>
                  <a:lnTo>
                    <a:pt x="1371600" y="1066800"/>
                  </a:lnTo>
                  <a:lnTo>
                    <a:pt x="1752600" y="692150"/>
                  </a:lnTo>
                  <a:lnTo>
                    <a:pt x="2520950" y="736600"/>
                  </a:lnTo>
                  <a:lnTo>
                    <a:pt x="2501900" y="635000"/>
                  </a:lnTo>
                  <a:lnTo>
                    <a:pt x="1968500" y="590550"/>
                  </a:lnTo>
                  <a:lnTo>
                    <a:pt x="1752600" y="298450"/>
                  </a:lnTo>
                  <a:lnTo>
                    <a:pt x="1543050" y="501650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022461" y="4115184"/>
              <a:ext cx="1593850" cy="1181100"/>
            </a:xfrm>
            <a:custGeom>
              <a:avLst/>
              <a:gdLst>
                <a:gd name="connsiteX0" fmla="*/ 868766 w 1593850"/>
                <a:gd name="connsiteY0" fmla="*/ 600139 h 1181100"/>
                <a:gd name="connsiteX1" fmla="*/ 914219 w 1593850"/>
                <a:gd name="connsiteY1" fmla="*/ 603238 h 1181100"/>
                <a:gd name="connsiteX2" fmla="*/ 1364440 w 1593850"/>
                <a:gd name="connsiteY2" fmla="*/ 1059543 h 1181100"/>
                <a:gd name="connsiteX3" fmla="*/ 1355722 w 1593850"/>
                <a:gd name="connsiteY3" fmla="*/ 1164163 h 1181100"/>
                <a:gd name="connsiteX4" fmla="*/ 908050 w 1593850"/>
                <a:gd name="connsiteY4" fmla="*/ 666750 h 1181100"/>
                <a:gd name="connsiteX5" fmla="*/ 444500 w 1593850"/>
                <a:gd name="connsiteY5" fmla="*/ 1181100 h 1181100"/>
                <a:gd name="connsiteX6" fmla="*/ 304800 w 1593850"/>
                <a:gd name="connsiteY6" fmla="*/ 1174750 h 1181100"/>
                <a:gd name="connsiteX7" fmla="*/ 158750 w 1593850"/>
                <a:gd name="connsiteY7" fmla="*/ 984250 h 1181100"/>
                <a:gd name="connsiteX8" fmla="*/ 400050 w 1593850"/>
                <a:gd name="connsiteY8" fmla="*/ 736600 h 1181100"/>
                <a:gd name="connsiteX9" fmla="*/ 368300 w 1593850"/>
                <a:gd name="connsiteY9" fmla="*/ 0 h 1181100"/>
                <a:gd name="connsiteX10" fmla="*/ 742950 w 1593850"/>
                <a:gd name="connsiteY10" fmla="*/ 107950 h 1181100"/>
                <a:gd name="connsiteX11" fmla="*/ 889000 w 1593850"/>
                <a:gd name="connsiteY11" fmla="*/ 292100 h 1181100"/>
                <a:gd name="connsiteX12" fmla="*/ 1250950 w 1593850"/>
                <a:gd name="connsiteY12" fmla="*/ 196850 h 1181100"/>
                <a:gd name="connsiteX13" fmla="*/ 1504950 w 1593850"/>
                <a:gd name="connsiteY13" fmla="*/ 476250 h 1181100"/>
                <a:gd name="connsiteX14" fmla="*/ 1510810 w 1593850"/>
                <a:gd name="connsiteY14" fmla="*/ 470240 h 1181100"/>
                <a:gd name="connsiteX15" fmla="*/ 1549925 w 1593850"/>
                <a:gd name="connsiteY15" fmla="*/ 511962 h 1181100"/>
                <a:gd name="connsiteX16" fmla="*/ 1593850 w 1593850"/>
                <a:gd name="connsiteY16" fmla="*/ 577850 h 1181100"/>
                <a:gd name="connsiteX17" fmla="*/ 1555750 w 1593850"/>
                <a:gd name="connsiteY17" fmla="*/ 596900 h 1181100"/>
                <a:gd name="connsiteX18" fmla="*/ 1238250 w 1593850"/>
                <a:gd name="connsiteY18" fmla="*/ 279400 h 1181100"/>
                <a:gd name="connsiteX19" fmla="*/ 914400 w 1593850"/>
                <a:gd name="connsiteY19" fmla="*/ 603250 h 1181100"/>
                <a:gd name="connsiteX20" fmla="*/ 914219 w 1593850"/>
                <a:gd name="connsiteY20" fmla="*/ 603238 h 1181100"/>
                <a:gd name="connsiteX21" fmla="*/ 901700 w 1593850"/>
                <a:gd name="connsiteY21" fmla="*/ 590550 h 1181100"/>
                <a:gd name="connsiteX22" fmla="*/ 868766 w 1593850"/>
                <a:gd name="connsiteY22" fmla="*/ 600139 h 1181100"/>
                <a:gd name="connsiteX23" fmla="*/ 635000 w 1593850"/>
                <a:gd name="connsiteY23" fmla="*/ 584200 h 1181100"/>
                <a:gd name="connsiteX24" fmla="*/ 768350 w 1593850"/>
                <a:gd name="connsiteY24" fmla="*/ 412750 h 1181100"/>
                <a:gd name="connsiteX25" fmla="*/ 698500 w 1593850"/>
                <a:gd name="connsiteY25" fmla="*/ 431800 h 1181100"/>
                <a:gd name="connsiteX26" fmla="*/ 368300 w 1593850"/>
                <a:gd name="connsiteY26" fmla="*/ 76200 h 1181100"/>
                <a:gd name="connsiteX27" fmla="*/ 76200 w 1593850"/>
                <a:gd name="connsiteY27" fmla="*/ 393700 h 1181100"/>
                <a:gd name="connsiteX28" fmla="*/ 0 w 1593850"/>
                <a:gd name="connsiteY28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3850" h="1181100">
                  <a:moveTo>
                    <a:pt x="868766" y="600139"/>
                  </a:moveTo>
                  <a:lnTo>
                    <a:pt x="914219" y="603238"/>
                  </a:lnTo>
                  <a:lnTo>
                    <a:pt x="1364440" y="1059543"/>
                  </a:lnTo>
                  <a:lnTo>
                    <a:pt x="1355722" y="1164163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close/>
                  <a:moveTo>
                    <a:pt x="368300" y="0"/>
                  </a:move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510810" y="470240"/>
                  </a:lnTo>
                  <a:lnTo>
                    <a:pt x="1549925" y="511962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914219" y="603238"/>
                  </a:lnTo>
                  <a:lnTo>
                    <a:pt x="901700" y="590550"/>
                  </a:lnTo>
                  <a:lnTo>
                    <a:pt x="868766" y="600139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72" name="Group 371"/>
            <p:cNvGrpSpPr/>
            <p:nvPr/>
          </p:nvGrpSpPr>
          <p:grpSpPr>
            <a:xfrm>
              <a:off x="4320094" y="4754978"/>
              <a:ext cx="78360" cy="202769"/>
              <a:chOff x="41289" y="3630579"/>
              <a:chExt cx="87129" cy="225459"/>
            </a:xfrm>
          </p:grpSpPr>
          <p:sp>
            <p:nvSpPr>
              <p:cNvPr id="373" name="Rectangle 372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4" name="Straight Connector 373"/>
              <p:cNvCxnSpPr>
                <a:stCxn id="373" idx="0"/>
                <a:endCxn id="373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7" name="Group 376"/>
            <p:cNvGrpSpPr/>
            <p:nvPr/>
          </p:nvGrpSpPr>
          <p:grpSpPr>
            <a:xfrm>
              <a:off x="1669773" y="5561590"/>
              <a:ext cx="123498" cy="319569"/>
              <a:chOff x="41289" y="3630579"/>
              <a:chExt cx="87129" cy="225459"/>
            </a:xfrm>
          </p:grpSpPr>
          <p:sp>
            <p:nvSpPr>
              <p:cNvPr id="378" name="Rectangle 3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9" name="Straight Connector 378"/>
              <p:cNvCxnSpPr>
                <a:stCxn id="378" idx="0"/>
                <a:endCxn id="3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5" name="Freeform 384"/>
            <p:cNvSpPr/>
            <p:nvPr/>
          </p:nvSpPr>
          <p:spPr>
            <a:xfrm>
              <a:off x="5151961" y="5209120"/>
              <a:ext cx="690248" cy="569910"/>
            </a:xfrm>
            <a:custGeom>
              <a:avLst/>
              <a:gdLst>
                <a:gd name="connsiteX0" fmla="*/ 690248 w 690248"/>
                <a:gd name="connsiteY0" fmla="*/ 0 h 569910"/>
                <a:gd name="connsiteX1" fmla="*/ 217345 w 690248"/>
                <a:gd name="connsiteY1" fmla="*/ 569910 h 569910"/>
                <a:gd name="connsiteX2" fmla="*/ 0 w 690248"/>
                <a:gd name="connsiteY2" fmla="*/ 356745 h 569910"/>
                <a:gd name="connsiteX3" fmla="*/ 182248 w 690248"/>
                <a:gd name="connsiteY3" fmla="*/ 120650 h 56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248" h="569910">
                  <a:moveTo>
                    <a:pt x="690248" y="0"/>
                  </a:moveTo>
                  <a:lnTo>
                    <a:pt x="217345" y="569910"/>
                  </a:lnTo>
                  <a:lnTo>
                    <a:pt x="0" y="356745"/>
                  </a:lnTo>
                  <a:lnTo>
                    <a:pt x="182248" y="120650"/>
                  </a:lnTo>
                  <a:close/>
                </a:path>
              </a:pathLst>
            </a:custGeom>
            <a:solidFill>
              <a:srgbClr val="FAFC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6" name="Group 385"/>
            <p:cNvGrpSpPr/>
            <p:nvPr/>
          </p:nvGrpSpPr>
          <p:grpSpPr>
            <a:xfrm>
              <a:off x="7549090" y="4950948"/>
              <a:ext cx="56673" cy="146650"/>
              <a:chOff x="41289" y="3630579"/>
              <a:chExt cx="87129" cy="225459"/>
            </a:xfrm>
          </p:grpSpPr>
          <p:sp>
            <p:nvSpPr>
              <p:cNvPr id="387" name="Rectangle 386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8" name="Straight Connector 387"/>
              <p:cNvCxnSpPr>
                <a:stCxn id="387" idx="0"/>
                <a:endCxn id="387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Group 389"/>
            <p:cNvGrpSpPr/>
            <p:nvPr/>
          </p:nvGrpSpPr>
          <p:grpSpPr>
            <a:xfrm flipH="1">
              <a:off x="8180974" y="4715993"/>
              <a:ext cx="45719" cy="118305"/>
              <a:chOff x="41289" y="3630579"/>
              <a:chExt cx="87129" cy="225459"/>
            </a:xfrm>
          </p:grpSpPr>
          <p:sp>
            <p:nvSpPr>
              <p:cNvPr id="391" name="Rectangle 390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2" name="Straight Connector 391"/>
              <p:cNvCxnSpPr>
                <a:stCxn id="391" idx="0"/>
                <a:endCxn id="391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4" name="Group 393"/>
            <p:cNvGrpSpPr/>
            <p:nvPr/>
          </p:nvGrpSpPr>
          <p:grpSpPr>
            <a:xfrm>
              <a:off x="10308488" y="5679448"/>
              <a:ext cx="128082" cy="331431"/>
              <a:chOff x="41289" y="3630579"/>
              <a:chExt cx="87129" cy="225459"/>
            </a:xfrm>
          </p:grpSpPr>
          <p:sp>
            <p:nvSpPr>
              <p:cNvPr id="395" name="Rectangle 394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6" name="Straight Connector 395"/>
              <p:cNvCxnSpPr>
                <a:stCxn id="395" idx="0"/>
                <a:endCxn id="395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Freeform 107"/>
            <p:cNvSpPr/>
            <p:nvPr/>
          </p:nvSpPr>
          <p:spPr>
            <a:xfrm>
              <a:off x="10698480" y="5306425"/>
              <a:ext cx="1168400" cy="472440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9999717" y="5135604"/>
              <a:ext cx="698268" cy="282343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290295" y="4472100"/>
              <a:ext cx="3448050" cy="1441450"/>
            </a:xfrm>
            <a:custGeom>
              <a:avLst/>
              <a:gdLst>
                <a:gd name="connsiteX0" fmla="*/ 3448050 w 3448050"/>
                <a:gd name="connsiteY0" fmla="*/ 1238250 h 1441450"/>
                <a:gd name="connsiteX1" fmla="*/ 2959100 w 3448050"/>
                <a:gd name="connsiteY1" fmla="*/ 736600 h 1441450"/>
                <a:gd name="connsiteX2" fmla="*/ 2844800 w 3448050"/>
                <a:gd name="connsiteY2" fmla="*/ 742950 h 1441450"/>
                <a:gd name="connsiteX3" fmla="*/ 2667000 w 3448050"/>
                <a:gd name="connsiteY3" fmla="*/ 565150 h 1441450"/>
                <a:gd name="connsiteX4" fmla="*/ 2362200 w 3448050"/>
                <a:gd name="connsiteY4" fmla="*/ 469900 h 1441450"/>
                <a:gd name="connsiteX5" fmla="*/ 2101850 w 3448050"/>
                <a:gd name="connsiteY5" fmla="*/ 203200 h 1441450"/>
                <a:gd name="connsiteX6" fmla="*/ 1758950 w 3448050"/>
                <a:gd name="connsiteY6" fmla="*/ 304800 h 1441450"/>
                <a:gd name="connsiteX7" fmla="*/ 1657350 w 3448050"/>
                <a:gd name="connsiteY7" fmla="*/ 406400 h 1441450"/>
                <a:gd name="connsiteX8" fmla="*/ 1473200 w 3448050"/>
                <a:gd name="connsiteY8" fmla="*/ 184150 h 1441450"/>
                <a:gd name="connsiteX9" fmla="*/ 1143000 w 3448050"/>
                <a:gd name="connsiteY9" fmla="*/ 114300 h 1441450"/>
                <a:gd name="connsiteX10" fmla="*/ 1104900 w 3448050"/>
                <a:gd name="connsiteY10" fmla="*/ 127000 h 1441450"/>
                <a:gd name="connsiteX11" fmla="*/ 996950 w 3448050"/>
                <a:gd name="connsiteY11" fmla="*/ 0 h 1441450"/>
                <a:gd name="connsiteX12" fmla="*/ 755650 w 3448050"/>
                <a:gd name="connsiteY12" fmla="*/ 63500 h 1441450"/>
                <a:gd name="connsiteX13" fmla="*/ 571500 w 3448050"/>
                <a:gd name="connsiteY13" fmla="*/ 279400 h 1441450"/>
                <a:gd name="connsiteX14" fmla="*/ 749300 w 3448050"/>
                <a:gd name="connsiteY14" fmla="*/ 311150 h 1441450"/>
                <a:gd name="connsiteX15" fmla="*/ 996950 w 3448050"/>
                <a:gd name="connsiteY15" fmla="*/ 57150 h 1441450"/>
                <a:gd name="connsiteX16" fmla="*/ 1079500 w 3448050"/>
                <a:gd name="connsiteY16" fmla="*/ 158750 h 1441450"/>
                <a:gd name="connsiteX17" fmla="*/ 787400 w 3448050"/>
                <a:gd name="connsiteY17" fmla="*/ 463550 h 1441450"/>
                <a:gd name="connsiteX18" fmla="*/ 787400 w 3448050"/>
                <a:gd name="connsiteY18" fmla="*/ 495300 h 1441450"/>
                <a:gd name="connsiteX19" fmla="*/ 806450 w 3448050"/>
                <a:gd name="connsiteY19" fmla="*/ 501650 h 1441450"/>
                <a:gd name="connsiteX20" fmla="*/ 1136650 w 3448050"/>
                <a:gd name="connsiteY20" fmla="*/ 184150 h 1441450"/>
                <a:gd name="connsiteX21" fmla="*/ 1466850 w 3448050"/>
                <a:gd name="connsiteY21" fmla="*/ 546100 h 1441450"/>
                <a:gd name="connsiteX22" fmla="*/ 1638300 w 3448050"/>
                <a:gd name="connsiteY22" fmla="*/ 508000 h 1441450"/>
                <a:gd name="connsiteX23" fmla="*/ 1644650 w 3448050"/>
                <a:gd name="connsiteY23" fmla="*/ 609600 h 1441450"/>
                <a:gd name="connsiteX24" fmla="*/ 1771650 w 3448050"/>
                <a:gd name="connsiteY24" fmla="*/ 628650 h 1441450"/>
                <a:gd name="connsiteX25" fmla="*/ 2108200 w 3448050"/>
                <a:gd name="connsiteY25" fmla="*/ 279400 h 1441450"/>
                <a:gd name="connsiteX26" fmla="*/ 2292350 w 3448050"/>
                <a:gd name="connsiteY26" fmla="*/ 463550 h 1441450"/>
                <a:gd name="connsiteX27" fmla="*/ 1943100 w 3448050"/>
                <a:gd name="connsiteY27" fmla="*/ 812800 h 1441450"/>
                <a:gd name="connsiteX28" fmla="*/ 1778000 w 3448050"/>
                <a:gd name="connsiteY28" fmla="*/ 635000 h 1441450"/>
                <a:gd name="connsiteX29" fmla="*/ 1390650 w 3448050"/>
                <a:gd name="connsiteY29" fmla="*/ 749300 h 1441450"/>
                <a:gd name="connsiteX30" fmla="*/ 1257300 w 3448050"/>
                <a:gd name="connsiteY30" fmla="*/ 869950 h 1441450"/>
                <a:gd name="connsiteX31" fmla="*/ 977900 w 3448050"/>
                <a:gd name="connsiteY31" fmla="*/ 565150 h 1441450"/>
                <a:gd name="connsiteX32" fmla="*/ 635000 w 3448050"/>
                <a:gd name="connsiteY32" fmla="*/ 476250 h 1441450"/>
                <a:gd name="connsiteX33" fmla="*/ 482600 w 3448050"/>
                <a:gd name="connsiteY33" fmla="*/ 279400 h 1441450"/>
                <a:gd name="connsiteX34" fmla="*/ 241300 w 3448050"/>
                <a:gd name="connsiteY34" fmla="*/ 215900 h 1441450"/>
                <a:gd name="connsiteX35" fmla="*/ 0 w 3448050"/>
                <a:gd name="connsiteY35" fmla="*/ 457200 h 1441450"/>
                <a:gd name="connsiteX36" fmla="*/ 25400 w 3448050"/>
                <a:gd name="connsiteY36" fmla="*/ 482600 h 1441450"/>
                <a:gd name="connsiteX37" fmla="*/ 241300 w 3448050"/>
                <a:gd name="connsiteY37" fmla="*/ 260350 h 1441450"/>
                <a:gd name="connsiteX38" fmla="*/ 457200 w 3448050"/>
                <a:gd name="connsiteY38" fmla="*/ 495300 h 1441450"/>
                <a:gd name="connsiteX39" fmla="*/ 571500 w 3448050"/>
                <a:gd name="connsiteY39" fmla="*/ 488950 h 1441450"/>
                <a:gd name="connsiteX40" fmla="*/ 984250 w 3448050"/>
                <a:gd name="connsiteY40" fmla="*/ 946150 h 1441450"/>
                <a:gd name="connsiteX41" fmla="*/ 1231900 w 3448050"/>
                <a:gd name="connsiteY41" fmla="*/ 901700 h 1441450"/>
                <a:gd name="connsiteX42" fmla="*/ 1181100 w 3448050"/>
                <a:gd name="connsiteY42" fmla="*/ 984250 h 1441450"/>
                <a:gd name="connsiteX43" fmla="*/ 1174750 w 3448050"/>
                <a:gd name="connsiteY43" fmla="*/ 1092200 h 1441450"/>
                <a:gd name="connsiteX44" fmla="*/ 1397000 w 3448050"/>
                <a:gd name="connsiteY44" fmla="*/ 1111250 h 1441450"/>
                <a:gd name="connsiteX45" fmla="*/ 1784350 w 3448050"/>
                <a:gd name="connsiteY45" fmla="*/ 717550 h 1441450"/>
                <a:gd name="connsiteX46" fmla="*/ 2101850 w 3448050"/>
                <a:gd name="connsiteY46" fmla="*/ 1047750 h 1441450"/>
                <a:gd name="connsiteX47" fmla="*/ 2146300 w 3448050"/>
                <a:gd name="connsiteY47" fmla="*/ 1047750 h 1441450"/>
                <a:gd name="connsiteX48" fmla="*/ 1993900 w 3448050"/>
                <a:gd name="connsiteY48" fmla="*/ 850900 h 1441450"/>
                <a:gd name="connsiteX49" fmla="*/ 2286000 w 3448050"/>
                <a:gd name="connsiteY49" fmla="*/ 533400 h 1441450"/>
                <a:gd name="connsiteX50" fmla="*/ 2578100 w 3448050"/>
                <a:gd name="connsiteY50" fmla="*/ 844550 h 1441450"/>
                <a:gd name="connsiteX51" fmla="*/ 2476500 w 3448050"/>
                <a:gd name="connsiteY51" fmla="*/ 857250 h 1441450"/>
                <a:gd name="connsiteX52" fmla="*/ 2235200 w 3448050"/>
                <a:gd name="connsiteY52" fmla="*/ 1149350 h 1441450"/>
                <a:gd name="connsiteX53" fmla="*/ 1733550 w 3448050"/>
                <a:gd name="connsiteY53" fmla="*/ 1022350 h 1441450"/>
                <a:gd name="connsiteX54" fmla="*/ 1377950 w 3448050"/>
                <a:gd name="connsiteY54" fmla="*/ 1377950 h 1441450"/>
                <a:gd name="connsiteX55" fmla="*/ 1447800 w 3448050"/>
                <a:gd name="connsiteY55" fmla="*/ 1409700 h 1441450"/>
                <a:gd name="connsiteX56" fmla="*/ 1485900 w 3448050"/>
                <a:gd name="connsiteY56" fmla="*/ 1333500 h 1441450"/>
                <a:gd name="connsiteX57" fmla="*/ 1720850 w 3448050"/>
                <a:gd name="connsiteY57" fmla="*/ 1085850 h 1441450"/>
                <a:gd name="connsiteX58" fmla="*/ 2057400 w 3448050"/>
                <a:gd name="connsiteY58" fmla="*/ 1441450 h 1441450"/>
                <a:gd name="connsiteX59" fmla="*/ 2470150 w 3448050"/>
                <a:gd name="connsiteY59" fmla="*/ 1422400 h 1441450"/>
                <a:gd name="connsiteX60" fmla="*/ 2470150 w 3448050"/>
                <a:gd name="connsiteY60" fmla="*/ 1422400 h 1441450"/>
                <a:gd name="connsiteX61" fmla="*/ 2393950 w 3448050"/>
                <a:gd name="connsiteY61" fmla="*/ 1295400 h 1441450"/>
                <a:gd name="connsiteX62" fmla="*/ 2482850 w 3448050"/>
                <a:gd name="connsiteY62" fmla="*/ 1320800 h 1441450"/>
                <a:gd name="connsiteX63" fmla="*/ 2965450 w 3448050"/>
                <a:gd name="connsiteY63" fmla="*/ 806450 h 1441450"/>
                <a:gd name="connsiteX64" fmla="*/ 3441700 w 3448050"/>
                <a:gd name="connsiteY64" fmla="*/ 1301750 h 1441450"/>
                <a:gd name="connsiteX65" fmla="*/ 3448050 w 3448050"/>
                <a:gd name="connsiteY65" fmla="*/ 12382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448050" h="1441450">
                  <a:moveTo>
                    <a:pt x="3448050" y="1238250"/>
                  </a:moveTo>
                  <a:lnTo>
                    <a:pt x="2959100" y="736600"/>
                  </a:lnTo>
                  <a:lnTo>
                    <a:pt x="2844800" y="742950"/>
                  </a:lnTo>
                  <a:lnTo>
                    <a:pt x="2667000" y="565150"/>
                  </a:lnTo>
                  <a:lnTo>
                    <a:pt x="2362200" y="469900"/>
                  </a:lnTo>
                  <a:lnTo>
                    <a:pt x="2101850" y="203200"/>
                  </a:lnTo>
                  <a:lnTo>
                    <a:pt x="1758950" y="304800"/>
                  </a:lnTo>
                  <a:lnTo>
                    <a:pt x="1657350" y="406400"/>
                  </a:lnTo>
                  <a:lnTo>
                    <a:pt x="1473200" y="184150"/>
                  </a:lnTo>
                  <a:lnTo>
                    <a:pt x="1143000" y="114300"/>
                  </a:lnTo>
                  <a:lnTo>
                    <a:pt x="1104900" y="127000"/>
                  </a:lnTo>
                  <a:lnTo>
                    <a:pt x="996950" y="0"/>
                  </a:lnTo>
                  <a:lnTo>
                    <a:pt x="755650" y="63500"/>
                  </a:lnTo>
                  <a:lnTo>
                    <a:pt x="571500" y="279400"/>
                  </a:lnTo>
                  <a:lnTo>
                    <a:pt x="749300" y="311150"/>
                  </a:lnTo>
                  <a:lnTo>
                    <a:pt x="996950" y="57150"/>
                  </a:lnTo>
                  <a:lnTo>
                    <a:pt x="1079500" y="158750"/>
                  </a:lnTo>
                  <a:lnTo>
                    <a:pt x="787400" y="463550"/>
                  </a:lnTo>
                  <a:lnTo>
                    <a:pt x="787400" y="495300"/>
                  </a:lnTo>
                  <a:lnTo>
                    <a:pt x="806450" y="501650"/>
                  </a:lnTo>
                  <a:lnTo>
                    <a:pt x="1136650" y="184150"/>
                  </a:lnTo>
                  <a:lnTo>
                    <a:pt x="1466850" y="546100"/>
                  </a:lnTo>
                  <a:lnTo>
                    <a:pt x="1638300" y="508000"/>
                  </a:lnTo>
                  <a:lnTo>
                    <a:pt x="1644650" y="609600"/>
                  </a:lnTo>
                  <a:lnTo>
                    <a:pt x="1771650" y="628650"/>
                  </a:lnTo>
                  <a:lnTo>
                    <a:pt x="2108200" y="279400"/>
                  </a:lnTo>
                  <a:lnTo>
                    <a:pt x="2292350" y="463550"/>
                  </a:lnTo>
                  <a:lnTo>
                    <a:pt x="1943100" y="812800"/>
                  </a:lnTo>
                  <a:lnTo>
                    <a:pt x="1778000" y="635000"/>
                  </a:lnTo>
                  <a:lnTo>
                    <a:pt x="1390650" y="749300"/>
                  </a:lnTo>
                  <a:lnTo>
                    <a:pt x="1257300" y="869950"/>
                  </a:lnTo>
                  <a:lnTo>
                    <a:pt x="977900" y="565150"/>
                  </a:lnTo>
                  <a:lnTo>
                    <a:pt x="635000" y="476250"/>
                  </a:lnTo>
                  <a:lnTo>
                    <a:pt x="482600" y="279400"/>
                  </a:lnTo>
                  <a:lnTo>
                    <a:pt x="241300" y="215900"/>
                  </a:lnTo>
                  <a:lnTo>
                    <a:pt x="0" y="457200"/>
                  </a:lnTo>
                  <a:lnTo>
                    <a:pt x="25400" y="482600"/>
                  </a:lnTo>
                  <a:lnTo>
                    <a:pt x="241300" y="260350"/>
                  </a:lnTo>
                  <a:lnTo>
                    <a:pt x="457200" y="495300"/>
                  </a:lnTo>
                  <a:lnTo>
                    <a:pt x="571500" y="488950"/>
                  </a:lnTo>
                  <a:lnTo>
                    <a:pt x="984250" y="946150"/>
                  </a:lnTo>
                  <a:lnTo>
                    <a:pt x="1231900" y="901700"/>
                  </a:lnTo>
                  <a:lnTo>
                    <a:pt x="1181100" y="984250"/>
                  </a:lnTo>
                  <a:lnTo>
                    <a:pt x="1174750" y="1092200"/>
                  </a:lnTo>
                  <a:lnTo>
                    <a:pt x="1397000" y="1111250"/>
                  </a:lnTo>
                  <a:lnTo>
                    <a:pt x="1784350" y="717550"/>
                  </a:lnTo>
                  <a:lnTo>
                    <a:pt x="2101850" y="1047750"/>
                  </a:lnTo>
                  <a:lnTo>
                    <a:pt x="2146300" y="1047750"/>
                  </a:lnTo>
                  <a:lnTo>
                    <a:pt x="1993900" y="850900"/>
                  </a:lnTo>
                  <a:lnTo>
                    <a:pt x="2286000" y="533400"/>
                  </a:lnTo>
                  <a:lnTo>
                    <a:pt x="2578100" y="844550"/>
                  </a:lnTo>
                  <a:lnTo>
                    <a:pt x="2476500" y="857250"/>
                  </a:lnTo>
                  <a:lnTo>
                    <a:pt x="2235200" y="1149350"/>
                  </a:lnTo>
                  <a:lnTo>
                    <a:pt x="1733550" y="1022350"/>
                  </a:lnTo>
                  <a:lnTo>
                    <a:pt x="1377950" y="1377950"/>
                  </a:lnTo>
                  <a:lnTo>
                    <a:pt x="1447800" y="1409700"/>
                  </a:lnTo>
                  <a:lnTo>
                    <a:pt x="1485900" y="1333500"/>
                  </a:lnTo>
                  <a:lnTo>
                    <a:pt x="1720850" y="1085850"/>
                  </a:lnTo>
                  <a:lnTo>
                    <a:pt x="2057400" y="1441450"/>
                  </a:lnTo>
                  <a:lnTo>
                    <a:pt x="2470150" y="1422400"/>
                  </a:lnTo>
                  <a:lnTo>
                    <a:pt x="2470150" y="1422400"/>
                  </a:lnTo>
                  <a:lnTo>
                    <a:pt x="2393950" y="1295400"/>
                  </a:lnTo>
                  <a:lnTo>
                    <a:pt x="2482850" y="1320800"/>
                  </a:lnTo>
                  <a:lnTo>
                    <a:pt x="2965450" y="806450"/>
                  </a:lnTo>
                  <a:lnTo>
                    <a:pt x="3441700" y="1301750"/>
                  </a:lnTo>
                  <a:lnTo>
                    <a:pt x="3448050" y="123825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596196" y="4669642"/>
              <a:ext cx="1993900" cy="742950"/>
            </a:xfrm>
            <a:custGeom>
              <a:avLst/>
              <a:gdLst>
                <a:gd name="connsiteX0" fmla="*/ 0 w 1993900"/>
                <a:gd name="connsiteY0" fmla="*/ 482600 h 742950"/>
                <a:gd name="connsiteX1" fmla="*/ 101600 w 1993900"/>
                <a:gd name="connsiteY1" fmla="*/ 565150 h 742950"/>
                <a:gd name="connsiteX2" fmla="*/ 304800 w 1993900"/>
                <a:gd name="connsiteY2" fmla="*/ 609600 h 742950"/>
                <a:gd name="connsiteX3" fmla="*/ 615950 w 1993900"/>
                <a:gd name="connsiteY3" fmla="*/ 234950 h 742950"/>
                <a:gd name="connsiteX4" fmla="*/ 958850 w 1993900"/>
                <a:gd name="connsiteY4" fmla="*/ 596900 h 742950"/>
                <a:gd name="connsiteX5" fmla="*/ 908050 w 1993900"/>
                <a:gd name="connsiteY5" fmla="*/ 666750 h 742950"/>
                <a:gd name="connsiteX6" fmla="*/ 908050 w 1993900"/>
                <a:gd name="connsiteY6" fmla="*/ 711200 h 742950"/>
                <a:gd name="connsiteX7" fmla="*/ 1301750 w 1993900"/>
                <a:gd name="connsiteY7" fmla="*/ 336550 h 742950"/>
                <a:gd name="connsiteX8" fmla="*/ 1663700 w 1993900"/>
                <a:gd name="connsiteY8" fmla="*/ 742950 h 742950"/>
                <a:gd name="connsiteX9" fmla="*/ 1993900 w 1993900"/>
                <a:gd name="connsiteY9" fmla="*/ 679450 h 742950"/>
                <a:gd name="connsiteX10" fmla="*/ 1689100 w 1993900"/>
                <a:gd name="connsiteY10" fmla="*/ 368300 h 742950"/>
                <a:gd name="connsiteX11" fmla="*/ 1346200 w 1993900"/>
                <a:gd name="connsiteY11" fmla="*/ 285750 h 742950"/>
                <a:gd name="connsiteX12" fmla="*/ 1206500 w 1993900"/>
                <a:gd name="connsiteY12" fmla="*/ 63500 h 742950"/>
                <a:gd name="connsiteX13" fmla="*/ 946150 w 1993900"/>
                <a:gd name="connsiteY13" fmla="*/ 0 h 742950"/>
                <a:gd name="connsiteX14" fmla="*/ 723900 w 1993900"/>
                <a:gd name="connsiteY14" fmla="*/ 234950 h 742950"/>
                <a:gd name="connsiteX15" fmla="*/ 742950 w 1993900"/>
                <a:gd name="connsiteY15" fmla="*/ 260350 h 742950"/>
                <a:gd name="connsiteX16" fmla="*/ 933450 w 1993900"/>
                <a:gd name="connsiteY16" fmla="*/ 57150 h 742950"/>
                <a:gd name="connsiteX17" fmla="*/ 1155700 w 1993900"/>
                <a:gd name="connsiteY17" fmla="*/ 304800 h 742950"/>
                <a:gd name="connsiteX18" fmla="*/ 1250950 w 1993900"/>
                <a:gd name="connsiteY18" fmla="*/ 279400 h 742950"/>
                <a:gd name="connsiteX19" fmla="*/ 1009650 w 1993900"/>
                <a:gd name="connsiteY19" fmla="*/ 565150 h 742950"/>
                <a:gd name="connsiteX20" fmla="*/ 622300 w 1993900"/>
                <a:gd name="connsiteY20" fmla="*/ 152400 h 742950"/>
                <a:gd name="connsiteX21" fmla="*/ 82550 w 1993900"/>
                <a:gd name="connsiteY21" fmla="*/ 311150 h 742950"/>
                <a:gd name="connsiteX22" fmla="*/ 0 w 1993900"/>
                <a:gd name="connsiteY22" fmla="*/ 48260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93900" h="742950">
                  <a:moveTo>
                    <a:pt x="0" y="482600"/>
                  </a:moveTo>
                  <a:lnTo>
                    <a:pt x="101600" y="565150"/>
                  </a:lnTo>
                  <a:lnTo>
                    <a:pt x="304800" y="609600"/>
                  </a:lnTo>
                  <a:lnTo>
                    <a:pt x="615950" y="234950"/>
                  </a:lnTo>
                  <a:lnTo>
                    <a:pt x="958850" y="596900"/>
                  </a:lnTo>
                  <a:lnTo>
                    <a:pt x="908050" y="666750"/>
                  </a:lnTo>
                  <a:lnTo>
                    <a:pt x="908050" y="711200"/>
                  </a:lnTo>
                  <a:lnTo>
                    <a:pt x="1301750" y="336550"/>
                  </a:lnTo>
                  <a:lnTo>
                    <a:pt x="1663700" y="742950"/>
                  </a:lnTo>
                  <a:lnTo>
                    <a:pt x="1993900" y="679450"/>
                  </a:lnTo>
                  <a:lnTo>
                    <a:pt x="1689100" y="368300"/>
                  </a:lnTo>
                  <a:lnTo>
                    <a:pt x="1346200" y="285750"/>
                  </a:lnTo>
                  <a:lnTo>
                    <a:pt x="1206500" y="63500"/>
                  </a:lnTo>
                  <a:lnTo>
                    <a:pt x="946150" y="0"/>
                  </a:lnTo>
                  <a:lnTo>
                    <a:pt x="723900" y="234950"/>
                  </a:lnTo>
                  <a:lnTo>
                    <a:pt x="742950" y="260350"/>
                  </a:lnTo>
                  <a:lnTo>
                    <a:pt x="933450" y="57150"/>
                  </a:lnTo>
                  <a:lnTo>
                    <a:pt x="1155700" y="304800"/>
                  </a:lnTo>
                  <a:lnTo>
                    <a:pt x="1250950" y="279400"/>
                  </a:lnTo>
                  <a:lnTo>
                    <a:pt x="1009650" y="565150"/>
                  </a:lnTo>
                  <a:lnTo>
                    <a:pt x="622300" y="152400"/>
                  </a:lnTo>
                  <a:lnTo>
                    <a:pt x="82550" y="311150"/>
                  </a:lnTo>
                  <a:lnTo>
                    <a:pt x="0" y="48260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676249" y="5421205"/>
              <a:ext cx="1593850" cy="406400"/>
            </a:xfrm>
            <a:custGeom>
              <a:avLst/>
              <a:gdLst>
                <a:gd name="connsiteX0" fmla="*/ 0 w 1593850"/>
                <a:gd name="connsiteY0" fmla="*/ 0 h 406400"/>
                <a:gd name="connsiteX1" fmla="*/ 406400 w 1593850"/>
                <a:gd name="connsiteY1" fmla="*/ 127000 h 406400"/>
                <a:gd name="connsiteX2" fmla="*/ 438150 w 1593850"/>
                <a:gd name="connsiteY2" fmla="*/ 228600 h 406400"/>
                <a:gd name="connsiteX3" fmla="*/ 793750 w 1593850"/>
                <a:gd name="connsiteY3" fmla="*/ 266700 h 406400"/>
                <a:gd name="connsiteX4" fmla="*/ 838200 w 1593850"/>
                <a:gd name="connsiteY4" fmla="*/ 215900 h 406400"/>
                <a:gd name="connsiteX5" fmla="*/ 1282700 w 1593850"/>
                <a:gd name="connsiteY5" fmla="*/ 82550 h 406400"/>
                <a:gd name="connsiteX6" fmla="*/ 1593850 w 1593850"/>
                <a:gd name="connsiteY6" fmla="*/ 355600 h 406400"/>
                <a:gd name="connsiteX7" fmla="*/ 1562100 w 1593850"/>
                <a:gd name="connsiteY7" fmla="*/ 393700 h 406400"/>
                <a:gd name="connsiteX8" fmla="*/ 1301750 w 1593850"/>
                <a:gd name="connsiteY8" fmla="*/ 152400 h 406400"/>
                <a:gd name="connsiteX9" fmla="*/ 1104900 w 1593850"/>
                <a:gd name="connsiteY9" fmla="*/ 406400 h 406400"/>
                <a:gd name="connsiteX10" fmla="*/ 793750 w 1593850"/>
                <a:gd name="connsiteY10" fmla="*/ 400050 h 406400"/>
                <a:gd name="connsiteX11" fmla="*/ 44450 w 1593850"/>
                <a:gd name="connsiteY11" fmla="*/ 323850 h 406400"/>
                <a:gd name="connsiteX12" fmla="*/ 0 w 1593850"/>
                <a:gd name="connsiteY1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3850" h="406400">
                  <a:moveTo>
                    <a:pt x="0" y="0"/>
                  </a:moveTo>
                  <a:lnTo>
                    <a:pt x="406400" y="127000"/>
                  </a:lnTo>
                  <a:lnTo>
                    <a:pt x="438150" y="228600"/>
                  </a:lnTo>
                  <a:lnTo>
                    <a:pt x="793750" y="266700"/>
                  </a:lnTo>
                  <a:lnTo>
                    <a:pt x="838200" y="215900"/>
                  </a:lnTo>
                  <a:lnTo>
                    <a:pt x="1282700" y="82550"/>
                  </a:lnTo>
                  <a:lnTo>
                    <a:pt x="1593850" y="355600"/>
                  </a:lnTo>
                  <a:lnTo>
                    <a:pt x="1562100" y="393700"/>
                  </a:lnTo>
                  <a:lnTo>
                    <a:pt x="1301750" y="152400"/>
                  </a:lnTo>
                  <a:lnTo>
                    <a:pt x="1104900" y="406400"/>
                  </a:lnTo>
                  <a:lnTo>
                    <a:pt x="793750" y="400050"/>
                  </a:lnTo>
                  <a:lnTo>
                    <a:pt x="44450" y="32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Freeform 2"/>
          <p:cNvSpPr/>
          <p:nvPr/>
        </p:nvSpPr>
        <p:spPr>
          <a:xfrm>
            <a:off x="-214165" y="5415845"/>
            <a:ext cx="12522467" cy="2281603"/>
          </a:xfrm>
          <a:custGeom>
            <a:avLst/>
            <a:gdLst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15267" h="2073105">
                <a:moveTo>
                  <a:pt x="0" y="293166"/>
                </a:moveTo>
                <a:cubicBezTo>
                  <a:pt x="567719" y="262919"/>
                  <a:pt x="1093557" y="141929"/>
                  <a:pt x="1703157" y="202424"/>
                </a:cubicBezTo>
                <a:cubicBezTo>
                  <a:pt x="2552409" y="228018"/>
                  <a:pt x="3415621" y="567719"/>
                  <a:pt x="4292793" y="551432"/>
                </a:cubicBezTo>
                <a:cubicBezTo>
                  <a:pt x="5367736" y="558412"/>
                  <a:pt x="6289117" y="195445"/>
                  <a:pt x="7350100" y="132623"/>
                </a:cubicBezTo>
                <a:cubicBezTo>
                  <a:pt x="8176086" y="160543"/>
                  <a:pt x="8988109" y="523511"/>
                  <a:pt x="9807114" y="488610"/>
                </a:cubicBezTo>
                <a:cubicBezTo>
                  <a:pt x="10628445" y="423462"/>
                  <a:pt x="11407896" y="162870"/>
                  <a:pt x="12208287" y="0"/>
                </a:cubicBezTo>
                <a:cubicBezTo>
                  <a:pt x="12210614" y="691035"/>
                  <a:pt x="12212940" y="1382070"/>
                  <a:pt x="12215267" y="2073105"/>
                </a:cubicBezTo>
                <a:lnTo>
                  <a:pt x="6980" y="2073105"/>
                </a:lnTo>
                <a:cubicBezTo>
                  <a:pt x="4653" y="1479792"/>
                  <a:pt x="2327" y="886479"/>
                  <a:pt x="0" y="293166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471523" y="5841228"/>
            <a:ext cx="12724597" cy="1645252"/>
          </a:xfrm>
          <a:custGeom>
            <a:avLst/>
            <a:gdLst>
              <a:gd name="connsiteX0" fmla="*/ 12522467 w 12599469"/>
              <a:gd name="connsiteY0" fmla="*/ 125129 h 1588169"/>
              <a:gd name="connsiteX1" fmla="*/ 12522467 w 12599469"/>
              <a:gd name="connsiteY1" fmla="*/ 125129 h 1588169"/>
              <a:gd name="connsiteX2" fmla="*/ 11444438 w 12599469"/>
              <a:gd name="connsiteY2" fmla="*/ 0 h 1588169"/>
              <a:gd name="connsiteX3" fmla="*/ 9731141 w 12599469"/>
              <a:gd name="connsiteY3" fmla="*/ 317634 h 1588169"/>
              <a:gd name="connsiteX4" fmla="*/ 7449953 w 12599469"/>
              <a:gd name="connsiteY4" fmla="*/ 57752 h 1588169"/>
              <a:gd name="connsiteX5" fmla="*/ 5678905 w 12599469"/>
              <a:gd name="connsiteY5" fmla="*/ 433137 h 1588169"/>
              <a:gd name="connsiteX6" fmla="*/ 3493970 w 12599469"/>
              <a:gd name="connsiteY6" fmla="*/ 760396 h 1588169"/>
              <a:gd name="connsiteX7" fmla="*/ 577515 w 12599469"/>
              <a:gd name="connsiteY7" fmla="*/ 779647 h 1588169"/>
              <a:gd name="connsiteX8" fmla="*/ 67377 w 12599469"/>
              <a:gd name="connsiteY8" fmla="*/ 644893 h 1588169"/>
              <a:gd name="connsiteX9" fmla="*/ 0 w 12599469"/>
              <a:gd name="connsiteY9" fmla="*/ 1588169 h 1588169"/>
              <a:gd name="connsiteX10" fmla="*/ 12599469 w 12599469"/>
              <a:gd name="connsiteY10" fmla="*/ 1337912 h 1588169"/>
              <a:gd name="connsiteX11" fmla="*/ 12522467 w 12599469"/>
              <a:gd name="connsiteY11" fmla="*/ 125129 h 1588169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359216 w 12599469"/>
              <a:gd name="connsiteY6" fmla="*/ 74147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94332 w 12714972"/>
              <a:gd name="connsiteY4" fmla="*/ 16395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599846 w 12714972"/>
              <a:gd name="connsiteY6" fmla="*/ 1530742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532092 w 12609094"/>
              <a:gd name="connsiteY0" fmla="*/ 125455 h 1801456"/>
              <a:gd name="connsiteX1" fmla="*/ 12532092 w 12609094"/>
              <a:gd name="connsiteY1" fmla="*/ 125455 h 1801456"/>
              <a:gd name="connsiteX2" fmla="*/ 11454063 w 12609094"/>
              <a:gd name="connsiteY2" fmla="*/ 326 h 1801456"/>
              <a:gd name="connsiteX3" fmla="*/ 9731141 w 12609094"/>
              <a:gd name="connsiteY3" fmla="*/ 414213 h 1801456"/>
              <a:gd name="connsiteX4" fmla="*/ 7449954 w 12609094"/>
              <a:gd name="connsiteY4" fmla="*/ 144706 h 1801456"/>
              <a:gd name="connsiteX5" fmla="*/ 5447898 w 12609094"/>
              <a:gd name="connsiteY5" fmla="*/ 876226 h 1801456"/>
              <a:gd name="connsiteX6" fmla="*/ 3493968 w 12609094"/>
              <a:gd name="connsiteY6" fmla="*/ 1530742 h 1801456"/>
              <a:gd name="connsiteX7" fmla="*/ 587140 w 12609094"/>
              <a:gd name="connsiteY7" fmla="*/ 779973 h 1801456"/>
              <a:gd name="connsiteX8" fmla="*/ 0 w 12609094"/>
              <a:gd name="connsiteY8" fmla="*/ 1800250 h 1801456"/>
              <a:gd name="connsiteX9" fmla="*/ 9625 w 12609094"/>
              <a:gd name="connsiteY9" fmla="*/ 1588495 h 1801456"/>
              <a:gd name="connsiteX10" fmla="*/ 12609094 w 12609094"/>
              <a:gd name="connsiteY10" fmla="*/ 1338238 h 1801456"/>
              <a:gd name="connsiteX11" fmla="*/ 12532092 w 12609094"/>
              <a:gd name="connsiteY11" fmla="*/ 125455 h 180145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9625 w 12609094"/>
              <a:gd name="connsiteY9" fmla="*/ 1588495 h 2059036"/>
              <a:gd name="connsiteX10" fmla="*/ 12609094 w 12609094"/>
              <a:gd name="connsiteY10" fmla="*/ 1338238 h 2059036"/>
              <a:gd name="connsiteX11" fmla="*/ 12532092 w 12609094"/>
              <a:gd name="connsiteY11" fmla="*/ 125455 h 205903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12609094 w 12609094"/>
              <a:gd name="connsiteY9" fmla="*/ 1338238 h 2059036"/>
              <a:gd name="connsiteX10" fmla="*/ 12532092 w 12609094"/>
              <a:gd name="connsiteY10" fmla="*/ 125455 h 2059036"/>
              <a:gd name="connsiteX0" fmla="*/ 11781322 w 11858324"/>
              <a:gd name="connsiteY0" fmla="*/ 125455 h 2059036"/>
              <a:gd name="connsiteX1" fmla="*/ 11781322 w 11858324"/>
              <a:gd name="connsiteY1" fmla="*/ 125455 h 2059036"/>
              <a:gd name="connsiteX2" fmla="*/ 10703293 w 11858324"/>
              <a:gd name="connsiteY2" fmla="*/ 326 h 2059036"/>
              <a:gd name="connsiteX3" fmla="*/ 8980371 w 11858324"/>
              <a:gd name="connsiteY3" fmla="*/ 414213 h 2059036"/>
              <a:gd name="connsiteX4" fmla="*/ 6699184 w 11858324"/>
              <a:gd name="connsiteY4" fmla="*/ 144706 h 2059036"/>
              <a:gd name="connsiteX5" fmla="*/ 4697128 w 11858324"/>
              <a:gd name="connsiteY5" fmla="*/ 876226 h 2059036"/>
              <a:gd name="connsiteX6" fmla="*/ 2743198 w 11858324"/>
              <a:gd name="connsiteY6" fmla="*/ 1530742 h 2059036"/>
              <a:gd name="connsiteX7" fmla="*/ 0 w 11858324"/>
              <a:gd name="connsiteY7" fmla="*/ 2021631 h 2059036"/>
              <a:gd name="connsiteX8" fmla="*/ 11858324 w 11858324"/>
              <a:gd name="connsiteY8" fmla="*/ 1338238 h 2059036"/>
              <a:gd name="connsiteX9" fmla="*/ 11781322 w 11858324"/>
              <a:gd name="connsiteY9" fmla="*/ 125455 h 2059036"/>
              <a:gd name="connsiteX0" fmla="*/ 9038124 w 9115126"/>
              <a:gd name="connsiteY0" fmla="*/ 125455 h 1567403"/>
              <a:gd name="connsiteX1" fmla="*/ 9038124 w 9115126"/>
              <a:gd name="connsiteY1" fmla="*/ 125455 h 1567403"/>
              <a:gd name="connsiteX2" fmla="*/ 7960095 w 9115126"/>
              <a:gd name="connsiteY2" fmla="*/ 326 h 1567403"/>
              <a:gd name="connsiteX3" fmla="*/ 6237173 w 9115126"/>
              <a:gd name="connsiteY3" fmla="*/ 414213 h 1567403"/>
              <a:gd name="connsiteX4" fmla="*/ 3955986 w 9115126"/>
              <a:gd name="connsiteY4" fmla="*/ 144706 h 1567403"/>
              <a:gd name="connsiteX5" fmla="*/ 1953930 w 9115126"/>
              <a:gd name="connsiteY5" fmla="*/ 876226 h 1567403"/>
              <a:gd name="connsiteX6" fmla="*/ 0 w 9115126"/>
              <a:gd name="connsiteY6" fmla="*/ 1530742 h 1567403"/>
              <a:gd name="connsiteX7" fmla="*/ 9115126 w 9115126"/>
              <a:gd name="connsiteY7" fmla="*/ 1338238 h 1567403"/>
              <a:gd name="connsiteX8" fmla="*/ 9038124 w 9115126"/>
              <a:gd name="connsiteY8" fmla="*/ 125455 h 156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5126" h="1567403">
                <a:moveTo>
                  <a:pt x="9038124" y="125455"/>
                </a:moveTo>
                <a:lnTo>
                  <a:pt x="9038124" y="125455"/>
                </a:lnTo>
                <a:cubicBezTo>
                  <a:pt x="8678781" y="83745"/>
                  <a:pt x="8348314" y="-6090"/>
                  <a:pt x="7960095" y="326"/>
                </a:cubicBezTo>
                <a:cubicBezTo>
                  <a:pt x="7340870" y="9952"/>
                  <a:pt x="6914149" y="337212"/>
                  <a:pt x="6237173" y="414213"/>
                </a:cubicBezTo>
                <a:cubicBezTo>
                  <a:pt x="5457527" y="462340"/>
                  <a:pt x="4783759" y="125455"/>
                  <a:pt x="3955986" y="144706"/>
                </a:cubicBezTo>
                <a:cubicBezTo>
                  <a:pt x="3298260" y="183207"/>
                  <a:pt x="2707909" y="866601"/>
                  <a:pt x="1953930" y="876226"/>
                </a:cubicBezTo>
                <a:cubicBezTo>
                  <a:pt x="1148616" y="956437"/>
                  <a:pt x="795689" y="1508284"/>
                  <a:pt x="0" y="1530742"/>
                </a:cubicBezTo>
                <a:cubicBezTo>
                  <a:pt x="1193533" y="1607744"/>
                  <a:pt x="7608772" y="1572452"/>
                  <a:pt x="9115126" y="1338238"/>
                </a:cubicBezTo>
                <a:lnTo>
                  <a:pt x="9038124" y="125455"/>
                </a:ln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5" name="Freeform 344"/>
          <p:cNvSpPr/>
          <p:nvPr/>
        </p:nvSpPr>
        <p:spPr>
          <a:xfrm>
            <a:off x="1461472" y="4121059"/>
            <a:ext cx="2108624" cy="1454150"/>
          </a:xfrm>
          <a:custGeom>
            <a:avLst/>
            <a:gdLst>
              <a:gd name="connsiteX0" fmla="*/ 1226121 w 2108624"/>
              <a:gd name="connsiteY0" fmla="*/ 876065 h 1454150"/>
              <a:gd name="connsiteX1" fmla="*/ 1314208 w 2108624"/>
              <a:gd name="connsiteY1" fmla="*/ 886229 h 1454150"/>
              <a:gd name="connsiteX2" fmla="*/ 1321224 w 2108624"/>
              <a:gd name="connsiteY2" fmla="*/ 895350 h 1454150"/>
              <a:gd name="connsiteX3" fmla="*/ 1727624 w 2108624"/>
              <a:gd name="connsiteY3" fmla="*/ 990600 h 1454150"/>
              <a:gd name="connsiteX4" fmla="*/ 2108624 w 2108624"/>
              <a:gd name="connsiteY4" fmla="*/ 1403350 h 1454150"/>
              <a:gd name="connsiteX5" fmla="*/ 1714924 w 2108624"/>
              <a:gd name="connsiteY5" fmla="*/ 1454150 h 1454150"/>
              <a:gd name="connsiteX6" fmla="*/ 1238674 w 2108624"/>
              <a:gd name="connsiteY6" fmla="*/ 946150 h 1454150"/>
              <a:gd name="connsiteX7" fmla="*/ 1237117 w 2108624"/>
              <a:gd name="connsiteY7" fmla="*/ 947805 h 1454150"/>
              <a:gd name="connsiteX8" fmla="*/ 1217146 w 2108624"/>
              <a:gd name="connsiteY8" fmla="*/ 926347 h 1454150"/>
              <a:gd name="connsiteX9" fmla="*/ 1208835 w 2108624"/>
              <a:gd name="connsiteY9" fmla="*/ 893104 h 1454150"/>
              <a:gd name="connsiteX10" fmla="*/ 971974 w 2108624"/>
              <a:gd name="connsiteY10" fmla="*/ 514350 h 1454150"/>
              <a:gd name="connsiteX11" fmla="*/ 973619 w 2108624"/>
              <a:gd name="connsiteY11" fmla="*/ 515996 h 1454150"/>
              <a:gd name="connsiteX12" fmla="*/ 963211 w 2108624"/>
              <a:gd name="connsiteY12" fmla="*/ 516678 h 1454150"/>
              <a:gd name="connsiteX13" fmla="*/ 317924 w 2108624"/>
              <a:gd name="connsiteY13" fmla="*/ 0 h 1454150"/>
              <a:gd name="connsiteX14" fmla="*/ 692574 w 2108624"/>
              <a:gd name="connsiteY14" fmla="*/ 76200 h 1454150"/>
              <a:gd name="connsiteX15" fmla="*/ 870374 w 2108624"/>
              <a:gd name="connsiteY15" fmla="*/ 279400 h 1454150"/>
              <a:gd name="connsiteX16" fmla="*/ 978324 w 2108624"/>
              <a:gd name="connsiteY16" fmla="*/ 177800 h 1454150"/>
              <a:gd name="connsiteX17" fmla="*/ 1327574 w 2108624"/>
              <a:gd name="connsiteY17" fmla="*/ 95250 h 1454150"/>
              <a:gd name="connsiteX18" fmla="*/ 1600624 w 2108624"/>
              <a:gd name="connsiteY18" fmla="*/ 368300 h 1454150"/>
              <a:gd name="connsiteX19" fmla="*/ 1880024 w 2108624"/>
              <a:gd name="connsiteY19" fmla="*/ 438150 h 1454150"/>
              <a:gd name="connsiteX20" fmla="*/ 2051474 w 2108624"/>
              <a:gd name="connsiteY20" fmla="*/ 704850 h 1454150"/>
              <a:gd name="connsiteX21" fmla="*/ 1956224 w 2108624"/>
              <a:gd name="connsiteY21" fmla="*/ 717550 h 1454150"/>
              <a:gd name="connsiteX22" fmla="*/ 1867324 w 2108624"/>
              <a:gd name="connsiteY22" fmla="*/ 825500 h 1454150"/>
              <a:gd name="connsiteX23" fmla="*/ 1518473 w 2108624"/>
              <a:gd name="connsiteY23" fmla="*/ 434546 h 1454150"/>
              <a:gd name="connsiteX24" fmla="*/ 1459437 w 2108624"/>
              <a:gd name="connsiteY24" fmla="*/ 357088 h 1454150"/>
              <a:gd name="connsiteX25" fmla="*/ 1473624 w 2108624"/>
              <a:gd name="connsiteY25" fmla="*/ 342900 h 1454150"/>
              <a:gd name="connsiteX26" fmla="*/ 1302174 w 2108624"/>
              <a:gd name="connsiteY26" fmla="*/ 177800 h 1454150"/>
              <a:gd name="connsiteX27" fmla="*/ 1004034 w 2108624"/>
              <a:gd name="connsiteY27" fmla="*/ 514001 h 1454150"/>
              <a:gd name="connsiteX28" fmla="*/ 1002455 w 2108624"/>
              <a:gd name="connsiteY28" fmla="*/ 514105 h 1454150"/>
              <a:gd name="connsiteX29" fmla="*/ 806874 w 2108624"/>
              <a:gd name="connsiteY29" fmla="*/ 476250 h 1454150"/>
              <a:gd name="connsiteX30" fmla="*/ 832274 w 2108624"/>
              <a:gd name="connsiteY30" fmla="*/ 387350 h 1454150"/>
              <a:gd name="connsiteX31" fmla="*/ 622724 w 2108624"/>
              <a:gd name="connsiteY31" fmla="*/ 425450 h 1454150"/>
              <a:gd name="connsiteX32" fmla="*/ 317924 w 2108624"/>
              <a:gd name="connsiteY32" fmla="*/ 69850 h 1454150"/>
              <a:gd name="connsiteX33" fmla="*/ 60001 w 2108624"/>
              <a:gd name="connsiteY33" fmla="*/ 339770 h 1454150"/>
              <a:gd name="connsiteX34" fmla="*/ 0 w 2108624"/>
              <a:gd name="connsiteY34" fmla="*/ 323616 h 1454150"/>
              <a:gd name="connsiteX35" fmla="*/ 39790 w 2108624"/>
              <a:gd name="connsiteY35" fmla="*/ 279405 h 1454150"/>
              <a:gd name="connsiteX36" fmla="*/ 95256 w 2108624"/>
              <a:gd name="connsiteY36" fmla="*/ 222041 h 1454150"/>
              <a:gd name="connsiteX37" fmla="*/ 95674 w 2108624"/>
              <a:gd name="connsiteY37" fmla="*/ 22225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08624" h="1454150">
                <a:moveTo>
                  <a:pt x="1226121" y="876065"/>
                </a:moveTo>
                <a:lnTo>
                  <a:pt x="1314208" y="886229"/>
                </a:lnTo>
                <a:lnTo>
                  <a:pt x="1321224" y="895350"/>
                </a:lnTo>
                <a:lnTo>
                  <a:pt x="1727624" y="990600"/>
                </a:lnTo>
                <a:lnTo>
                  <a:pt x="2108624" y="1403350"/>
                </a:lnTo>
                <a:lnTo>
                  <a:pt x="1714924" y="1454150"/>
                </a:lnTo>
                <a:lnTo>
                  <a:pt x="1238674" y="946150"/>
                </a:lnTo>
                <a:lnTo>
                  <a:pt x="1237117" y="947805"/>
                </a:lnTo>
                <a:lnTo>
                  <a:pt x="1217146" y="926347"/>
                </a:lnTo>
                <a:lnTo>
                  <a:pt x="1208835" y="893104"/>
                </a:lnTo>
                <a:close/>
                <a:moveTo>
                  <a:pt x="971974" y="514350"/>
                </a:moveTo>
                <a:lnTo>
                  <a:pt x="973619" y="515996"/>
                </a:lnTo>
                <a:lnTo>
                  <a:pt x="963211" y="516678"/>
                </a:lnTo>
                <a:close/>
                <a:moveTo>
                  <a:pt x="317924" y="0"/>
                </a:moveTo>
                <a:lnTo>
                  <a:pt x="692574" y="76200"/>
                </a:lnTo>
                <a:lnTo>
                  <a:pt x="870374" y="279400"/>
                </a:lnTo>
                <a:lnTo>
                  <a:pt x="978324" y="177800"/>
                </a:lnTo>
                <a:lnTo>
                  <a:pt x="1327574" y="95250"/>
                </a:lnTo>
                <a:lnTo>
                  <a:pt x="1600624" y="368300"/>
                </a:lnTo>
                <a:lnTo>
                  <a:pt x="1880024" y="438150"/>
                </a:lnTo>
                <a:lnTo>
                  <a:pt x="2051474" y="704850"/>
                </a:lnTo>
                <a:lnTo>
                  <a:pt x="1956224" y="717550"/>
                </a:lnTo>
                <a:lnTo>
                  <a:pt x="1867324" y="825500"/>
                </a:lnTo>
                <a:lnTo>
                  <a:pt x="1518473" y="434546"/>
                </a:lnTo>
                <a:lnTo>
                  <a:pt x="1459437" y="357088"/>
                </a:lnTo>
                <a:lnTo>
                  <a:pt x="1473624" y="342900"/>
                </a:lnTo>
                <a:lnTo>
                  <a:pt x="1302174" y="177800"/>
                </a:lnTo>
                <a:lnTo>
                  <a:pt x="1004034" y="514001"/>
                </a:lnTo>
                <a:lnTo>
                  <a:pt x="1002455" y="514105"/>
                </a:lnTo>
                <a:lnTo>
                  <a:pt x="806874" y="476250"/>
                </a:lnTo>
                <a:lnTo>
                  <a:pt x="832274" y="387350"/>
                </a:lnTo>
                <a:lnTo>
                  <a:pt x="622724" y="425450"/>
                </a:lnTo>
                <a:lnTo>
                  <a:pt x="317924" y="69850"/>
                </a:lnTo>
                <a:lnTo>
                  <a:pt x="60001" y="339770"/>
                </a:lnTo>
                <a:lnTo>
                  <a:pt x="0" y="323616"/>
                </a:lnTo>
                <a:lnTo>
                  <a:pt x="39790" y="279405"/>
                </a:lnTo>
                <a:lnTo>
                  <a:pt x="95256" y="222041"/>
                </a:lnTo>
                <a:lnTo>
                  <a:pt x="95674" y="222250"/>
                </a:lnTo>
                <a:close/>
              </a:path>
            </a:pathLst>
          </a:custGeom>
          <a:solidFill>
            <a:srgbClr val="3D4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15" name="4-Point Star 414"/>
          <p:cNvSpPr/>
          <p:nvPr/>
        </p:nvSpPr>
        <p:spPr>
          <a:xfrm>
            <a:off x="2840937" y="532390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7" name="4-Point Star 416"/>
          <p:cNvSpPr/>
          <p:nvPr/>
        </p:nvSpPr>
        <p:spPr>
          <a:xfrm>
            <a:off x="9406034" y="292912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8" name="4-Point Star 417"/>
          <p:cNvSpPr/>
          <p:nvPr/>
        </p:nvSpPr>
        <p:spPr>
          <a:xfrm>
            <a:off x="11516641" y="580505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0" name="Freeform 619"/>
          <p:cNvSpPr/>
          <p:nvPr/>
        </p:nvSpPr>
        <p:spPr>
          <a:xfrm rot="21079542" flipH="1">
            <a:off x="11445454" y="5759137"/>
            <a:ext cx="1155025" cy="1505741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62783"/>
              <a:gd name="connsiteY0" fmla="*/ 1492878 h 1615555"/>
              <a:gd name="connsiteX1" fmla="*/ 844946 w 1562783"/>
              <a:gd name="connsiteY1" fmla="*/ 89253 h 1615555"/>
              <a:gd name="connsiteX2" fmla="*/ 1562783 w 1562783"/>
              <a:gd name="connsiteY2" fmla="*/ 0 h 1615555"/>
              <a:gd name="connsiteX3" fmla="*/ 1478806 w 1562783"/>
              <a:gd name="connsiteY3" fmla="*/ 1406007 h 1615555"/>
              <a:gd name="connsiteX4" fmla="*/ 0 w 1562783"/>
              <a:gd name="connsiteY4" fmla="*/ 1492878 h 16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783" h="1615555">
                <a:moveTo>
                  <a:pt x="0" y="1492878"/>
                </a:moveTo>
                <a:cubicBezTo>
                  <a:pt x="214964" y="1101451"/>
                  <a:pt x="39371" y="1417882"/>
                  <a:pt x="844946" y="89253"/>
                </a:cubicBezTo>
                <a:lnTo>
                  <a:pt x="1562783" y="0"/>
                </a:lnTo>
                <a:cubicBezTo>
                  <a:pt x="1483939" y="1397139"/>
                  <a:pt x="1536925" y="8940"/>
                  <a:pt x="1478806" y="1406007"/>
                </a:cubicBezTo>
                <a:cubicBezTo>
                  <a:pt x="981501" y="1582470"/>
                  <a:pt x="280737" y="1728697"/>
                  <a:pt x="0" y="1492878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86" name="Group 585"/>
          <p:cNvGrpSpPr/>
          <p:nvPr/>
        </p:nvGrpSpPr>
        <p:grpSpPr>
          <a:xfrm>
            <a:off x="9996445" y="2297407"/>
            <a:ext cx="3103850" cy="3569652"/>
            <a:chOff x="-318686" y="3386195"/>
            <a:chExt cx="3149837" cy="3622541"/>
          </a:xfrm>
        </p:grpSpPr>
        <p:sp>
          <p:nvSpPr>
            <p:cNvPr id="587" name="Freeform 586"/>
            <p:cNvSpPr/>
            <p:nvPr/>
          </p:nvSpPr>
          <p:spPr>
            <a:xfrm>
              <a:off x="1151467" y="5266267"/>
              <a:ext cx="262466" cy="203200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8" name="Freeform 587"/>
            <p:cNvSpPr/>
            <p:nvPr/>
          </p:nvSpPr>
          <p:spPr>
            <a:xfrm>
              <a:off x="1419786" y="5604501"/>
              <a:ext cx="431800" cy="787400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9" name="Freeform 588"/>
            <p:cNvSpPr/>
            <p:nvPr/>
          </p:nvSpPr>
          <p:spPr>
            <a:xfrm>
              <a:off x="762000" y="5600700"/>
              <a:ext cx="412750" cy="787400"/>
            </a:xfrm>
            <a:custGeom>
              <a:avLst/>
              <a:gdLst>
                <a:gd name="connsiteX0" fmla="*/ 0 w 412750"/>
                <a:gd name="connsiteY0" fmla="*/ 711200 h 787400"/>
                <a:gd name="connsiteX1" fmla="*/ 412750 w 412750"/>
                <a:gd name="connsiteY1" fmla="*/ 0 h 787400"/>
                <a:gd name="connsiteX2" fmla="*/ 120650 w 412750"/>
                <a:gd name="connsiteY2" fmla="*/ 787400 h 787400"/>
                <a:gd name="connsiteX3" fmla="*/ 0 w 412750"/>
                <a:gd name="connsiteY3" fmla="*/ 7112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50" h="787400">
                  <a:moveTo>
                    <a:pt x="0" y="711200"/>
                  </a:moveTo>
                  <a:lnTo>
                    <a:pt x="412750" y="0"/>
                  </a:lnTo>
                  <a:lnTo>
                    <a:pt x="120650" y="7874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Freeform 589"/>
            <p:cNvSpPr/>
            <p:nvPr/>
          </p:nvSpPr>
          <p:spPr>
            <a:xfrm>
              <a:off x="1085850" y="6635750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1" name="Freeform 590"/>
            <p:cNvSpPr/>
            <p:nvPr/>
          </p:nvSpPr>
          <p:spPr>
            <a:xfrm>
              <a:off x="1412880" y="6635750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2" name="Freeform 591"/>
            <p:cNvSpPr/>
            <p:nvPr/>
          </p:nvSpPr>
          <p:spPr>
            <a:xfrm>
              <a:off x="701886" y="6296921"/>
              <a:ext cx="196850" cy="21590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Freeform 592"/>
            <p:cNvSpPr/>
            <p:nvPr/>
          </p:nvSpPr>
          <p:spPr>
            <a:xfrm>
              <a:off x="1720731" y="6312009"/>
              <a:ext cx="190500" cy="19050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4" name="Flowchart: Delay 593"/>
            <p:cNvSpPr/>
            <p:nvPr/>
          </p:nvSpPr>
          <p:spPr>
            <a:xfrm rot="16200000">
              <a:off x="1051638" y="6781070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Flowchart: Delay 594"/>
            <p:cNvSpPr/>
            <p:nvPr/>
          </p:nvSpPr>
          <p:spPr>
            <a:xfrm rot="16200000">
              <a:off x="1369138" y="6781070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Oval 595"/>
            <p:cNvSpPr/>
            <p:nvPr/>
          </p:nvSpPr>
          <p:spPr>
            <a:xfrm>
              <a:off x="1438221" y="6841079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7" name="Oval 596"/>
            <p:cNvSpPr/>
            <p:nvPr/>
          </p:nvSpPr>
          <p:spPr>
            <a:xfrm>
              <a:off x="1128848" y="6841079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Freeform 597"/>
            <p:cNvSpPr/>
            <p:nvPr/>
          </p:nvSpPr>
          <p:spPr>
            <a:xfrm>
              <a:off x="1084202" y="4219433"/>
              <a:ext cx="420748" cy="30176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Freeform 598"/>
            <p:cNvSpPr/>
            <p:nvPr/>
          </p:nvSpPr>
          <p:spPr>
            <a:xfrm>
              <a:off x="1682750" y="4508500"/>
              <a:ext cx="457200" cy="23259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Freeform 599"/>
            <p:cNvSpPr/>
            <p:nvPr/>
          </p:nvSpPr>
          <p:spPr>
            <a:xfrm flipH="1">
              <a:off x="471452" y="4552807"/>
              <a:ext cx="430470" cy="21900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1" name="Freeform 600"/>
            <p:cNvSpPr/>
            <p:nvPr/>
          </p:nvSpPr>
          <p:spPr>
            <a:xfrm>
              <a:off x="1735018" y="4543191"/>
              <a:ext cx="261729" cy="13315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Freeform 601"/>
            <p:cNvSpPr/>
            <p:nvPr/>
          </p:nvSpPr>
          <p:spPr>
            <a:xfrm flipH="1">
              <a:off x="592593" y="4574789"/>
              <a:ext cx="276658" cy="14074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Freeform 602"/>
            <p:cNvSpPr/>
            <p:nvPr/>
          </p:nvSpPr>
          <p:spPr>
            <a:xfrm>
              <a:off x="1991783" y="4377267"/>
              <a:ext cx="497760" cy="223018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4" name="Freeform 603"/>
            <p:cNvSpPr/>
            <p:nvPr/>
          </p:nvSpPr>
          <p:spPr>
            <a:xfrm>
              <a:off x="2089150" y="3915024"/>
              <a:ext cx="190577" cy="352176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Freeform 604"/>
            <p:cNvSpPr/>
            <p:nvPr/>
          </p:nvSpPr>
          <p:spPr>
            <a:xfrm>
              <a:off x="1544320" y="3386195"/>
              <a:ext cx="1094717" cy="1140084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6" name="Freeform 605"/>
            <p:cNvSpPr/>
            <p:nvPr/>
          </p:nvSpPr>
          <p:spPr>
            <a:xfrm>
              <a:off x="2364151" y="3913190"/>
              <a:ext cx="467000" cy="397611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7" name="Freeform 606"/>
            <p:cNvSpPr/>
            <p:nvPr/>
          </p:nvSpPr>
          <p:spPr>
            <a:xfrm flipH="1">
              <a:off x="-51653" y="3432412"/>
              <a:ext cx="1093798" cy="113912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Freeform 607"/>
            <p:cNvSpPr/>
            <p:nvPr/>
          </p:nvSpPr>
          <p:spPr>
            <a:xfrm flipH="1">
              <a:off x="-318686" y="3893343"/>
              <a:ext cx="504951" cy="429923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9" name="Freeform 608"/>
            <p:cNvSpPr/>
            <p:nvPr/>
          </p:nvSpPr>
          <p:spPr>
            <a:xfrm rot="1926602" flipH="1" flipV="1">
              <a:off x="221353" y="4100298"/>
              <a:ext cx="490280" cy="219667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Freeform 609"/>
            <p:cNvSpPr/>
            <p:nvPr/>
          </p:nvSpPr>
          <p:spPr>
            <a:xfrm rot="14714172">
              <a:off x="94269" y="4216339"/>
              <a:ext cx="185778" cy="343309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1" name="Rounded Rectangle 610"/>
            <p:cNvSpPr/>
            <p:nvPr/>
          </p:nvSpPr>
          <p:spPr>
            <a:xfrm>
              <a:off x="869569" y="4402701"/>
              <a:ext cx="869682" cy="482428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2" name="Oval 611"/>
            <p:cNvSpPr/>
            <p:nvPr/>
          </p:nvSpPr>
          <p:spPr>
            <a:xfrm>
              <a:off x="1057152" y="4656579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Oval 612"/>
            <p:cNvSpPr/>
            <p:nvPr/>
          </p:nvSpPr>
          <p:spPr>
            <a:xfrm>
              <a:off x="1520127" y="4656579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Oval 613"/>
            <p:cNvSpPr/>
            <p:nvPr/>
          </p:nvSpPr>
          <p:spPr>
            <a:xfrm>
              <a:off x="731940" y="4733268"/>
              <a:ext cx="1151628" cy="619352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Oval 614"/>
            <p:cNvSpPr/>
            <p:nvPr/>
          </p:nvSpPr>
          <p:spPr>
            <a:xfrm>
              <a:off x="810805" y="4787218"/>
              <a:ext cx="1009334" cy="494667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6" name="Oval 615"/>
            <p:cNvSpPr/>
            <p:nvPr/>
          </p:nvSpPr>
          <p:spPr>
            <a:xfrm>
              <a:off x="1228905" y="4856568"/>
              <a:ext cx="446541" cy="193272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Freeform 616"/>
            <p:cNvSpPr/>
            <p:nvPr/>
          </p:nvSpPr>
          <p:spPr>
            <a:xfrm>
              <a:off x="856272" y="5568213"/>
              <a:ext cx="893024" cy="1159934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8" name="Oval 617"/>
            <p:cNvSpPr/>
            <p:nvPr/>
          </p:nvSpPr>
          <p:spPr>
            <a:xfrm>
              <a:off x="1052545" y="5933032"/>
              <a:ext cx="508291" cy="615251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1153261" y="5441741"/>
              <a:ext cx="284960" cy="155638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22" name="Freeform 621"/>
          <p:cNvSpPr/>
          <p:nvPr/>
        </p:nvSpPr>
        <p:spPr>
          <a:xfrm rot="871150">
            <a:off x="40956" y="5712220"/>
            <a:ext cx="1347913" cy="1890438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53231"/>
              <a:gd name="connsiteY0" fmla="*/ 1484807 h 1607484"/>
              <a:gd name="connsiteX1" fmla="*/ 1287923 w 1553231"/>
              <a:gd name="connsiteY1" fmla="*/ 33233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53231"/>
              <a:gd name="connsiteY0" fmla="*/ 1484807 h 1607484"/>
              <a:gd name="connsiteX1" fmla="*/ 1287923 w 1553231"/>
              <a:gd name="connsiteY1" fmla="*/ 33233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859495"/>
              <a:gd name="connsiteY0" fmla="*/ 1462511 h 1592500"/>
              <a:gd name="connsiteX1" fmla="*/ 1594187 w 1859495"/>
              <a:gd name="connsiteY1" fmla="*/ 33233 h 1592500"/>
              <a:gd name="connsiteX2" fmla="*/ 1859495 w 1859495"/>
              <a:gd name="connsiteY2" fmla="*/ 0 h 1592500"/>
              <a:gd name="connsiteX3" fmla="*/ 1785070 w 1859495"/>
              <a:gd name="connsiteY3" fmla="*/ 1397936 h 1592500"/>
              <a:gd name="connsiteX4" fmla="*/ 0 w 1859495"/>
              <a:gd name="connsiteY4" fmla="*/ 1462511 h 1592500"/>
              <a:gd name="connsiteX0" fmla="*/ 0 w 1859495"/>
              <a:gd name="connsiteY0" fmla="*/ 1462511 h 1592500"/>
              <a:gd name="connsiteX1" fmla="*/ 1594187 w 1859495"/>
              <a:gd name="connsiteY1" fmla="*/ 33233 h 1592500"/>
              <a:gd name="connsiteX2" fmla="*/ 1859495 w 1859495"/>
              <a:gd name="connsiteY2" fmla="*/ 0 h 1592500"/>
              <a:gd name="connsiteX3" fmla="*/ 1785070 w 1859495"/>
              <a:gd name="connsiteY3" fmla="*/ 1397936 h 1592500"/>
              <a:gd name="connsiteX4" fmla="*/ 0 w 1859495"/>
              <a:gd name="connsiteY4" fmla="*/ 1462511 h 159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495" h="1592500">
                <a:moveTo>
                  <a:pt x="0" y="1462511"/>
                </a:moveTo>
                <a:cubicBezTo>
                  <a:pt x="1594529" y="39537"/>
                  <a:pt x="160758" y="1315273"/>
                  <a:pt x="1594187" y="33233"/>
                </a:cubicBezTo>
                <a:cubicBezTo>
                  <a:pt x="1830282" y="6172"/>
                  <a:pt x="1623400" y="27061"/>
                  <a:pt x="1859495" y="0"/>
                </a:cubicBezTo>
                <a:cubicBezTo>
                  <a:pt x="1780651" y="1397139"/>
                  <a:pt x="1843189" y="869"/>
                  <a:pt x="1785070" y="1397936"/>
                </a:cubicBezTo>
                <a:cubicBezTo>
                  <a:pt x="1287765" y="1574399"/>
                  <a:pt x="280737" y="1698330"/>
                  <a:pt x="0" y="1462511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1405467" y="2844800"/>
            <a:ext cx="2404533" cy="2573867"/>
          </a:xfrm>
          <a:custGeom>
            <a:avLst/>
            <a:gdLst>
              <a:gd name="connsiteX0" fmla="*/ 2243666 w 2404533"/>
              <a:gd name="connsiteY0" fmla="*/ 59267 h 2573867"/>
              <a:gd name="connsiteX1" fmla="*/ 16933 w 2404533"/>
              <a:gd name="connsiteY1" fmla="*/ 1591733 h 2573867"/>
              <a:gd name="connsiteX2" fmla="*/ 0 w 2404533"/>
              <a:gd name="connsiteY2" fmla="*/ 2184400 h 2573867"/>
              <a:gd name="connsiteX3" fmla="*/ 67733 w 2404533"/>
              <a:gd name="connsiteY3" fmla="*/ 2429933 h 2573867"/>
              <a:gd name="connsiteX4" fmla="*/ 110066 w 2404533"/>
              <a:gd name="connsiteY4" fmla="*/ 1600200 h 2573867"/>
              <a:gd name="connsiteX5" fmla="*/ 2302933 w 2404533"/>
              <a:gd name="connsiteY5" fmla="*/ 101600 h 2573867"/>
              <a:gd name="connsiteX6" fmla="*/ 2286000 w 2404533"/>
              <a:gd name="connsiteY6" fmla="*/ 211667 h 2573867"/>
              <a:gd name="connsiteX7" fmla="*/ 194733 w 2404533"/>
              <a:gd name="connsiteY7" fmla="*/ 1651000 h 2573867"/>
              <a:gd name="connsiteX8" fmla="*/ 110066 w 2404533"/>
              <a:gd name="connsiteY8" fmla="*/ 2438400 h 2573867"/>
              <a:gd name="connsiteX9" fmla="*/ 84666 w 2404533"/>
              <a:gd name="connsiteY9" fmla="*/ 2573867 h 2573867"/>
              <a:gd name="connsiteX10" fmla="*/ 220133 w 2404533"/>
              <a:gd name="connsiteY10" fmla="*/ 2438400 h 2573867"/>
              <a:gd name="connsiteX11" fmla="*/ 254000 w 2404533"/>
              <a:gd name="connsiteY11" fmla="*/ 2235200 h 2573867"/>
              <a:gd name="connsiteX12" fmla="*/ 270933 w 2404533"/>
              <a:gd name="connsiteY12" fmla="*/ 1684867 h 2573867"/>
              <a:gd name="connsiteX13" fmla="*/ 2336800 w 2404533"/>
              <a:gd name="connsiteY13" fmla="*/ 270933 h 2573867"/>
              <a:gd name="connsiteX14" fmla="*/ 2404533 w 2404533"/>
              <a:gd name="connsiteY14" fmla="*/ 0 h 2573867"/>
              <a:gd name="connsiteX15" fmla="*/ 2243666 w 2404533"/>
              <a:gd name="connsiteY15" fmla="*/ 59267 h 2573867"/>
              <a:gd name="connsiteX0" fmla="*/ 2243666 w 2404533"/>
              <a:gd name="connsiteY0" fmla="*/ 59267 h 2573867"/>
              <a:gd name="connsiteX1" fmla="*/ 16933 w 2404533"/>
              <a:gd name="connsiteY1" fmla="*/ 1591733 h 2573867"/>
              <a:gd name="connsiteX2" fmla="*/ 0 w 2404533"/>
              <a:gd name="connsiteY2" fmla="*/ 2184400 h 2573867"/>
              <a:gd name="connsiteX3" fmla="*/ 67733 w 2404533"/>
              <a:gd name="connsiteY3" fmla="*/ 2429933 h 2573867"/>
              <a:gd name="connsiteX4" fmla="*/ 110066 w 2404533"/>
              <a:gd name="connsiteY4" fmla="*/ 1600200 h 2573867"/>
              <a:gd name="connsiteX5" fmla="*/ 2302933 w 2404533"/>
              <a:gd name="connsiteY5" fmla="*/ 101600 h 2573867"/>
              <a:gd name="connsiteX6" fmla="*/ 2286000 w 2404533"/>
              <a:gd name="connsiteY6" fmla="*/ 211667 h 2573867"/>
              <a:gd name="connsiteX7" fmla="*/ 194733 w 2404533"/>
              <a:gd name="connsiteY7" fmla="*/ 1651000 h 2573867"/>
              <a:gd name="connsiteX8" fmla="*/ 110066 w 2404533"/>
              <a:gd name="connsiteY8" fmla="*/ 2438400 h 2573867"/>
              <a:gd name="connsiteX9" fmla="*/ 84666 w 2404533"/>
              <a:gd name="connsiteY9" fmla="*/ 2573867 h 2573867"/>
              <a:gd name="connsiteX10" fmla="*/ 220133 w 2404533"/>
              <a:gd name="connsiteY10" fmla="*/ 2438400 h 2573867"/>
              <a:gd name="connsiteX11" fmla="*/ 207433 w 2404533"/>
              <a:gd name="connsiteY11" fmla="*/ 2239433 h 2573867"/>
              <a:gd name="connsiteX12" fmla="*/ 270933 w 2404533"/>
              <a:gd name="connsiteY12" fmla="*/ 1684867 h 2573867"/>
              <a:gd name="connsiteX13" fmla="*/ 2336800 w 2404533"/>
              <a:gd name="connsiteY13" fmla="*/ 270933 h 2573867"/>
              <a:gd name="connsiteX14" fmla="*/ 2404533 w 2404533"/>
              <a:gd name="connsiteY14" fmla="*/ 0 h 2573867"/>
              <a:gd name="connsiteX15" fmla="*/ 2243666 w 2404533"/>
              <a:gd name="connsiteY15" fmla="*/ 59267 h 2573867"/>
              <a:gd name="connsiteX0" fmla="*/ 2243666 w 2404533"/>
              <a:gd name="connsiteY0" fmla="*/ 59267 h 2573867"/>
              <a:gd name="connsiteX1" fmla="*/ 16933 w 2404533"/>
              <a:gd name="connsiteY1" fmla="*/ 1591733 h 2573867"/>
              <a:gd name="connsiteX2" fmla="*/ 0 w 2404533"/>
              <a:gd name="connsiteY2" fmla="*/ 2184400 h 2573867"/>
              <a:gd name="connsiteX3" fmla="*/ 67733 w 2404533"/>
              <a:gd name="connsiteY3" fmla="*/ 2429933 h 2573867"/>
              <a:gd name="connsiteX4" fmla="*/ 110066 w 2404533"/>
              <a:gd name="connsiteY4" fmla="*/ 1600200 h 2573867"/>
              <a:gd name="connsiteX5" fmla="*/ 2302933 w 2404533"/>
              <a:gd name="connsiteY5" fmla="*/ 101600 h 2573867"/>
              <a:gd name="connsiteX6" fmla="*/ 2286000 w 2404533"/>
              <a:gd name="connsiteY6" fmla="*/ 211667 h 2573867"/>
              <a:gd name="connsiteX7" fmla="*/ 194733 w 2404533"/>
              <a:gd name="connsiteY7" fmla="*/ 1651000 h 2573867"/>
              <a:gd name="connsiteX8" fmla="*/ 110066 w 2404533"/>
              <a:gd name="connsiteY8" fmla="*/ 2438400 h 2573867"/>
              <a:gd name="connsiteX9" fmla="*/ 84666 w 2404533"/>
              <a:gd name="connsiteY9" fmla="*/ 2573867 h 2573867"/>
              <a:gd name="connsiteX10" fmla="*/ 173566 w 2404533"/>
              <a:gd name="connsiteY10" fmla="*/ 2438400 h 2573867"/>
              <a:gd name="connsiteX11" fmla="*/ 207433 w 2404533"/>
              <a:gd name="connsiteY11" fmla="*/ 2239433 h 2573867"/>
              <a:gd name="connsiteX12" fmla="*/ 270933 w 2404533"/>
              <a:gd name="connsiteY12" fmla="*/ 1684867 h 2573867"/>
              <a:gd name="connsiteX13" fmla="*/ 2336800 w 2404533"/>
              <a:gd name="connsiteY13" fmla="*/ 270933 h 2573867"/>
              <a:gd name="connsiteX14" fmla="*/ 2404533 w 2404533"/>
              <a:gd name="connsiteY14" fmla="*/ 0 h 2573867"/>
              <a:gd name="connsiteX15" fmla="*/ 2243666 w 2404533"/>
              <a:gd name="connsiteY15" fmla="*/ 59267 h 257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04533" h="2573867">
                <a:moveTo>
                  <a:pt x="2243666" y="59267"/>
                </a:moveTo>
                <a:lnTo>
                  <a:pt x="16933" y="1591733"/>
                </a:lnTo>
                <a:lnTo>
                  <a:pt x="0" y="2184400"/>
                </a:lnTo>
                <a:lnTo>
                  <a:pt x="67733" y="2429933"/>
                </a:lnTo>
                <a:lnTo>
                  <a:pt x="110066" y="1600200"/>
                </a:lnTo>
                <a:lnTo>
                  <a:pt x="2302933" y="101600"/>
                </a:lnTo>
                <a:lnTo>
                  <a:pt x="2286000" y="211667"/>
                </a:lnTo>
                <a:lnTo>
                  <a:pt x="194733" y="1651000"/>
                </a:lnTo>
                <a:lnTo>
                  <a:pt x="110066" y="2438400"/>
                </a:lnTo>
                <a:lnTo>
                  <a:pt x="84666" y="2573867"/>
                </a:lnTo>
                <a:lnTo>
                  <a:pt x="173566" y="2438400"/>
                </a:lnTo>
                <a:lnTo>
                  <a:pt x="207433" y="2239433"/>
                </a:lnTo>
                <a:lnTo>
                  <a:pt x="270933" y="1684867"/>
                </a:lnTo>
                <a:lnTo>
                  <a:pt x="2336800" y="270933"/>
                </a:lnTo>
                <a:lnTo>
                  <a:pt x="2404533" y="0"/>
                </a:lnTo>
                <a:lnTo>
                  <a:pt x="2243666" y="59267"/>
                </a:lnTo>
                <a:close/>
              </a:path>
            </a:pathLst>
          </a:custGeom>
          <a:solidFill>
            <a:srgbClr val="9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/>
          <p:cNvGrpSpPr/>
          <p:nvPr/>
        </p:nvGrpSpPr>
        <p:grpSpPr>
          <a:xfrm>
            <a:off x="3898217" y="2705197"/>
            <a:ext cx="1907865" cy="1713104"/>
            <a:chOff x="3898217" y="2705197"/>
            <a:chExt cx="1907865" cy="1713104"/>
          </a:xfrm>
        </p:grpSpPr>
        <p:grpSp>
          <p:nvGrpSpPr>
            <p:cNvPr id="4" name="Group 3"/>
            <p:cNvGrpSpPr/>
            <p:nvPr/>
          </p:nvGrpSpPr>
          <p:grpSpPr>
            <a:xfrm rot="4329031" flipV="1">
              <a:off x="3995598" y="2607816"/>
              <a:ext cx="1713104" cy="1907865"/>
              <a:chOff x="6118033" y="1568214"/>
              <a:chExt cx="1523012" cy="1696162"/>
            </a:xfrm>
          </p:grpSpPr>
          <p:sp>
            <p:nvSpPr>
              <p:cNvPr id="99" name="Freeform 98"/>
              <p:cNvSpPr/>
              <p:nvPr/>
            </p:nvSpPr>
            <p:spPr>
              <a:xfrm>
                <a:off x="6737194" y="1568214"/>
                <a:ext cx="903851" cy="780967"/>
              </a:xfrm>
              <a:custGeom>
                <a:avLst/>
                <a:gdLst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597958"/>
                  <a:gd name="connsiteY0" fmla="*/ 438150 h 511175"/>
                  <a:gd name="connsiteX1" fmla="*/ 190500 w 597958"/>
                  <a:gd name="connsiteY1" fmla="*/ 511175 h 511175"/>
                  <a:gd name="connsiteX2" fmla="*/ 263525 w 597958"/>
                  <a:gd name="connsiteY2" fmla="*/ 222250 h 511175"/>
                  <a:gd name="connsiteX3" fmla="*/ 361950 w 597958"/>
                  <a:gd name="connsiteY3" fmla="*/ 184150 h 511175"/>
                  <a:gd name="connsiteX4" fmla="*/ 570442 w 597958"/>
                  <a:gd name="connsiteY4" fmla="*/ 247650 h 511175"/>
                  <a:gd name="connsiteX5" fmla="*/ 597958 w 597958"/>
                  <a:gd name="connsiteY5" fmla="*/ 226484 h 511175"/>
                  <a:gd name="connsiteX6" fmla="*/ 412750 w 597958"/>
                  <a:gd name="connsiteY6" fmla="*/ 95250 h 511175"/>
                  <a:gd name="connsiteX7" fmla="*/ 320675 w 597958"/>
                  <a:gd name="connsiteY7" fmla="*/ 92075 h 511175"/>
                  <a:gd name="connsiteX8" fmla="*/ 276225 w 597958"/>
                  <a:gd name="connsiteY8" fmla="*/ 76200 h 511175"/>
                  <a:gd name="connsiteX9" fmla="*/ 301625 w 597958"/>
                  <a:gd name="connsiteY9" fmla="*/ 41275 h 511175"/>
                  <a:gd name="connsiteX10" fmla="*/ 238125 w 597958"/>
                  <a:gd name="connsiteY10" fmla="*/ 0 h 511175"/>
                  <a:gd name="connsiteX11" fmla="*/ 177800 w 597958"/>
                  <a:gd name="connsiteY11" fmla="*/ 38100 h 511175"/>
                  <a:gd name="connsiteX12" fmla="*/ 161925 w 597958"/>
                  <a:gd name="connsiteY12" fmla="*/ 146050 h 511175"/>
                  <a:gd name="connsiteX13" fmla="*/ 0 w 59795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1608" h="511175">
                    <a:moveTo>
                      <a:pt x="0" y="438150"/>
                    </a:moveTo>
                    <a:lnTo>
                      <a:pt x="190500" y="511175"/>
                    </a:lnTo>
                    <a:cubicBezTo>
                      <a:pt x="214842" y="414867"/>
                      <a:pt x="228600" y="322792"/>
                      <a:pt x="263525" y="222250"/>
                    </a:cubicBezTo>
                    <a:cubicBezTo>
                      <a:pt x="300567" y="192616"/>
                      <a:pt x="314325" y="184150"/>
                      <a:pt x="361950" y="184150"/>
                    </a:cubicBezTo>
                    <a:cubicBezTo>
                      <a:pt x="431447" y="205317"/>
                      <a:pt x="481895" y="230716"/>
                      <a:pt x="570442" y="247650"/>
                    </a:cubicBezTo>
                    <a:cubicBezTo>
                      <a:pt x="577497" y="236361"/>
                      <a:pt x="588787" y="239890"/>
                      <a:pt x="591608" y="213784"/>
                    </a:cubicBezTo>
                    <a:cubicBezTo>
                      <a:pt x="438856" y="100190"/>
                      <a:pt x="472369" y="134761"/>
                      <a:pt x="412750" y="95250"/>
                    </a:cubicBezTo>
                    <a:cubicBezTo>
                      <a:pt x="356658" y="83609"/>
                      <a:pt x="370417" y="86253"/>
                      <a:pt x="320675" y="92075"/>
                    </a:cubicBezTo>
                    <a:cubicBezTo>
                      <a:pt x="296333" y="85196"/>
                      <a:pt x="291042" y="81492"/>
                      <a:pt x="276225" y="76200"/>
                    </a:cubicBezTo>
                    <a:lnTo>
                      <a:pt x="301625" y="41275"/>
                    </a:lnTo>
                    <a:lnTo>
                      <a:pt x="238125" y="0"/>
                    </a:lnTo>
                    <a:cubicBezTo>
                      <a:pt x="218017" y="12700"/>
                      <a:pt x="197908" y="14288"/>
                      <a:pt x="177800" y="38100"/>
                    </a:cubicBezTo>
                    <a:cubicBezTo>
                      <a:pt x="164570" y="74083"/>
                      <a:pt x="160867" y="105305"/>
                      <a:pt x="161925" y="146050"/>
                    </a:cubicBezTo>
                    <a:lnTo>
                      <a:pt x="0" y="4381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6118033" y="2184281"/>
                <a:ext cx="972216" cy="1080095"/>
              </a:xfrm>
              <a:custGeom>
                <a:avLst/>
                <a:gdLst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2237"/>
                  <a:gd name="connsiteY0" fmla="*/ 579967 h 706967"/>
                  <a:gd name="connsiteX1" fmla="*/ 406400 w 632237"/>
                  <a:gd name="connsiteY1" fmla="*/ 0 h 706967"/>
                  <a:gd name="connsiteX2" fmla="*/ 626533 w 632237"/>
                  <a:gd name="connsiteY2" fmla="*/ 97367 h 706967"/>
                  <a:gd name="connsiteX3" fmla="*/ 615950 w 632237"/>
                  <a:gd name="connsiteY3" fmla="*/ 474133 h 706967"/>
                  <a:gd name="connsiteX4" fmla="*/ 592666 w 632237"/>
                  <a:gd name="connsiteY4" fmla="*/ 706967 h 706967"/>
                  <a:gd name="connsiteX5" fmla="*/ 0 w 632237"/>
                  <a:gd name="connsiteY5" fmla="*/ 579967 h 706967"/>
                  <a:gd name="connsiteX0" fmla="*/ 0 w 638038"/>
                  <a:gd name="connsiteY0" fmla="*/ 579967 h 706967"/>
                  <a:gd name="connsiteX1" fmla="*/ 406400 w 638038"/>
                  <a:gd name="connsiteY1" fmla="*/ 0 h 706967"/>
                  <a:gd name="connsiteX2" fmla="*/ 626533 w 638038"/>
                  <a:gd name="connsiteY2" fmla="*/ 97367 h 706967"/>
                  <a:gd name="connsiteX3" fmla="*/ 615950 w 638038"/>
                  <a:gd name="connsiteY3" fmla="*/ 474133 h 706967"/>
                  <a:gd name="connsiteX4" fmla="*/ 592666 w 638038"/>
                  <a:gd name="connsiteY4" fmla="*/ 706967 h 706967"/>
                  <a:gd name="connsiteX5" fmla="*/ 0 w 638038"/>
                  <a:gd name="connsiteY5" fmla="*/ 579967 h 706967"/>
                  <a:gd name="connsiteX0" fmla="*/ 0 w 636356"/>
                  <a:gd name="connsiteY0" fmla="*/ 579967 h 706967"/>
                  <a:gd name="connsiteX1" fmla="*/ 406400 w 636356"/>
                  <a:gd name="connsiteY1" fmla="*/ 0 h 706967"/>
                  <a:gd name="connsiteX2" fmla="*/ 626533 w 636356"/>
                  <a:gd name="connsiteY2" fmla="*/ 97367 h 706967"/>
                  <a:gd name="connsiteX3" fmla="*/ 611716 w 636356"/>
                  <a:gd name="connsiteY3" fmla="*/ 508000 h 706967"/>
                  <a:gd name="connsiteX4" fmla="*/ 592666 w 636356"/>
                  <a:gd name="connsiteY4" fmla="*/ 706967 h 706967"/>
                  <a:gd name="connsiteX5" fmla="*/ 0 w 636356"/>
                  <a:gd name="connsiteY5" fmla="*/ 579967 h 706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6356" h="706967">
                    <a:moveTo>
                      <a:pt x="0" y="579967"/>
                    </a:moveTo>
                    <a:cubicBezTo>
                      <a:pt x="132644" y="385234"/>
                      <a:pt x="362656" y="10583"/>
                      <a:pt x="406400" y="0"/>
                    </a:cubicBezTo>
                    <a:cubicBezTo>
                      <a:pt x="499533" y="21167"/>
                      <a:pt x="571500" y="46566"/>
                      <a:pt x="626533" y="97367"/>
                    </a:cubicBezTo>
                    <a:cubicBezTo>
                      <a:pt x="642055" y="218722"/>
                      <a:pt x="640643" y="386645"/>
                      <a:pt x="611716" y="508000"/>
                    </a:cubicBezTo>
                    <a:cubicBezTo>
                      <a:pt x="591254" y="759178"/>
                      <a:pt x="598311" y="625122"/>
                      <a:pt x="592666" y="706967"/>
                    </a:cubicBezTo>
                    <a:lnTo>
                      <a:pt x="0" y="57996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07" name="Freeform 406"/>
            <p:cNvSpPr/>
            <p:nvPr/>
          </p:nvSpPr>
          <p:spPr>
            <a:xfrm>
              <a:off x="4551547" y="3096898"/>
              <a:ext cx="873491" cy="710935"/>
            </a:xfrm>
            <a:custGeom>
              <a:avLst/>
              <a:gdLst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75082"/>
                <a:gd name="connsiteY0" fmla="*/ 269240 h 482600"/>
                <a:gd name="connsiteX1" fmla="*/ 96242 w 975082"/>
                <a:gd name="connsiteY1" fmla="*/ 127000 h 482600"/>
                <a:gd name="connsiteX2" fmla="*/ 187682 w 975082"/>
                <a:gd name="connsiteY2" fmla="*/ 0 h 482600"/>
                <a:gd name="connsiteX3" fmla="*/ 685744 w 975082"/>
                <a:gd name="connsiteY3" fmla="*/ 137160 h 482600"/>
                <a:gd name="connsiteX4" fmla="*/ 975082 w 975082"/>
                <a:gd name="connsiteY4" fmla="*/ 121920 h 482600"/>
                <a:gd name="connsiteX5" fmla="*/ 939522 w 975082"/>
                <a:gd name="connsiteY5" fmla="*/ 482600 h 482600"/>
                <a:gd name="connsiteX6" fmla="*/ 0 w 975082"/>
                <a:gd name="connsiteY6" fmla="*/ 269240 h 482600"/>
                <a:gd name="connsiteX0" fmla="*/ 0 w 939522"/>
                <a:gd name="connsiteY0" fmla="*/ 269240 h 482600"/>
                <a:gd name="connsiteX1" fmla="*/ 96242 w 939522"/>
                <a:gd name="connsiteY1" fmla="*/ 127000 h 482600"/>
                <a:gd name="connsiteX2" fmla="*/ 187682 w 939522"/>
                <a:gd name="connsiteY2" fmla="*/ 0 h 482600"/>
                <a:gd name="connsiteX3" fmla="*/ 685744 w 939522"/>
                <a:gd name="connsiteY3" fmla="*/ 137160 h 482600"/>
                <a:gd name="connsiteX4" fmla="*/ 676158 w 939522"/>
                <a:gd name="connsiteY4" fmla="*/ 464820 h 482600"/>
                <a:gd name="connsiteX5" fmla="*/ 939522 w 939522"/>
                <a:gd name="connsiteY5" fmla="*/ 482600 h 482600"/>
                <a:gd name="connsiteX6" fmla="*/ 0 w 939522"/>
                <a:gd name="connsiteY6" fmla="*/ 269240 h 482600"/>
                <a:gd name="connsiteX0" fmla="*/ 0 w 733183"/>
                <a:gd name="connsiteY0" fmla="*/ 269240 h 579967"/>
                <a:gd name="connsiteX1" fmla="*/ 96242 w 733183"/>
                <a:gd name="connsiteY1" fmla="*/ 127000 h 579967"/>
                <a:gd name="connsiteX2" fmla="*/ 187682 w 733183"/>
                <a:gd name="connsiteY2" fmla="*/ 0 h 579967"/>
                <a:gd name="connsiteX3" fmla="*/ 685744 w 733183"/>
                <a:gd name="connsiteY3" fmla="*/ 137160 h 579967"/>
                <a:gd name="connsiteX4" fmla="*/ 676158 w 733183"/>
                <a:gd name="connsiteY4" fmla="*/ 464820 h 579967"/>
                <a:gd name="connsiteX5" fmla="*/ 299572 w 733183"/>
                <a:gd name="connsiteY5" fmla="*/ 579967 h 579967"/>
                <a:gd name="connsiteX6" fmla="*/ 0 w 733183"/>
                <a:gd name="connsiteY6" fmla="*/ 269240 h 579967"/>
                <a:gd name="connsiteX0" fmla="*/ 0 w 733183"/>
                <a:gd name="connsiteY0" fmla="*/ 269240 h 579967"/>
                <a:gd name="connsiteX1" fmla="*/ 96242 w 733183"/>
                <a:gd name="connsiteY1" fmla="*/ 127000 h 579967"/>
                <a:gd name="connsiteX2" fmla="*/ 187682 w 733183"/>
                <a:gd name="connsiteY2" fmla="*/ 0 h 579967"/>
                <a:gd name="connsiteX3" fmla="*/ 685744 w 733183"/>
                <a:gd name="connsiteY3" fmla="*/ 137160 h 579967"/>
                <a:gd name="connsiteX4" fmla="*/ 676158 w 733183"/>
                <a:gd name="connsiteY4" fmla="*/ 464820 h 579967"/>
                <a:gd name="connsiteX5" fmla="*/ 299572 w 733183"/>
                <a:gd name="connsiteY5" fmla="*/ 579967 h 579967"/>
                <a:gd name="connsiteX6" fmla="*/ 0 w 733183"/>
                <a:gd name="connsiteY6" fmla="*/ 269240 h 579967"/>
                <a:gd name="connsiteX0" fmla="*/ 0 w 724762"/>
                <a:gd name="connsiteY0" fmla="*/ 269240 h 579967"/>
                <a:gd name="connsiteX1" fmla="*/ 87821 w 724762"/>
                <a:gd name="connsiteY1" fmla="*/ 127000 h 579967"/>
                <a:gd name="connsiteX2" fmla="*/ 179261 w 724762"/>
                <a:gd name="connsiteY2" fmla="*/ 0 h 579967"/>
                <a:gd name="connsiteX3" fmla="*/ 677323 w 724762"/>
                <a:gd name="connsiteY3" fmla="*/ 137160 h 579967"/>
                <a:gd name="connsiteX4" fmla="*/ 667737 w 724762"/>
                <a:gd name="connsiteY4" fmla="*/ 464820 h 579967"/>
                <a:gd name="connsiteX5" fmla="*/ 291151 w 724762"/>
                <a:gd name="connsiteY5" fmla="*/ 579967 h 579967"/>
                <a:gd name="connsiteX6" fmla="*/ 0 w 724762"/>
                <a:gd name="connsiteY6" fmla="*/ 269240 h 579967"/>
                <a:gd name="connsiteX0" fmla="*/ 0 w 716868"/>
                <a:gd name="connsiteY0" fmla="*/ 258128 h 579967"/>
                <a:gd name="connsiteX1" fmla="*/ 79927 w 716868"/>
                <a:gd name="connsiteY1" fmla="*/ 127000 h 579967"/>
                <a:gd name="connsiteX2" fmla="*/ 171367 w 716868"/>
                <a:gd name="connsiteY2" fmla="*/ 0 h 579967"/>
                <a:gd name="connsiteX3" fmla="*/ 669429 w 716868"/>
                <a:gd name="connsiteY3" fmla="*/ 137160 h 579967"/>
                <a:gd name="connsiteX4" fmla="*/ 659843 w 716868"/>
                <a:gd name="connsiteY4" fmla="*/ 464820 h 579967"/>
                <a:gd name="connsiteX5" fmla="*/ 283257 w 716868"/>
                <a:gd name="connsiteY5" fmla="*/ 579967 h 579967"/>
                <a:gd name="connsiteX6" fmla="*/ 0 w 716868"/>
                <a:gd name="connsiteY6" fmla="*/ 258128 h 579967"/>
                <a:gd name="connsiteX0" fmla="*/ 0 w 716868"/>
                <a:gd name="connsiteY0" fmla="*/ 258128 h 579967"/>
                <a:gd name="connsiteX1" fmla="*/ 79927 w 716868"/>
                <a:gd name="connsiteY1" fmla="*/ 127000 h 579967"/>
                <a:gd name="connsiteX2" fmla="*/ 171367 w 716868"/>
                <a:gd name="connsiteY2" fmla="*/ 0 h 579967"/>
                <a:gd name="connsiteX3" fmla="*/ 669429 w 716868"/>
                <a:gd name="connsiteY3" fmla="*/ 137160 h 579967"/>
                <a:gd name="connsiteX4" fmla="*/ 659843 w 716868"/>
                <a:gd name="connsiteY4" fmla="*/ 464820 h 579967"/>
                <a:gd name="connsiteX5" fmla="*/ 283257 w 716868"/>
                <a:gd name="connsiteY5" fmla="*/ 579967 h 579967"/>
                <a:gd name="connsiteX6" fmla="*/ 0 w 716868"/>
                <a:gd name="connsiteY6" fmla="*/ 258128 h 579967"/>
                <a:gd name="connsiteX0" fmla="*/ 0 w 716868"/>
                <a:gd name="connsiteY0" fmla="*/ 258128 h 579967"/>
                <a:gd name="connsiteX1" fmla="*/ 79927 w 716868"/>
                <a:gd name="connsiteY1" fmla="*/ 127000 h 579967"/>
                <a:gd name="connsiteX2" fmla="*/ 171367 w 716868"/>
                <a:gd name="connsiteY2" fmla="*/ 0 h 579967"/>
                <a:gd name="connsiteX3" fmla="*/ 669429 w 716868"/>
                <a:gd name="connsiteY3" fmla="*/ 137160 h 579967"/>
                <a:gd name="connsiteX4" fmla="*/ 659843 w 716868"/>
                <a:gd name="connsiteY4" fmla="*/ 464820 h 579967"/>
                <a:gd name="connsiteX5" fmla="*/ 283257 w 716868"/>
                <a:gd name="connsiteY5" fmla="*/ 579967 h 579967"/>
                <a:gd name="connsiteX6" fmla="*/ 0 w 716868"/>
                <a:gd name="connsiteY6" fmla="*/ 258128 h 579967"/>
                <a:gd name="connsiteX0" fmla="*/ 0 w 840007"/>
                <a:gd name="connsiteY0" fmla="*/ 258128 h 579967"/>
                <a:gd name="connsiteX1" fmla="*/ 79927 w 840007"/>
                <a:gd name="connsiteY1" fmla="*/ 127000 h 579967"/>
                <a:gd name="connsiteX2" fmla="*/ 171367 w 840007"/>
                <a:gd name="connsiteY2" fmla="*/ 0 h 579967"/>
                <a:gd name="connsiteX3" fmla="*/ 806787 w 840007"/>
                <a:gd name="connsiteY3" fmla="*/ 167323 h 579967"/>
                <a:gd name="connsiteX4" fmla="*/ 659843 w 840007"/>
                <a:gd name="connsiteY4" fmla="*/ 464820 h 579967"/>
                <a:gd name="connsiteX5" fmla="*/ 283257 w 840007"/>
                <a:gd name="connsiteY5" fmla="*/ 579967 h 579967"/>
                <a:gd name="connsiteX6" fmla="*/ 0 w 840007"/>
                <a:gd name="connsiteY6" fmla="*/ 258128 h 579967"/>
                <a:gd name="connsiteX0" fmla="*/ 0 w 840007"/>
                <a:gd name="connsiteY0" fmla="*/ 253365 h 575204"/>
                <a:gd name="connsiteX1" fmla="*/ 79927 w 840007"/>
                <a:gd name="connsiteY1" fmla="*/ 122237 h 575204"/>
                <a:gd name="connsiteX2" fmla="*/ 171367 w 840007"/>
                <a:gd name="connsiteY2" fmla="*/ 0 h 575204"/>
                <a:gd name="connsiteX3" fmla="*/ 806787 w 840007"/>
                <a:gd name="connsiteY3" fmla="*/ 162560 h 575204"/>
                <a:gd name="connsiteX4" fmla="*/ 659843 w 840007"/>
                <a:gd name="connsiteY4" fmla="*/ 460057 h 575204"/>
                <a:gd name="connsiteX5" fmla="*/ 283257 w 840007"/>
                <a:gd name="connsiteY5" fmla="*/ 575204 h 575204"/>
                <a:gd name="connsiteX6" fmla="*/ 0 w 840007"/>
                <a:gd name="connsiteY6" fmla="*/ 253365 h 575204"/>
                <a:gd name="connsiteX0" fmla="*/ 0 w 840007"/>
                <a:gd name="connsiteY0" fmla="*/ 389096 h 710935"/>
                <a:gd name="connsiteX1" fmla="*/ 79927 w 840007"/>
                <a:gd name="connsiteY1" fmla="*/ 257968 h 710935"/>
                <a:gd name="connsiteX2" fmla="*/ 261359 w 840007"/>
                <a:gd name="connsiteY2" fmla="*/ 0 h 710935"/>
                <a:gd name="connsiteX3" fmla="*/ 806787 w 840007"/>
                <a:gd name="connsiteY3" fmla="*/ 298291 h 710935"/>
                <a:gd name="connsiteX4" fmla="*/ 659843 w 840007"/>
                <a:gd name="connsiteY4" fmla="*/ 595788 h 710935"/>
                <a:gd name="connsiteX5" fmla="*/ 283257 w 840007"/>
                <a:gd name="connsiteY5" fmla="*/ 710935 h 710935"/>
                <a:gd name="connsiteX6" fmla="*/ 0 w 840007"/>
                <a:gd name="connsiteY6" fmla="*/ 389096 h 710935"/>
                <a:gd name="connsiteX0" fmla="*/ 0 w 868716"/>
                <a:gd name="connsiteY0" fmla="*/ 389096 h 710935"/>
                <a:gd name="connsiteX1" fmla="*/ 79927 w 868716"/>
                <a:gd name="connsiteY1" fmla="*/ 257968 h 710935"/>
                <a:gd name="connsiteX2" fmla="*/ 261359 w 868716"/>
                <a:gd name="connsiteY2" fmla="*/ 0 h 710935"/>
                <a:gd name="connsiteX3" fmla="*/ 837574 w 868716"/>
                <a:gd name="connsiteY3" fmla="*/ 224472 h 710935"/>
                <a:gd name="connsiteX4" fmla="*/ 659843 w 868716"/>
                <a:gd name="connsiteY4" fmla="*/ 595788 h 710935"/>
                <a:gd name="connsiteX5" fmla="*/ 283257 w 868716"/>
                <a:gd name="connsiteY5" fmla="*/ 710935 h 710935"/>
                <a:gd name="connsiteX6" fmla="*/ 0 w 868716"/>
                <a:gd name="connsiteY6" fmla="*/ 389096 h 71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8716" h="710935">
                  <a:moveTo>
                    <a:pt x="0" y="389096"/>
                  </a:moveTo>
                  <a:cubicBezTo>
                    <a:pt x="26642" y="335862"/>
                    <a:pt x="53285" y="301677"/>
                    <a:pt x="79927" y="257968"/>
                  </a:cubicBezTo>
                  <a:cubicBezTo>
                    <a:pt x="110407" y="217222"/>
                    <a:pt x="230879" y="40746"/>
                    <a:pt x="261359" y="0"/>
                  </a:cubicBezTo>
                  <a:cubicBezTo>
                    <a:pt x="440852" y="64347"/>
                    <a:pt x="567142" y="180445"/>
                    <a:pt x="837574" y="224472"/>
                  </a:cubicBezTo>
                  <a:cubicBezTo>
                    <a:pt x="981174" y="226165"/>
                    <a:pt x="576870" y="599175"/>
                    <a:pt x="659843" y="595788"/>
                  </a:cubicBezTo>
                  <a:lnTo>
                    <a:pt x="283257" y="710935"/>
                  </a:lnTo>
                  <a:cubicBezTo>
                    <a:pt x="162348" y="645459"/>
                    <a:pt x="91963" y="532360"/>
                    <a:pt x="0" y="389096"/>
                  </a:cubicBezTo>
                  <a:close/>
                </a:path>
              </a:pathLst>
            </a:custGeom>
            <a:solidFill>
              <a:srgbClr val="7E2425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16" name="4-Point Star 415"/>
          <p:cNvSpPr/>
          <p:nvPr/>
        </p:nvSpPr>
        <p:spPr>
          <a:xfrm>
            <a:off x="3476754" y="1022028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3577879" y="2182874"/>
            <a:ext cx="3374029" cy="1416837"/>
            <a:chOff x="3577879" y="2182874"/>
            <a:chExt cx="3374029" cy="1416837"/>
          </a:xfrm>
        </p:grpSpPr>
        <p:grpSp>
          <p:nvGrpSpPr>
            <p:cNvPr id="2" name="Group 1"/>
            <p:cNvGrpSpPr/>
            <p:nvPr/>
          </p:nvGrpSpPr>
          <p:grpSpPr>
            <a:xfrm rot="16878556">
              <a:off x="3951648" y="1905275"/>
              <a:ext cx="1320667" cy="2068205"/>
              <a:chOff x="4941655" y="1492054"/>
              <a:chExt cx="1320667" cy="2068205"/>
            </a:xfrm>
          </p:grpSpPr>
          <p:sp>
            <p:nvSpPr>
              <p:cNvPr id="100" name="Freeform 99"/>
              <p:cNvSpPr/>
              <p:nvPr/>
            </p:nvSpPr>
            <p:spPr>
              <a:xfrm>
                <a:off x="4941655" y="1492054"/>
                <a:ext cx="839175" cy="795519"/>
              </a:xfrm>
              <a:custGeom>
                <a:avLst/>
                <a:gdLst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7683 w 557233"/>
                  <a:gd name="connsiteY0" fmla="*/ 520700 h 520700"/>
                  <a:gd name="connsiteX1" fmla="*/ 322283 w 557233"/>
                  <a:gd name="connsiteY1" fmla="*/ 200025 h 520700"/>
                  <a:gd name="connsiteX2" fmla="*/ 227033 w 557233"/>
                  <a:gd name="connsiteY2" fmla="*/ 161925 h 520700"/>
                  <a:gd name="connsiteX3" fmla="*/ 550 w 557233"/>
                  <a:gd name="connsiteY3" fmla="*/ 187325 h 520700"/>
                  <a:gd name="connsiteX4" fmla="*/ 7958 w 557233"/>
                  <a:gd name="connsiteY4" fmla="*/ 142875 h 520700"/>
                  <a:gd name="connsiteX5" fmla="*/ 217508 w 557233"/>
                  <a:gd name="connsiteY5" fmla="*/ 63500 h 520700"/>
                  <a:gd name="connsiteX6" fmla="*/ 287358 w 557233"/>
                  <a:gd name="connsiteY6" fmla="*/ 79375 h 520700"/>
                  <a:gd name="connsiteX7" fmla="*/ 344508 w 557233"/>
                  <a:gd name="connsiteY7" fmla="*/ 66675 h 520700"/>
                  <a:gd name="connsiteX8" fmla="*/ 322283 w 557233"/>
                  <a:gd name="connsiteY8" fmla="*/ 38100 h 520700"/>
                  <a:gd name="connsiteX9" fmla="*/ 388958 w 557233"/>
                  <a:gd name="connsiteY9" fmla="*/ 0 h 520700"/>
                  <a:gd name="connsiteX10" fmla="*/ 446108 w 557233"/>
                  <a:gd name="connsiteY10" fmla="*/ 63500 h 520700"/>
                  <a:gd name="connsiteX11" fmla="*/ 439758 w 557233"/>
                  <a:gd name="connsiteY11" fmla="*/ 171450 h 520700"/>
                  <a:gd name="connsiteX12" fmla="*/ 557233 w 557233"/>
                  <a:gd name="connsiteY12" fmla="*/ 457200 h 520700"/>
                  <a:gd name="connsiteX13" fmla="*/ 347683 w 557233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2270 w 551820"/>
                  <a:gd name="connsiteY0" fmla="*/ 520700 h 520700"/>
                  <a:gd name="connsiteX1" fmla="*/ 316870 w 551820"/>
                  <a:gd name="connsiteY1" fmla="*/ 200025 h 520700"/>
                  <a:gd name="connsiteX2" fmla="*/ 221620 w 551820"/>
                  <a:gd name="connsiteY2" fmla="*/ 161925 h 520700"/>
                  <a:gd name="connsiteX3" fmla="*/ 958 w 551820"/>
                  <a:gd name="connsiteY3" fmla="*/ 187325 h 520700"/>
                  <a:gd name="connsiteX4" fmla="*/ 2545 w 551820"/>
                  <a:gd name="connsiteY4" fmla="*/ 142875 h 520700"/>
                  <a:gd name="connsiteX5" fmla="*/ 212095 w 551820"/>
                  <a:gd name="connsiteY5" fmla="*/ 63500 h 520700"/>
                  <a:gd name="connsiteX6" fmla="*/ 281945 w 551820"/>
                  <a:gd name="connsiteY6" fmla="*/ 79375 h 520700"/>
                  <a:gd name="connsiteX7" fmla="*/ 339095 w 551820"/>
                  <a:gd name="connsiteY7" fmla="*/ 66675 h 520700"/>
                  <a:gd name="connsiteX8" fmla="*/ 316870 w 551820"/>
                  <a:gd name="connsiteY8" fmla="*/ 38100 h 520700"/>
                  <a:gd name="connsiteX9" fmla="*/ 383545 w 551820"/>
                  <a:gd name="connsiteY9" fmla="*/ 0 h 520700"/>
                  <a:gd name="connsiteX10" fmla="*/ 440695 w 551820"/>
                  <a:gd name="connsiteY10" fmla="*/ 63500 h 520700"/>
                  <a:gd name="connsiteX11" fmla="*/ 434345 w 551820"/>
                  <a:gd name="connsiteY11" fmla="*/ 171450 h 520700"/>
                  <a:gd name="connsiteX12" fmla="*/ 551820 w 551820"/>
                  <a:gd name="connsiteY12" fmla="*/ 457200 h 520700"/>
                  <a:gd name="connsiteX13" fmla="*/ 342270 w 551820"/>
                  <a:gd name="connsiteY13" fmla="*/ 520700 h 520700"/>
                  <a:gd name="connsiteX0" fmla="*/ 344285 w 553835"/>
                  <a:gd name="connsiteY0" fmla="*/ 520700 h 520700"/>
                  <a:gd name="connsiteX1" fmla="*/ 318885 w 553835"/>
                  <a:gd name="connsiteY1" fmla="*/ 200025 h 520700"/>
                  <a:gd name="connsiteX2" fmla="*/ 223635 w 553835"/>
                  <a:gd name="connsiteY2" fmla="*/ 161925 h 520700"/>
                  <a:gd name="connsiteX3" fmla="*/ 2973 w 553835"/>
                  <a:gd name="connsiteY3" fmla="*/ 187325 h 520700"/>
                  <a:gd name="connsiteX4" fmla="*/ 4560 w 553835"/>
                  <a:gd name="connsiteY4" fmla="*/ 142875 h 520700"/>
                  <a:gd name="connsiteX5" fmla="*/ 214110 w 553835"/>
                  <a:gd name="connsiteY5" fmla="*/ 63500 h 520700"/>
                  <a:gd name="connsiteX6" fmla="*/ 283960 w 553835"/>
                  <a:gd name="connsiteY6" fmla="*/ 79375 h 520700"/>
                  <a:gd name="connsiteX7" fmla="*/ 341110 w 553835"/>
                  <a:gd name="connsiteY7" fmla="*/ 66675 h 520700"/>
                  <a:gd name="connsiteX8" fmla="*/ 318885 w 553835"/>
                  <a:gd name="connsiteY8" fmla="*/ 38100 h 520700"/>
                  <a:gd name="connsiteX9" fmla="*/ 385560 w 553835"/>
                  <a:gd name="connsiteY9" fmla="*/ 0 h 520700"/>
                  <a:gd name="connsiteX10" fmla="*/ 442710 w 553835"/>
                  <a:gd name="connsiteY10" fmla="*/ 63500 h 520700"/>
                  <a:gd name="connsiteX11" fmla="*/ 436360 w 553835"/>
                  <a:gd name="connsiteY11" fmla="*/ 171450 h 520700"/>
                  <a:gd name="connsiteX12" fmla="*/ 553835 w 553835"/>
                  <a:gd name="connsiteY12" fmla="*/ 457200 h 520700"/>
                  <a:gd name="connsiteX13" fmla="*/ 344285 w 55383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1410 w 550960"/>
                  <a:gd name="connsiteY0" fmla="*/ 520700 h 520700"/>
                  <a:gd name="connsiteX1" fmla="*/ 316010 w 550960"/>
                  <a:gd name="connsiteY1" fmla="*/ 200025 h 520700"/>
                  <a:gd name="connsiteX2" fmla="*/ 220760 w 550960"/>
                  <a:gd name="connsiteY2" fmla="*/ 161925 h 520700"/>
                  <a:gd name="connsiteX3" fmla="*/ 25498 w 550960"/>
                  <a:gd name="connsiteY3" fmla="*/ 180975 h 520700"/>
                  <a:gd name="connsiteX4" fmla="*/ 1685 w 550960"/>
                  <a:gd name="connsiteY4" fmla="*/ 142875 h 520700"/>
                  <a:gd name="connsiteX5" fmla="*/ 211235 w 550960"/>
                  <a:gd name="connsiteY5" fmla="*/ 63500 h 520700"/>
                  <a:gd name="connsiteX6" fmla="*/ 289022 w 550960"/>
                  <a:gd name="connsiteY6" fmla="*/ 73025 h 520700"/>
                  <a:gd name="connsiteX7" fmla="*/ 338235 w 550960"/>
                  <a:gd name="connsiteY7" fmla="*/ 66675 h 520700"/>
                  <a:gd name="connsiteX8" fmla="*/ 316010 w 550960"/>
                  <a:gd name="connsiteY8" fmla="*/ 38100 h 520700"/>
                  <a:gd name="connsiteX9" fmla="*/ 382685 w 550960"/>
                  <a:gd name="connsiteY9" fmla="*/ 0 h 520700"/>
                  <a:gd name="connsiteX10" fmla="*/ 439835 w 550960"/>
                  <a:gd name="connsiteY10" fmla="*/ 63500 h 520700"/>
                  <a:gd name="connsiteX11" fmla="*/ 433485 w 550960"/>
                  <a:gd name="connsiteY11" fmla="*/ 171450 h 520700"/>
                  <a:gd name="connsiteX12" fmla="*/ 550960 w 550960"/>
                  <a:gd name="connsiteY12" fmla="*/ 457200 h 520700"/>
                  <a:gd name="connsiteX13" fmla="*/ 341410 w 550960"/>
                  <a:gd name="connsiteY13" fmla="*/ 520700 h 520700"/>
                  <a:gd name="connsiteX0" fmla="*/ 340739 w 550289"/>
                  <a:gd name="connsiteY0" fmla="*/ 520700 h 520700"/>
                  <a:gd name="connsiteX1" fmla="*/ 315339 w 550289"/>
                  <a:gd name="connsiteY1" fmla="*/ 200025 h 520700"/>
                  <a:gd name="connsiteX2" fmla="*/ 220089 w 550289"/>
                  <a:gd name="connsiteY2" fmla="*/ 161925 h 520700"/>
                  <a:gd name="connsiteX3" fmla="*/ 24827 w 550289"/>
                  <a:gd name="connsiteY3" fmla="*/ 180975 h 520700"/>
                  <a:gd name="connsiteX4" fmla="*/ 1014 w 550289"/>
                  <a:gd name="connsiteY4" fmla="*/ 142875 h 520700"/>
                  <a:gd name="connsiteX5" fmla="*/ 210564 w 550289"/>
                  <a:gd name="connsiteY5" fmla="*/ 63500 h 520700"/>
                  <a:gd name="connsiteX6" fmla="*/ 288351 w 550289"/>
                  <a:gd name="connsiteY6" fmla="*/ 73025 h 520700"/>
                  <a:gd name="connsiteX7" fmla="*/ 337564 w 550289"/>
                  <a:gd name="connsiteY7" fmla="*/ 66675 h 520700"/>
                  <a:gd name="connsiteX8" fmla="*/ 315339 w 550289"/>
                  <a:gd name="connsiteY8" fmla="*/ 38100 h 520700"/>
                  <a:gd name="connsiteX9" fmla="*/ 382014 w 550289"/>
                  <a:gd name="connsiteY9" fmla="*/ 0 h 520700"/>
                  <a:gd name="connsiteX10" fmla="*/ 439164 w 550289"/>
                  <a:gd name="connsiteY10" fmla="*/ 63500 h 520700"/>
                  <a:gd name="connsiteX11" fmla="*/ 432814 w 550289"/>
                  <a:gd name="connsiteY11" fmla="*/ 171450 h 520700"/>
                  <a:gd name="connsiteX12" fmla="*/ 550289 w 550289"/>
                  <a:gd name="connsiteY12" fmla="*/ 457200 h 520700"/>
                  <a:gd name="connsiteX13" fmla="*/ 340739 w 550289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9275" h="520700">
                    <a:moveTo>
                      <a:pt x="339725" y="520700"/>
                    </a:moveTo>
                    <a:cubicBezTo>
                      <a:pt x="331258" y="413808"/>
                      <a:pt x="343430" y="524404"/>
                      <a:pt x="314325" y="200025"/>
                    </a:cubicBezTo>
                    <a:cubicBezTo>
                      <a:pt x="274638" y="163513"/>
                      <a:pt x="258763" y="165100"/>
                      <a:pt x="219075" y="161925"/>
                    </a:cubicBezTo>
                    <a:cubicBezTo>
                      <a:pt x="149225" y="172508"/>
                      <a:pt x="93663" y="181505"/>
                      <a:pt x="23813" y="180975"/>
                    </a:cubicBezTo>
                    <a:cubicBezTo>
                      <a:pt x="3176" y="169333"/>
                      <a:pt x="2646" y="160338"/>
                      <a:pt x="0" y="142875"/>
                    </a:cubicBezTo>
                    <a:cubicBezTo>
                      <a:pt x="69850" y="116417"/>
                      <a:pt x="161661" y="75142"/>
                      <a:pt x="209550" y="63500"/>
                    </a:cubicBezTo>
                    <a:cubicBezTo>
                      <a:pt x="257440" y="51858"/>
                      <a:pt x="240771" y="61383"/>
                      <a:pt x="287337" y="73025"/>
                    </a:cubicBezTo>
                    <a:cubicBezTo>
                      <a:pt x="333903" y="68792"/>
                      <a:pt x="317500" y="70908"/>
                      <a:pt x="336550" y="66675"/>
                    </a:cubicBezTo>
                    <a:lnTo>
                      <a:pt x="314325" y="38100"/>
                    </a:lnTo>
                    <a:lnTo>
                      <a:pt x="381000" y="0"/>
                    </a:lnTo>
                    <a:cubicBezTo>
                      <a:pt x="400050" y="21167"/>
                      <a:pt x="387350" y="12699"/>
                      <a:pt x="438150" y="63500"/>
                    </a:cubicBezTo>
                    <a:cubicBezTo>
                      <a:pt x="452966" y="103716"/>
                      <a:pt x="444500" y="135467"/>
                      <a:pt x="431800" y="171450"/>
                    </a:cubicBezTo>
                    <a:cubicBezTo>
                      <a:pt x="479425" y="268817"/>
                      <a:pt x="510117" y="361950"/>
                      <a:pt x="549275" y="457200"/>
                    </a:cubicBezTo>
                    <a:lnTo>
                      <a:pt x="339725" y="52070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5290173" y="2139008"/>
                <a:ext cx="866663" cy="970145"/>
              </a:xfrm>
              <a:custGeom>
                <a:avLst/>
                <a:gdLst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7267" h="635000">
                    <a:moveTo>
                      <a:pt x="567267" y="635000"/>
                    </a:moveTo>
                    <a:cubicBezTo>
                      <a:pt x="485422" y="423333"/>
                      <a:pt x="437444" y="211667"/>
                      <a:pt x="321733" y="0"/>
                    </a:cubicBezTo>
                    <a:cubicBezTo>
                      <a:pt x="248355" y="705"/>
                      <a:pt x="174978" y="22577"/>
                      <a:pt x="101600" y="59266"/>
                    </a:cubicBezTo>
                    <a:cubicBezTo>
                      <a:pt x="56444" y="189088"/>
                      <a:pt x="30339" y="299861"/>
                      <a:pt x="23283" y="442383"/>
                    </a:cubicBezTo>
                    <a:cubicBezTo>
                      <a:pt x="2822" y="639233"/>
                      <a:pt x="14111" y="567266"/>
                      <a:pt x="0" y="626533"/>
                    </a:cubicBezTo>
                    <a:lnTo>
                      <a:pt x="567267" y="635000"/>
                    </a:lnTo>
                    <a:close/>
                  </a:path>
                </a:pathLst>
              </a:custGeom>
              <a:gradFill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Freeform 445"/>
              <p:cNvSpPr/>
              <p:nvPr/>
            </p:nvSpPr>
            <p:spPr>
              <a:xfrm>
                <a:off x="5293655" y="2794962"/>
                <a:ext cx="968667" cy="765297"/>
              </a:xfrm>
              <a:custGeom>
                <a:avLst/>
                <a:gdLst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607357"/>
                  <a:gd name="connsiteY0" fmla="*/ 635000 h 635000"/>
                  <a:gd name="connsiteX1" fmla="*/ 538926 w 607357"/>
                  <a:gd name="connsiteY1" fmla="*/ 493970 h 635000"/>
                  <a:gd name="connsiteX2" fmla="*/ 321733 w 607357"/>
                  <a:gd name="connsiteY2" fmla="*/ 0 h 635000"/>
                  <a:gd name="connsiteX3" fmla="*/ 101600 w 607357"/>
                  <a:gd name="connsiteY3" fmla="*/ 59266 h 635000"/>
                  <a:gd name="connsiteX4" fmla="*/ 23283 w 607357"/>
                  <a:gd name="connsiteY4" fmla="*/ 442383 h 635000"/>
                  <a:gd name="connsiteX5" fmla="*/ 0 w 607357"/>
                  <a:gd name="connsiteY5" fmla="*/ 626533 h 635000"/>
                  <a:gd name="connsiteX6" fmla="*/ 567267 w 607357"/>
                  <a:gd name="connsiteY6" fmla="*/ 635000 h 635000"/>
                  <a:gd name="connsiteX0" fmla="*/ 551938 w 592028"/>
                  <a:gd name="connsiteY0" fmla="*/ 635000 h 785481"/>
                  <a:gd name="connsiteX1" fmla="*/ 523597 w 592028"/>
                  <a:gd name="connsiteY1" fmla="*/ 493970 h 785481"/>
                  <a:gd name="connsiteX2" fmla="*/ 306404 w 592028"/>
                  <a:gd name="connsiteY2" fmla="*/ 0 h 785481"/>
                  <a:gd name="connsiteX3" fmla="*/ 86271 w 592028"/>
                  <a:gd name="connsiteY3" fmla="*/ 59266 h 785481"/>
                  <a:gd name="connsiteX4" fmla="*/ 7954 w 592028"/>
                  <a:gd name="connsiteY4" fmla="*/ 442383 h 785481"/>
                  <a:gd name="connsiteX5" fmla="*/ 564 w 592028"/>
                  <a:gd name="connsiteY5" fmla="*/ 785481 h 785481"/>
                  <a:gd name="connsiteX6" fmla="*/ 551938 w 592028"/>
                  <a:gd name="connsiteY6" fmla="*/ 635000 h 785481"/>
                  <a:gd name="connsiteX0" fmla="*/ 567327 w 607417"/>
                  <a:gd name="connsiteY0" fmla="*/ 635000 h 785481"/>
                  <a:gd name="connsiteX1" fmla="*/ 538986 w 607417"/>
                  <a:gd name="connsiteY1" fmla="*/ 493970 h 785481"/>
                  <a:gd name="connsiteX2" fmla="*/ 321793 w 607417"/>
                  <a:gd name="connsiteY2" fmla="*/ 0 h 785481"/>
                  <a:gd name="connsiteX3" fmla="*/ 101660 w 607417"/>
                  <a:gd name="connsiteY3" fmla="*/ 59266 h 785481"/>
                  <a:gd name="connsiteX4" fmla="*/ 23343 w 607417"/>
                  <a:gd name="connsiteY4" fmla="*/ 442383 h 785481"/>
                  <a:gd name="connsiteX5" fmla="*/ 15953 w 607417"/>
                  <a:gd name="connsiteY5" fmla="*/ 785481 h 785481"/>
                  <a:gd name="connsiteX6" fmla="*/ 567327 w 607417"/>
                  <a:gd name="connsiteY6" fmla="*/ 635000 h 785481"/>
                  <a:gd name="connsiteX0" fmla="*/ 588438 w 628528"/>
                  <a:gd name="connsiteY0" fmla="*/ 635000 h 785481"/>
                  <a:gd name="connsiteX1" fmla="*/ 560097 w 628528"/>
                  <a:gd name="connsiteY1" fmla="*/ 493970 h 785481"/>
                  <a:gd name="connsiteX2" fmla="*/ 342904 w 628528"/>
                  <a:gd name="connsiteY2" fmla="*/ 0 h 785481"/>
                  <a:gd name="connsiteX3" fmla="*/ 122771 w 628528"/>
                  <a:gd name="connsiteY3" fmla="*/ 59266 h 785481"/>
                  <a:gd name="connsiteX4" fmla="*/ 8386 w 628528"/>
                  <a:gd name="connsiteY4" fmla="*/ 373301 h 785481"/>
                  <a:gd name="connsiteX5" fmla="*/ 37064 w 628528"/>
                  <a:gd name="connsiteY5" fmla="*/ 785481 h 785481"/>
                  <a:gd name="connsiteX6" fmla="*/ 588438 w 628528"/>
                  <a:gd name="connsiteY6" fmla="*/ 635000 h 785481"/>
                  <a:gd name="connsiteX0" fmla="*/ 593943 w 634033"/>
                  <a:gd name="connsiteY0" fmla="*/ 635000 h 785481"/>
                  <a:gd name="connsiteX1" fmla="*/ 565602 w 634033"/>
                  <a:gd name="connsiteY1" fmla="*/ 493970 h 785481"/>
                  <a:gd name="connsiteX2" fmla="*/ 348409 w 634033"/>
                  <a:gd name="connsiteY2" fmla="*/ 0 h 785481"/>
                  <a:gd name="connsiteX3" fmla="*/ 128276 w 634033"/>
                  <a:gd name="connsiteY3" fmla="*/ 59266 h 785481"/>
                  <a:gd name="connsiteX4" fmla="*/ 13891 w 634033"/>
                  <a:gd name="connsiteY4" fmla="*/ 373301 h 785481"/>
                  <a:gd name="connsiteX5" fmla="*/ 42569 w 634033"/>
                  <a:gd name="connsiteY5" fmla="*/ 785481 h 785481"/>
                  <a:gd name="connsiteX6" fmla="*/ 593943 w 634033"/>
                  <a:gd name="connsiteY6" fmla="*/ 635000 h 785481"/>
                  <a:gd name="connsiteX0" fmla="*/ 593943 w 634033"/>
                  <a:gd name="connsiteY0" fmla="*/ 578536 h 729017"/>
                  <a:gd name="connsiteX1" fmla="*/ 565602 w 634033"/>
                  <a:gd name="connsiteY1" fmla="*/ 437506 h 729017"/>
                  <a:gd name="connsiteX2" fmla="*/ 475565 w 634033"/>
                  <a:gd name="connsiteY2" fmla="*/ 301173 h 729017"/>
                  <a:gd name="connsiteX3" fmla="*/ 128276 w 634033"/>
                  <a:gd name="connsiteY3" fmla="*/ 2802 h 729017"/>
                  <a:gd name="connsiteX4" fmla="*/ 13891 w 634033"/>
                  <a:gd name="connsiteY4" fmla="*/ 316837 h 729017"/>
                  <a:gd name="connsiteX5" fmla="*/ 42569 w 634033"/>
                  <a:gd name="connsiteY5" fmla="*/ 729017 h 729017"/>
                  <a:gd name="connsiteX6" fmla="*/ 593943 w 634033"/>
                  <a:gd name="connsiteY6" fmla="*/ 578536 h 729017"/>
                  <a:gd name="connsiteX0" fmla="*/ 593943 w 634033"/>
                  <a:gd name="connsiteY0" fmla="*/ 319107 h 469588"/>
                  <a:gd name="connsiteX1" fmla="*/ 565602 w 634033"/>
                  <a:gd name="connsiteY1" fmla="*/ 178077 h 469588"/>
                  <a:gd name="connsiteX2" fmla="*/ 475565 w 634033"/>
                  <a:gd name="connsiteY2" fmla="*/ 41744 h 469588"/>
                  <a:gd name="connsiteX3" fmla="*/ 221503 w 634033"/>
                  <a:gd name="connsiteY3" fmla="*/ 10837 h 469588"/>
                  <a:gd name="connsiteX4" fmla="*/ 13891 w 634033"/>
                  <a:gd name="connsiteY4" fmla="*/ 57408 h 469588"/>
                  <a:gd name="connsiteX5" fmla="*/ 42569 w 634033"/>
                  <a:gd name="connsiteY5" fmla="*/ 469588 h 469588"/>
                  <a:gd name="connsiteX6" fmla="*/ 593943 w 634033"/>
                  <a:gd name="connsiteY6" fmla="*/ 319107 h 469588"/>
                  <a:gd name="connsiteX0" fmla="*/ 593943 w 634033"/>
                  <a:gd name="connsiteY0" fmla="*/ 350437 h 500918"/>
                  <a:gd name="connsiteX1" fmla="*/ 565602 w 634033"/>
                  <a:gd name="connsiteY1" fmla="*/ 209407 h 500918"/>
                  <a:gd name="connsiteX2" fmla="*/ 475565 w 634033"/>
                  <a:gd name="connsiteY2" fmla="*/ 73074 h 500918"/>
                  <a:gd name="connsiteX3" fmla="*/ 221503 w 634033"/>
                  <a:gd name="connsiteY3" fmla="*/ 42167 h 500918"/>
                  <a:gd name="connsiteX4" fmla="*/ 13891 w 634033"/>
                  <a:gd name="connsiteY4" fmla="*/ 88738 h 500918"/>
                  <a:gd name="connsiteX5" fmla="*/ 42569 w 634033"/>
                  <a:gd name="connsiteY5" fmla="*/ 500918 h 500918"/>
                  <a:gd name="connsiteX6" fmla="*/ 593943 w 634033"/>
                  <a:gd name="connsiteY6" fmla="*/ 350437 h 50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4033" h="500918">
                    <a:moveTo>
                      <a:pt x="593943" y="350437"/>
                    </a:moveTo>
                    <a:cubicBezTo>
                      <a:pt x="680198" y="329056"/>
                      <a:pt x="606524" y="315240"/>
                      <a:pt x="565602" y="209407"/>
                    </a:cubicBezTo>
                    <a:cubicBezTo>
                      <a:pt x="524680" y="103574"/>
                      <a:pt x="544886" y="146238"/>
                      <a:pt x="475565" y="73074"/>
                    </a:cubicBezTo>
                    <a:cubicBezTo>
                      <a:pt x="402187" y="73779"/>
                      <a:pt x="294881" y="5478"/>
                      <a:pt x="221503" y="42167"/>
                    </a:cubicBezTo>
                    <a:cubicBezTo>
                      <a:pt x="101153" y="10593"/>
                      <a:pt x="20947" y="-53784"/>
                      <a:pt x="13891" y="88738"/>
                    </a:cubicBezTo>
                    <a:cubicBezTo>
                      <a:pt x="-19101" y="214978"/>
                      <a:pt x="13275" y="423311"/>
                      <a:pt x="42569" y="500918"/>
                    </a:cubicBezTo>
                    <a:lnTo>
                      <a:pt x="593943" y="350437"/>
                    </a:lnTo>
                    <a:close/>
                  </a:path>
                </a:pathLst>
              </a:custGeom>
              <a:gradFill>
                <a:gsLst>
                  <a:gs pos="100000">
                    <a:srgbClr val="A42C2B"/>
                  </a:gs>
                  <a:gs pos="0">
                    <a:srgbClr val="B831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5278671" y="2182874"/>
              <a:ext cx="1673237" cy="1100823"/>
            </a:xfrm>
            <a:custGeom>
              <a:avLst/>
              <a:gdLst>
                <a:gd name="connsiteX0" fmla="*/ 0 w 1674796"/>
                <a:gd name="connsiteY0" fmla="*/ 327259 h 1087654"/>
                <a:gd name="connsiteX1" fmla="*/ 616017 w 1674796"/>
                <a:gd name="connsiteY1" fmla="*/ 0 h 1087654"/>
                <a:gd name="connsiteX2" fmla="*/ 1049154 w 1674796"/>
                <a:gd name="connsiteY2" fmla="*/ 0 h 1087654"/>
                <a:gd name="connsiteX3" fmla="*/ 1549668 w 1674796"/>
                <a:gd name="connsiteY3" fmla="*/ 115503 h 1087654"/>
                <a:gd name="connsiteX4" fmla="*/ 1626670 w 1674796"/>
                <a:gd name="connsiteY4" fmla="*/ 452387 h 1087654"/>
                <a:gd name="connsiteX5" fmla="*/ 1674796 w 1674796"/>
                <a:gd name="connsiteY5" fmla="*/ 731520 h 1087654"/>
                <a:gd name="connsiteX6" fmla="*/ 1559293 w 1674796"/>
                <a:gd name="connsiteY6" fmla="*/ 750770 h 1087654"/>
                <a:gd name="connsiteX7" fmla="*/ 1434165 w 1674796"/>
                <a:gd name="connsiteY7" fmla="*/ 760395 h 1087654"/>
                <a:gd name="connsiteX8" fmla="*/ 712270 w 1674796"/>
                <a:gd name="connsiteY8" fmla="*/ 1029903 h 1087654"/>
                <a:gd name="connsiteX9" fmla="*/ 298384 w 1674796"/>
                <a:gd name="connsiteY9" fmla="*/ 1087654 h 1087654"/>
                <a:gd name="connsiteX10" fmla="*/ 0 w 1674796"/>
                <a:gd name="connsiteY10" fmla="*/ 327259 h 1087654"/>
                <a:gd name="connsiteX0" fmla="*/ 0 w 1674796"/>
                <a:gd name="connsiteY0" fmla="*/ 327259 h 1087654"/>
                <a:gd name="connsiteX1" fmla="*/ 616017 w 1674796"/>
                <a:gd name="connsiteY1" fmla="*/ 0 h 1087654"/>
                <a:gd name="connsiteX2" fmla="*/ 1049154 w 1674796"/>
                <a:gd name="connsiteY2" fmla="*/ 0 h 1087654"/>
                <a:gd name="connsiteX3" fmla="*/ 1549668 w 1674796"/>
                <a:gd name="connsiteY3" fmla="*/ 174770 h 1087654"/>
                <a:gd name="connsiteX4" fmla="*/ 1626670 w 1674796"/>
                <a:gd name="connsiteY4" fmla="*/ 452387 h 1087654"/>
                <a:gd name="connsiteX5" fmla="*/ 1674796 w 1674796"/>
                <a:gd name="connsiteY5" fmla="*/ 731520 h 1087654"/>
                <a:gd name="connsiteX6" fmla="*/ 1559293 w 1674796"/>
                <a:gd name="connsiteY6" fmla="*/ 750770 h 1087654"/>
                <a:gd name="connsiteX7" fmla="*/ 1434165 w 1674796"/>
                <a:gd name="connsiteY7" fmla="*/ 760395 h 1087654"/>
                <a:gd name="connsiteX8" fmla="*/ 712270 w 1674796"/>
                <a:gd name="connsiteY8" fmla="*/ 1029903 h 1087654"/>
                <a:gd name="connsiteX9" fmla="*/ 298384 w 1674796"/>
                <a:gd name="connsiteY9" fmla="*/ 1087654 h 1087654"/>
                <a:gd name="connsiteX10" fmla="*/ 0 w 1674796"/>
                <a:gd name="connsiteY10" fmla="*/ 327259 h 1087654"/>
                <a:gd name="connsiteX0" fmla="*/ 0 w 1674796"/>
                <a:gd name="connsiteY0" fmla="*/ 327259 h 1087654"/>
                <a:gd name="connsiteX1" fmla="*/ 616017 w 1674796"/>
                <a:gd name="connsiteY1" fmla="*/ 0 h 1087654"/>
                <a:gd name="connsiteX2" fmla="*/ 1049154 w 1674796"/>
                <a:gd name="connsiteY2" fmla="*/ 0 h 1087654"/>
                <a:gd name="connsiteX3" fmla="*/ 1549668 w 1674796"/>
                <a:gd name="connsiteY3" fmla="*/ 174770 h 1087654"/>
                <a:gd name="connsiteX4" fmla="*/ 1626670 w 1674796"/>
                <a:gd name="connsiteY4" fmla="*/ 452387 h 1087654"/>
                <a:gd name="connsiteX5" fmla="*/ 1674796 w 1674796"/>
                <a:gd name="connsiteY5" fmla="*/ 731520 h 1087654"/>
                <a:gd name="connsiteX6" fmla="*/ 1559293 w 1674796"/>
                <a:gd name="connsiteY6" fmla="*/ 750770 h 1087654"/>
                <a:gd name="connsiteX7" fmla="*/ 1434165 w 1674796"/>
                <a:gd name="connsiteY7" fmla="*/ 760395 h 1087654"/>
                <a:gd name="connsiteX8" fmla="*/ 712270 w 1674796"/>
                <a:gd name="connsiteY8" fmla="*/ 1029903 h 1087654"/>
                <a:gd name="connsiteX9" fmla="*/ 298384 w 1674796"/>
                <a:gd name="connsiteY9" fmla="*/ 1087654 h 1087654"/>
                <a:gd name="connsiteX10" fmla="*/ 0 w 1674796"/>
                <a:gd name="connsiteY10" fmla="*/ 327259 h 1087654"/>
                <a:gd name="connsiteX0" fmla="*/ 0 w 1702870"/>
                <a:gd name="connsiteY0" fmla="*/ 327259 h 1087654"/>
                <a:gd name="connsiteX1" fmla="*/ 616017 w 1702870"/>
                <a:gd name="connsiteY1" fmla="*/ 0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702870"/>
                <a:gd name="connsiteY0" fmla="*/ 327259 h 1087654"/>
                <a:gd name="connsiteX1" fmla="*/ 616017 w 1702870"/>
                <a:gd name="connsiteY1" fmla="*/ 0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702870"/>
                <a:gd name="connsiteY0" fmla="*/ 327259 h 1087654"/>
                <a:gd name="connsiteX1" fmla="*/ 616017 w 1702870"/>
                <a:gd name="connsiteY1" fmla="*/ 0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702870"/>
                <a:gd name="connsiteY0" fmla="*/ 327259 h 1087654"/>
                <a:gd name="connsiteX1" fmla="*/ 626600 w 1702870"/>
                <a:gd name="connsiteY1" fmla="*/ 42333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702870"/>
                <a:gd name="connsiteY0" fmla="*/ 327259 h 1087654"/>
                <a:gd name="connsiteX1" fmla="*/ 626600 w 1702870"/>
                <a:gd name="connsiteY1" fmla="*/ 42333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702870"/>
                <a:gd name="connsiteY0" fmla="*/ 327259 h 1087654"/>
                <a:gd name="connsiteX1" fmla="*/ 626600 w 1702870"/>
                <a:gd name="connsiteY1" fmla="*/ 42333 h 1087654"/>
                <a:gd name="connsiteX2" fmla="*/ 1049154 w 1702870"/>
                <a:gd name="connsiteY2" fmla="*/ 0 h 1087654"/>
                <a:gd name="connsiteX3" fmla="*/ 1549668 w 1702870"/>
                <a:gd name="connsiteY3" fmla="*/ 174770 h 1087654"/>
                <a:gd name="connsiteX4" fmla="*/ 1702870 w 1702870"/>
                <a:gd name="connsiteY4" fmla="*/ 443921 h 1087654"/>
                <a:gd name="connsiteX5" fmla="*/ 1674796 w 1702870"/>
                <a:gd name="connsiteY5" fmla="*/ 731520 h 1087654"/>
                <a:gd name="connsiteX6" fmla="*/ 1559293 w 1702870"/>
                <a:gd name="connsiteY6" fmla="*/ 750770 h 1087654"/>
                <a:gd name="connsiteX7" fmla="*/ 1434165 w 1702870"/>
                <a:gd name="connsiteY7" fmla="*/ 760395 h 1087654"/>
                <a:gd name="connsiteX8" fmla="*/ 712270 w 1702870"/>
                <a:gd name="connsiteY8" fmla="*/ 1029903 h 1087654"/>
                <a:gd name="connsiteX9" fmla="*/ 298384 w 1702870"/>
                <a:gd name="connsiteY9" fmla="*/ 1087654 h 1087654"/>
                <a:gd name="connsiteX10" fmla="*/ 0 w 1702870"/>
                <a:gd name="connsiteY10" fmla="*/ 327259 h 1087654"/>
                <a:gd name="connsiteX0" fmla="*/ 0 w 1626670"/>
                <a:gd name="connsiteY0" fmla="*/ 306093 h 1087654"/>
                <a:gd name="connsiteX1" fmla="*/ 550400 w 1626670"/>
                <a:gd name="connsiteY1" fmla="*/ 42333 h 1087654"/>
                <a:gd name="connsiteX2" fmla="*/ 972954 w 1626670"/>
                <a:gd name="connsiteY2" fmla="*/ 0 h 1087654"/>
                <a:gd name="connsiteX3" fmla="*/ 1473468 w 1626670"/>
                <a:gd name="connsiteY3" fmla="*/ 174770 h 1087654"/>
                <a:gd name="connsiteX4" fmla="*/ 1626670 w 1626670"/>
                <a:gd name="connsiteY4" fmla="*/ 443921 h 1087654"/>
                <a:gd name="connsiteX5" fmla="*/ 1598596 w 1626670"/>
                <a:gd name="connsiteY5" fmla="*/ 731520 h 1087654"/>
                <a:gd name="connsiteX6" fmla="*/ 1483093 w 1626670"/>
                <a:gd name="connsiteY6" fmla="*/ 750770 h 1087654"/>
                <a:gd name="connsiteX7" fmla="*/ 1357965 w 1626670"/>
                <a:gd name="connsiteY7" fmla="*/ 760395 h 1087654"/>
                <a:gd name="connsiteX8" fmla="*/ 636070 w 1626670"/>
                <a:gd name="connsiteY8" fmla="*/ 1029903 h 1087654"/>
                <a:gd name="connsiteX9" fmla="*/ 222184 w 1626670"/>
                <a:gd name="connsiteY9" fmla="*/ 1087654 h 1087654"/>
                <a:gd name="connsiteX10" fmla="*/ 0 w 1626670"/>
                <a:gd name="connsiteY10" fmla="*/ 306093 h 1087654"/>
                <a:gd name="connsiteX0" fmla="*/ 0 w 1662653"/>
                <a:gd name="connsiteY0" fmla="*/ 314560 h 1087654"/>
                <a:gd name="connsiteX1" fmla="*/ 586383 w 1662653"/>
                <a:gd name="connsiteY1" fmla="*/ 42333 h 1087654"/>
                <a:gd name="connsiteX2" fmla="*/ 1008937 w 1662653"/>
                <a:gd name="connsiteY2" fmla="*/ 0 h 1087654"/>
                <a:gd name="connsiteX3" fmla="*/ 1509451 w 1662653"/>
                <a:gd name="connsiteY3" fmla="*/ 174770 h 1087654"/>
                <a:gd name="connsiteX4" fmla="*/ 1662653 w 1662653"/>
                <a:gd name="connsiteY4" fmla="*/ 443921 h 1087654"/>
                <a:gd name="connsiteX5" fmla="*/ 1634579 w 1662653"/>
                <a:gd name="connsiteY5" fmla="*/ 731520 h 1087654"/>
                <a:gd name="connsiteX6" fmla="*/ 1519076 w 1662653"/>
                <a:gd name="connsiteY6" fmla="*/ 750770 h 1087654"/>
                <a:gd name="connsiteX7" fmla="*/ 1393948 w 1662653"/>
                <a:gd name="connsiteY7" fmla="*/ 760395 h 1087654"/>
                <a:gd name="connsiteX8" fmla="*/ 672053 w 1662653"/>
                <a:gd name="connsiteY8" fmla="*/ 1029903 h 1087654"/>
                <a:gd name="connsiteX9" fmla="*/ 258167 w 1662653"/>
                <a:gd name="connsiteY9" fmla="*/ 1087654 h 1087654"/>
                <a:gd name="connsiteX10" fmla="*/ 0 w 1662653"/>
                <a:gd name="connsiteY10" fmla="*/ 314560 h 1087654"/>
                <a:gd name="connsiteX0" fmla="*/ 0 w 1673237"/>
                <a:gd name="connsiteY0" fmla="*/ 318794 h 1087654"/>
                <a:gd name="connsiteX1" fmla="*/ 596967 w 1673237"/>
                <a:gd name="connsiteY1" fmla="*/ 42333 h 1087654"/>
                <a:gd name="connsiteX2" fmla="*/ 1019521 w 1673237"/>
                <a:gd name="connsiteY2" fmla="*/ 0 h 1087654"/>
                <a:gd name="connsiteX3" fmla="*/ 1520035 w 1673237"/>
                <a:gd name="connsiteY3" fmla="*/ 174770 h 1087654"/>
                <a:gd name="connsiteX4" fmla="*/ 1673237 w 1673237"/>
                <a:gd name="connsiteY4" fmla="*/ 443921 h 1087654"/>
                <a:gd name="connsiteX5" fmla="*/ 1645163 w 1673237"/>
                <a:gd name="connsiteY5" fmla="*/ 731520 h 1087654"/>
                <a:gd name="connsiteX6" fmla="*/ 1529660 w 1673237"/>
                <a:gd name="connsiteY6" fmla="*/ 750770 h 1087654"/>
                <a:gd name="connsiteX7" fmla="*/ 1404532 w 1673237"/>
                <a:gd name="connsiteY7" fmla="*/ 760395 h 1087654"/>
                <a:gd name="connsiteX8" fmla="*/ 682637 w 1673237"/>
                <a:gd name="connsiteY8" fmla="*/ 1029903 h 1087654"/>
                <a:gd name="connsiteX9" fmla="*/ 268751 w 1673237"/>
                <a:gd name="connsiteY9" fmla="*/ 1087654 h 1087654"/>
                <a:gd name="connsiteX10" fmla="*/ 0 w 1673237"/>
                <a:gd name="connsiteY10" fmla="*/ 318794 h 1087654"/>
                <a:gd name="connsiteX0" fmla="*/ 0 w 1673237"/>
                <a:gd name="connsiteY0" fmla="*/ 331494 h 1100354"/>
                <a:gd name="connsiteX1" fmla="*/ 596967 w 1673237"/>
                <a:gd name="connsiteY1" fmla="*/ 55033 h 1100354"/>
                <a:gd name="connsiteX2" fmla="*/ 1019521 w 1673237"/>
                <a:gd name="connsiteY2" fmla="*/ 0 h 1100354"/>
                <a:gd name="connsiteX3" fmla="*/ 1520035 w 1673237"/>
                <a:gd name="connsiteY3" fmla="*/ 187470 h 1100354"/>
                <a:gd name="connsiteX4" fmla="*/ 1673237 w 1673237"/>
                <a:gd name="connsiteY4" fmla="*/ 456621 h 1100354"/>
                <a:gd name="connsiteX5" fmla="*/ 1645163 w 1673237"/>
                <a:gd name="connsiteY5" fmla="*/ 744220 h 1100354"/>
                <a:gd name="connsiteX6" fmla="*/ 1529660 w 1673237"/>
                <a:gd name="connsiteY6" fmla="*/ 763470 h 1100354"/>
                <a:gd name="connsiteX7" fmla="*/ 1404532 w 1673237"/>
                <a:gd name="connsiteY7" fmla="*/ 773095 h 1100354"/>
                <a:gd name="connsiteX8" fmla="*/ 682637 w 1673237"/>
                <a:gd name="connsiteY8" fmla="*/ 1042603 h 1100354"/>
                <a:gd name="connsiteX9" fmla="*/ 268751 w 1673237"/>
                <a:gd name="connsiteY9" fmla="*/ 1100354 h 1100354"/>
                <a:gd name="connsiteX10" fmla="*/ 0 w 1673237"/>
                <a:gd name="connsiteY10" fmla="*/ 331494 h 1100354"/>
                <a:gd name="connsiteX0" fmla="*/ 0 w 1673237"/>
                <a:gd name="connsiteY0" fmla="*/ 331963 h 1100823"/>
                <a:gd name="connsiteX1" fmla="*/ 596967 w 1673237"/>
                <a:gd name="connsiteY1" fmla="*/ 55502 h 1100823"/>
                <a:gd name="connsiteX2" fmla="*/ 1019521 w 1673237"/>
                <a:gd name="connsiteY2" fmla="*/ 469 h 1100823"/>
                <a:gd name="connsiteX3" fmla="*/ 1520035 w 1673237"/>
                <a:gd name="connsiteY3" fmla="*/ 187939 h 1100823"/>
                <a:gd name="connsiteX4" fmla="*/ 1673237 w 1673237"/>
                <a:gd name="connsiteY4" fmla="*/ 457090 h 1100823"/>
                <a:gd name="connsiteX5" fmla="*/ 1645163 w 1673237"/>
                <a:gd name="connsiteY5" fmla="*/ 744689 h 1100823"/>
                <a:gd name="connsiteX6" fmla="*/ 1529660 w 1673237"/>
                <a:gd name="connsiteY6" fmla="*/ 763939 h 1100823"/>
                <a:gd name="connsiteX7" fmla="*/ 1404532 w 1673237"/>
                <a:gd name="connsiteY7" fmla="*/ 773564 h 1100823"/>
                <a:gd name="connsiteX8" fmla="*/ 682637 w 1673237"/>
                <a:gd name="connsiteY8" fmla="*/ 1043072 h 1100823"/>
                <a:gd name="connsiteX9" fmla="*/ 268751 w 1673237"/>
                <a:gd name="connsiteY9" fmla="*/ 1100823 h 1100823"/>
                <a:gd name="connsiteX10" fmla="*/ 0 w 1673237"/>
                <a:gd name="connsiteY10" fmla="*/ 331963 h 1100823"/>
                <a:gd name="connsiteX0" fmla="*/ 0 w 1673237"/>
                <a:gd name="connsiteY0" fmla="*/ 331963 h 1100823"/>
                <a:gd name="connsiteX1" fmla="*/ 596967 w 1673237"/>
                <a:gd name="connsiteY1" fmla="*/ 55502 h 1100823"/>
                <a:gd name="connsiteX2" fmla="*/ 1019521 w 1673237"/>
                <a:gd name="connsiteY2" fmla="*/ 469 h 1100823"/>
                <a:gd name="connsiteX3" fmla="*/ 1520035 w 1673237"/>
                <a:gd name="connsiteY3" fmla="*/ 187939 h 1100823"/>
                <a:gd name="connsiteX4" fmla="*/ 1673237 w 1673237"/>
                <a:gd name="connsiteY4" fmla="*/ 457090 h 1100823"/>
                <a:gd name="connsiteX5" fmla="*/ 1645163 w 1673237"/>
                <a:gd name="connsiteY5" fmla="*/ 744689 h 1100823"/>
                <a:gd name="connsiteX6" fmla="*/ 1529660 w 1673237"/>
                <a:gd name="connsiteY6" fmla="*/ 763939 h 1100823"/>
                <a:gd name="connsiteX7" fmla="*/ 1404532 w 1673237"/>
                <a:gd name="connsiteY7" fmla="*/ 773564 h 1100823"/>
                <a:gd name="connsiteX8" fmla="*/ 682637 w 1673237"/>
                <a:gd name="connsiteY8" fmla="*/ 1043072 h 1100823"/>
                <a:gd name="connsiteX9" fmla="*/ 268751 w 1673237"/>
                <a:gd name="connsiteY9" fmla="*/ 1100823 h 1100823"/>
                <a:gd name="connsiteX10" fmla="*/ 0 w 1673237"/>
                <a:gd name="connsiteY10" fmla="*/ 331963 h 1100823"/>
                <a:gd name="connsiteX0" fmla="*/ 0 w 1673237"/>
                <a:gd name="connsiteY0" fmla="*/ 331963 h 1100823"/>
                <a:gd name="connsiteX1" fmla="*/ 596967 w 1673237"/>
                <a:gd name="connsiteY1" fmla="*/ 55502 h 1100823"/>
                <a:gd name="connsiteX2" fmla="*/ 1019521 w 1673237"/>
                <a:gd name="connsiteY2" fmla="*/ 469 h 1100823"/>
                <a:gd name="connsiteX3" fmla="*/ 1520035 w 1673237"/>
                <a:gd name="connsiteY3" fmla="*/ 187939 h 1100823"/>
                <a:gd name="connsiteX4" fmla="*/ 1673237 w 1673237"/>
                <a:gd name="connsiteY4" fmla="*/ 457090 h 1100823"/>
                <a:gd name="connsiteX5" fmla="*/ 1645163 w 1673237"/>
                <a:gd name="connsiteY5" fmla="*/ 744689 h 1100823"/>
                <a:gd name="connsiteX6" fmla="*/ 1529660 w 1673237"/>
                <a:gd name="connsiteY6" fmla="*/ 763939 h 1100823"/>
                <a:gd name="connsiteX7" fmla="*/ 1404532 w 1673237"/>
                <a:gd name="connsiteY7" fmla="*/ 773564 h 1100823"/>
                <a:gd name="connsiteX8" fmla="*/ 682637 w 1673237"/>
                <a:gd name="connsiteY8" fmla="*/ 1043072 h 1100823"/>
                <a:gd name="connsiteX9" fmla="*/ 268751 w 1673237"/>
                <a:gd name="connsiteY9" fmla="*/ 1100823 h 1100823"/>
                <a:gd name="connsiteX10" fmla="*/ 0 w 1673237"/>
                <a:gd name="connsiteY10" fmla="*/ 331963 h 110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3237" h="1100823">
                  <a:moveTo>
                    <a:pt x="0" y="331963"/>
                  </a:moveTo>
                  <a:cubicBezTo>
                    <a:pt x="208867" y="236988"/>
                    <a:pt x="441017" y="108144"/>
                    <a:pt x="596967" y="55502"/>
                  </a:cubicBezTo>
                  <a:cubicBezTo>
                    <a:pt x="752634" y="-942"/>
                    <a:pt x="862795" y="-1295"/>
                    <a:pt x="1019521" y="469"/>
                  </a:cubicBezTo>
                  <a:cubicBezTo>
                    <a:pt x="1232926" y="26976"/>
                    <a:pt x="1363780" y="87349"/>
                    <a:pt x="1520035" y="187939"/>
                  </a:cubicBezTo>
                  <a:cubicBezTo>
                    <a:pt x="1621902" y="280478"/>
                    <a:pt x="1647570" y="364551"/>
                    <a:pt x="1673237" y="457090"/>
                  </a:cubicBezTo>
                  <a:lnTo>
                    <a:pt x="1645163" y="744689"/>
                  </a:lnTo>
                  <a:cubicBezTo>
                    <a:pt x="1606662" y="751106"/>
                    <a:pt x="1568414" y="759289"/>
                    <a:pt x="1529660" y="763939"/>
                  </a:cubicBezTo>
                  <a:cubicBezTo>
                    <a:pt x="1488125" y="768923"/>
                    <a:pt x="1404532" y="773564"/>
                    <a:pt x="1404532" y="773564"/>
                  </a:cubicBezTo>
                  <a:lnTo>
                    <a:pt x="682637" y="1043072"/>
                  </a:lnTo>
                  <a:lnTo>
                    <a:pt x="268751" y="1100823"/>
                  </a:lnTo>
                  <a:lnTo>
                    <a:pt x="0" y="331963"/>
                  </a:lnTo>
                  <a:close/>
                </a:path>
              </a:pathLst>
            </a:custGeom>
            <a:solidFill>
              <a:srgbClr val="B53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4258324" y="2566261"/>
              <a:ext cx="2683269" cy="869547"/>
            </a:xfrm>
            <a:custGeom>
              <a:avLst/>
              <a:gdLst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509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0 w 1257300"/>
                <a:gd name="connsiteY0" fmla="*/ 0 h 472016"/>
                <a:gd name="connsiteX1" fmla="*/ 393700 w 1257300"/>
                <a:gd name="connsiteY1" fmla="*/ 472016 h 472016"/>
                <a:gd name="connsiteX2" fmla="*/ 1257300 w 1257300"/>
                <a:gd name="connsiteY2" fmla="*/ 313266 h 472016"/>
                <a:gd name="connsiteX3" fmla="*/ 1244600 w 1257300"/>
                <a:gd name="connsiteY3" fmla="*/ 313266 h 472016"/>
                <a:gd name="connsiteX4" fmla="*/ 1174750 w 1257300"/>
                <a:gd name="connsiteY4" fmla="*/ 148166 h 472016"/>
                <a:gd name="connsiteX5" fmla="*/ 800100 w 1257300"/>
                <a:gd name="connsiteY5" fmla="*/ 218016 h 472016"/>
                <a:gd name="connsiteX6" fmla="*/ 0 w 1257300"/>
                <a:gd name="connsiteY6" fmla="*/ 0 h 472016"/>
                <a:gd name="connsiteX0" fmla="*/ 0 w 1257300"/>
                <a:gd name="connsiteY0" fmla="*/ 0 h 313266"/>
                <a:gd name="connsiteX1" fmla="*/ 33867 w 1257300"/>
                <a:gd name="connsiteY1" fmla="*/ 158749 h 313266"/>
                <a:gd name="connsiteX2" fmla="*/ 1257300 w 1257300"/>
                <a:gd name="connsiteY2" fmla="*/ 313266 h 313266"/>
                <a:gd name="connsiteX3" fmla="*/ 1244600 w 1257300"/>
                <a:gd name="connsiteY3" fmla="*/ 313266 h 313266"/>
                <a:gd name="connsiteX4" fmla="*/ 1174750 w 1257300"/>
                <a:gd name="connsiteY4" fmla="*/ 148166 h 313266"/>
                <a:gd name="connsiteX5" fmla="*/ 800100 w 1257300"/>
                <a:gd name="connsiteY5" fmla="*/ 218016 h 313266"/>
                <a:gd name="connsiteX6" fmla="*/ 0 w 1257300"/>
                <a:gd name="connsiteY6" fmla="*/ 0 h 313266"/>
                <a:gd name="connsiteX0" fmla="*/ 0 w 1471084"/>
                <a:gd name="connsiteY0" fmla="*/ 0 h 313266"/>
                <a:gd name="connsiteX1" fmla="*/ 33867 w 1471084"/>
                <a:gd name="connsiteY1" fmla="*/ 158749 h 313266"/>
                <a:gd name="connsiteX2" fmla="*/ 1257300 w 1471084"/>
                <a:gd name="connsiteY2" fmla="*/ 313266 h 313266"/>
                <a:gd name="connsiteX3" fmla="*/ 1471084 w 1471084"/>
                <a:gd name="connsiteY3" fmla="*/ 281516 h 313266"/>
                <a:gd name="connsiteX4" fmla="*/ 1174750 w 1471084"/>
                <a:gd name="connsiteY4" fmla="*/ 148166 h 313266"/>
                <a:gd name="connsiteX5" fmla="*/ 800100 w 1471084"/>
                <a:gd name="connsiteY5" fmla="*/ 218016 h 313266"/>
                <a:gd name="connsiteX6" fmla="*/ 0 w 1471084"/>
                <a:gd name="connsiteY6" fmla="*/ 0 h 313266"/>
                <a:gd name="connsiteX0" fmla="*/ 0 w 1471084"/>
                <a:gd name="connsiteY0" fmla="*/ 0 h 452966"/>
                <a:gd name="connsiteX1" fmla="*/ 33867 w 1471084"/>
                <a:gd name="connsiteY1" fmla="*/ 158749 h 452966"/>
                <a:gd name="connsiteX2" fmla="*/ 751417 w 1471084"/>
                <a:gd name="connsiteY2" fmla="*/ 452966 h 452966"/>
                <a:gd name="connsiteX3" fmla="*/ 1471084 w 1471084"/>
                <a:gd name="connsiteY3" fmla="*/ 281516 h 452966"/>
                <a:gd name="connsiteX4" fmla="*/ 1174750 w 1471084"/>
                <a:gd name="connsiteY4" fmla="*/ 148166 h 452966"/>
                <a:gd name="connsiteX5" fmla="*/ 800100 w 1471084"/>
                <a:gd name="connsiteY5" fmla="*/ 218016 h 452966"/>
                <a:gd name="connsiteX6" fmla="*/ 0 w 1471084"/>
                <a:gd name="connsiteY6" fmla="*/ 0 h 452966"/>
                <a:gd name="connsiteX0" fmla="*/ 0 w 1471084"/>
                <a:gd name="connsiteY0" fmla="*/ 0 h 452966"/>
                <a:gd name="connsiteX1" fmla="*/ 33867 w 1471084"/>
                <a:gd name="connsiteY1" fmla="*/ 158749 h 452966"/>
                <a:gd name="connsiteX2" fmla="*/ 751417 w 1471084"/>
                <a:gd name="connsiteY2" fmla="*/ 452966 h 452966"/>
                <a:gd name="connsiteX3" fmla="*/ 1471084 w 1471084"/>
                <a:gd name="connsiteY3" fmla="*/ 281516 h 452966"/>
                <a:gd name="connsiteX4" fmla="*/ 1174750 w 1471084"/>
                <a:gd name="connsiteY4" fmla="*/ 148166 h 452966"/>
                <a:gd name="connsiteX5" fmla="*/ 800100 w 1471084"/>
                <a:gd name="connsiteY5" fmla="*/ 218016 h 452966"/>
                <a:gd name="connsiteX6" fmla="*/ 0 w 1471084"/>
                <a:gd name="connsiteY6" fmla="*/ 0 h 452966"/>
                <a:gd name="connsiteX0" fmla="*/ 0 w 1471084"/>
                <a:gd name="connsiteY0" fmla="*/ 0 h 452966"/>
                <a:gd name="connsiteX1" fmla="*/ 33867 w 1471084"/>
                <a:gd name="connsiteY1" fmla="*/ 158749 h 452966"/>
                <a:gd name="connsiteX2" fmla="*/ 751417 w 1471084"/>
                <a:gd name="connsiteY2" fmla="*/ 452966 h 452966"/>
                <a:gd name="connsiteX3" fmla="*/ 1471084 w 1471084"/>
                <a:gd name="connsiteY3" fmla="*/ 281516 h 452966"/>
                <a:gd name="connsiteX4" fmla="*/ 1174750 w 1471084"/>
                <a:gd name="connsiteY4" fmla="*/ 148166 h 452966"/>
                <a:gd name="connsiteX5" fmla="*/ 800100 w 1471084"/>
                <a:gd name="connsiteY5" fmla="*/ 218016 h 452966"/>
                <a:gd name="connsiteX6" fmla="*/ 0 w 1471084"/>
                <a:gd name="connsiteY6" fmla="*/ 0 h 452966"/>
                <a:gd name="connsiteX0" fmla="*/ 0 w 1471084"/>
                <a:gd name="connsiteY0" fmla="*/ 0 h 452966"/>
                <a:gd name="connsiteX1" fmla="*/ 33867 w 1471084"/>
                <a:gd name="connsiteY1" fmla="*/ 158749 h 452966"/>
                <a:gd name="connsiteX2" fmla="*/ 751417 w 1471084"/>
                <a:gd name="connsiteY2" fmla="*/ 452966 h 452966"/>
                <a:gd name="connsiteX3" fmla="*/ 1471084 w 1471084"/>
                <a:gd name="connsiteY3" fmla="*/ 281516 h 452966"/>
                <a:gd name="connsiteX4" fmla="*/ 1320800 w 1471084"/>
                <a:gd name="connsiteY4" fmla="*/ 135466 h 452966"/>
                <a:gd name="connsiteX5" fmla="*/ 800100 w 1471084"/>
                <a:gd name="connsiteY5" fmla="*/ 218016 h 452966"/>
                <a:gd name="connsiteX6" fmla="*/ 0 w 1471084"/>
                <a:gd name="connsiteY6" fmla="*/ 0 h 452966"/>
                <a:gd name="connsiteX0" fmla="*/ 0 w 1409701"/>
                <a:gd name="connsiteY0" fmla="*/ 0 h 452966"/>
                <a:gd name="connsiteX1" fmla="*/ 33867 w 1409701"/>
                <a:gd name="connsiteY1" fmla="*/ 158749 h 452966"/>
                <a:gd name="connsiteX2" fmla="*/ 751417 w 1409701"/>
                <a:gd name="connsiteY2" fmla="*/ 452966 h 452966"/>
                <a:gd name="connsiteX3" fmla="*/ 1409701 w 1409701"/>
                <a:gd name="connsiteY3" fmla="*/ 304799 h 452966"/>
                <a:gd name="connsiteX4" fmla="*/ 1320800 w 1409701"/>
                <a:gd name="connsiteY4" fmla="*/ 135466 h 452966"/>
                <a:gd name="connsiteX5" fmla="*/ 800100 w 1409701"/>
                <a:gd name="connsiteY5" fmla="*/ 218016 h 452966"/>
                <a:gd name="connsiteX6" fmla="*/ 0 w 1409701"/>
                <a:gd name="connsiteY6" fmla="*/ 0 h 452966"/>
                <a:gd name="connsiteX0" fmla="*/ 0 w 1583473"/>
                <a:gd name="connsiteY0" fmla="*/ 0 h 452966"/>
                <a:gd name="connsiteX1" fmla="*/ 33867 w 1583473"/>
                <a:gd name="connsiteY1" fmla="*/ 158749 h 452966"/>
                <a:gd name="connsiteX2" fmla="*/ 751417 w 1583473"/>
                <a:gd name="connsiteY2" fmla="*/ 452966 h 452966"/>
                <a:gd name="connsiteX3" fmla="*/ 1409701 w 1583473"/>
                <a:gd name="connsiteY3" fmla="*/ 304799 h 452966"/>
                <a:gd name="connsiteX4" fmla="*/ 1581150 w 1583473"/>
                <a:gd name="connsiteY4" fmla="*/ 227541 h 452966"/>
                <a:gd name="connsiteX5" fmla="*/ 800100 w 1583473"/>
                <a:gd name="connsiteY5" fmla="*/ 218016 h 452966"/>
                <a:gd name="connsiteX6" fmla="*/ 0 w 1583473"/>
                <a:gd name="connsiteY6" fmla="*/ 0 h 452966"/>
                <a:gd name="connsiteX0" fmla="*/ 0 w 1582837"/>
                <a:gd name="connsiteY0" fmla="*/ 0 h 558799"/>
                <a:gd name="connsiteX1" fmla="*/ 33867 w 1582837"/>
                <a:gd name="connsiteY1" fmla="*/ 158749 h 558799"/>
                <a:gd name="connsiteX2" fmla="*/ 751417 w 1582837"/>
                <a:gd name="connsiteY2" fmla="*/ 452966 h 558799"/>
                <a:gd name="connsiteX3" fmla="*/ 1317626 w 1582837"/>
                <a:gd name="connsiteY3" fmla="*/ 558799 h 558799"/>
                <a:gd name="connsiteX4" fmla="*/ 1581150 w 1582837"/>
                <a:gd name="connsiteY4" fmla="*/ 227541 h 558799"/>
                <a:gd name="connsiteX5" fmla="*/ 800100 w 1582837"/>
                <a:gd name="connsiteY5" fmla="*/ 218016 h 558799"/>
                <a:gd name="connsiteX6" fmla="*/ 0 w 1582837"/>
                <a:gd name="connsiteY6" fmla="*/ 0 h 558799"/>
                <a:gd name="connsiteX0" fmla="*/ 0 w 1582837"/>
                <a:gd name="connsiteY0" fmla="*/ 0 h 558799"/>
                <a:gd name="connsiteX1" fmla="*/ 33867 w 1582837"/>
                <a:gd name="connsiteY1" fmla="*/ 158749 h 558799"/>
                <a:gd name="connsiteX2" fmla="*/ 751417 w 1582837"/>
                <a:gd name="connsiteY2" fmla="*/ 452966 h 558799"/>
                <a:gd name="connsiteX3" fmla="*/ 1317626 w 1582837"/>
                <a:gd name="connsiteY3" fmla="*/ 558799 h 558799"/>
                <a:gd name="connsiteX4" fmla="*/ 1581150 w 1582837"/>
                <a:gd name="connsiteY4" fmla="*/ 227541 h 558799"/>
                <a:gd name="connsiteX5" fmla="*/ 800100 w 1582837"/>
                <a:gd name="connsiteY5" fmla="*/ 218016 h 558799"/>
                <a:gd name="connsiteX6" fmla="*/ 0 w 1582837"/>
                <a:gd name="connsiteY6" fmla="*/ 0 h 558799"/>
                <a:gd name="connsiteX0" fmla="*/ 0 w 1582837"/>
                <a:gd name="connsiteY0" fmla="*/ 0 h 558799"/>
                <a:gd name="connsiteX1" fmla="*/ 33867 w 1582837"/>
                <a:gd name="connsiteY1" fmla="*/ 158749 h 558799"/>
                <a:gd name="connsiteX2" fmla="*/ 753004 w 1582837"/>
                <a:gd name="connsiteY2" fmla="*/ 440266 h 558799"/>
                <a:gd name="connsiteX3" fmla="*/ 1317626 w 1582837"/>
                <a:gd name="connsiteY3" fmla="*/ 558799 h 558799"/>
                <a:gd name="connsiteX4" fmla="*/ 1581150 w 1582837"/>
                <a:gd name="connsiteY4" fmla="*/ 227541 h 558799"/>
                <a:gd name="connsiteX5" fmla="*/ 800100 w 1582837"/>
                <a:gd name="connsiteY5" fmla="*/ 218016 h 558799"/>
                <a:gd name="connsiteX6" fmla="*/ 0 w 1582837"/>
                <a:gd name="connsiteY6" fmla="*/ 0 h 558799"/>
                <a:gd name="connsiteX0" fmla="*/ 0 w 1582837"/>
                <a:gd name="connsiteY0" fmla="*/ 0 h 558799"/>
                <a:gd name="connsiteX1" fmla="*/ 33867 w 1582837"/>
                <a:gd name="connsiteY1" fmla="*/ 158749 h 558799"/>
                <a:gd name="connsiteX2" fmla="*/ 749829 w 1582837"/>
                <a:gd name="connsiteY2" fmla="*/ 446616 h 558799"/>
                <a:gd name="connsiteX3" fmla="*/ 1317626 w 1582837"/>
                <a:gd name="connsiteY3" fmla="*/ 558799 h 558799"/>
                <a:gd name="connsiteX4" fmla="*/ 1581150 w 1582837"/>
                <a:gd name="connsiteY4" fmla="*/ 227541 h 558799"/>
                <a:gd name="connsiteX5" fmla="*/ 800100 w 1582837"/>
                <a:gd name="connsiteY5" fmla="*/ 218016 h 558799"/>
                <a:gd name="connsiteX6" fmla="*/ 0 w 1582837"/>
                <a:gd name="connsiteY6" fmla="*/ 0 h 558799"/>
                <a:gd name="connsiteX0" fmla="*/ 0 w 1582837"/>
                <a:gd name="connsiteY0" fmla="*/ 0 h 558799"/>
                <a:gd name="connsiteX1" fmla="*/ 33867 w 1582837"/>
                <a:gd name="connsiteY1" fmla="*/ 158749 h 558799"/>
                <a:gd name="connsiteX2" fmla="*/ 749829 w 1582837"/>
                <a:gd name="connsiteY2" fmla="*/ 446616 h 558799"/>
                <a:gd name="connsiteX3" fmla="*/ 1317626 w 1582837"/>
                <a:gd name="connsiteY3" fmla="*/ 558799 h 558799"/>
                <a:gd name="connsiteX4" fmla="*/ 1581150 w 1582837"/>
                <a:gd name="connsiteY4" fmla="*/ 227541 h 558799"/>
                <a:gd name="connsiteX5" fmla="*/ 800100 w 1582837"/>
                <a:gd name="connsiteY5" fmla="*/ 218016 h 558799"/>
                <a:gd name="connsiteX6" fmla="*/ 0 w 1582837"/>
                <a:gd name="connsiteY6" fmla="*/ 0 h 558799"/>
                <a:gd name="connsiteX0" fmla="*/ 0 w 2657876"/>
                <a:gd name="connsiteY0" fmla="*/ 207434 h 766233"/>
                <a:gd name="connsiteX1" fmla="*/ 33867 w 2657876"/>
                <a:gd name="connsiteY1" fmla="*/ 366183 h 766233"/>
                <a:gd name="connsiteX2" fmla="*/ 749829 w 2657876"/>
                <a:gd name="connsiteY2" fmla="*/ 654050 h 766233"/>
                <a:gd name="connsiteX3" fmla="*/ 1317626 w 2657876"/>
                <a:gd name="connsiteY3" fmla="*/ 766233 h 766233"/>
                <a:gd name="connsiteX4" fmla="*/ 2657475 w 2657876"/>
                <a:gd name="connsiteY4" fmla="*/ 0 h 766233"/>
                <a:gd name="connsiteX5" fmla="*/ 800100 w 2657876"/>
                <a:gd name="connsiteY5" fmla="*/ 425450 h 766233"/>
                <a:gd name="connsiteX6" fmla="*/ 0 w 2657876"/>
                <a:gd name="connsiteY6" fmla="*/ 207434 h 766233"/>
                <a:gd name="connsiteX0" fmla="*/ 0 w 2657876"/>
                <a:gd name="connsiteY0" fmla="*/ 207434 h 766233"/>
                <a:gd name="connsiteX1" fmla="*/ 33867 w 2657876"/>
                <a:gd name="connsiteY1" fmla="*/ 366183 h 766233"/>
                <a:gd name="connsiteX2" fmla="*/ 749829 w 2657876"/>
                <a:gd name="connsiteY2" fmla="*/ 654050 h 766233"/>
                <a:gd name="connsiteX3" fmla="*/ 1317626 w 2657876"/>
                <a:gd name="connsiteY3" fmla="*/ 766233 h 766233"/>
                <a:gd name="connsiteX4" fmla="*/ 2657475 w 2657876"/>
                <a:gd name="connsiteY4" fmla="*/ 0 h 766233"/>
                <a:gd name="connsiteX5" fmla="*/ 1581150 w 2657876"/>
                <a:gd name="connsiteY5" fmla="*/ 60325 h 766233"/>
                <a:gd name="connsiteX6" fmla="*/ 0 w 2657876"/>
                <a:gd name="connsiteY6" fmla="*/ 207434 h 766233"/>
                <a:gd name="connsiteX0" fmla="*/ 0 w 2657876"/>
                <a:gd name="connsiteY0" fmla="*/ 207434 h 766233"/>
                <a:gd name="connsiteX1" fmla="*/ 33867 w 2657876"/>
                <a:gd name="connsiteY1" fmla="*/ 366183 h 766233"/>
                <a:gd name="connsiteX2" fmla="*/ 749829 w 2657876"/>
                <a:gd name="connsiteY2" fmla="*/ 654050 h 766233"/>
                <a:gd name="connsiteX3" fmla="*/ 1317626 w 2657876"/>
                <a:gd name="connsiteY3" fmla="*/ 766233 h 766233"/>
                <a:gd name="connsiteX4" fmla="*/ 2657475 w 2657876"/>
                <a:gd name="connsiteY4" fmla="*/ 0 h 766233"/>
                <a:gd name="connsiteX5" fmla="*/ 1092200 w 2657876"/>
                <a:gd name="connsiteY5" fmla="*/ 219075 h 766233"/>
                <a:gd name="connsiteX6" fmla="*/ 0 w 2657876"/>
                <a:gd name="connsiteY6" fmla="*/ 207434 h 766233"/>
                <a:gd name="connsiteX0" fmla="*/ 0 w 2663737"/>
                <a:gd name="connsiteY0" fmla="*/ 239604 h 798403"/>
                <a:gd name="connsiteX1" fmla="*/ 33867 w 2663737"/>
                <a:gd name="connsiteY1" fmla="*/ 398353 h 798403"/>
                <a:gd name="connsiteX2" fmla="*/ 749829 w 2663737"/>
                <a:gd name="connsiteY2" fmla="*/ 686220 h 798403"/>
                <a:gd name="connsiteX3" fmla="*/ 1317626 w 2663737"/>
                <a:gd name="connsiteY3" fmla="*/ 798403 h 798403"/>
                <a:gd name="connsiteX4" fmla="*/ 2657475 w 2663737"/>
                <a:gd name="connsiteY4" fmla="*/ 32170 h 798403"/>
                <a:gd name="connsiteX5" fmla="*/ 1790147 w 2663737"/>
                <a:gd name="connsiteY5" fmla="*/ 154108 h 798403"/>
                <a:gd name="connsiteX6" fmla="*/ 1092200 w 2663737"/>
                <a:gd name="connsiteY6" fmla="*/ 251245 h 798403"/>
                <a:gd name="connsiteX7" fmla="*/ 0 w 2663737"/>
                <a:gd name="connsiteY7" fmla="*/ 239604 h 798403"/>
                <a:gd name="connsiteX0" fmla="*/ 0 w 2664649"/>
                <a:gd name="connsiteY0" fmla="*/ 288538 h 847337"/>
                <a:gd name="connsiteX1" fmla="*/ 33867 w 2664649"/>
                <a:gd name="connsiteY1" fmla="*/ 447287 h 847337"/>
                <a:gd name="connsiteX2" fmla="*/ 749829 w 2664649"/>
                <a:gd name="connsiteY2" fmla="*/ 735154 h 847337"/>
                <a:gd name="connsiteX3" fmla="*/ 1317626 w 2664649"/>
                <a:gd name="connsiteY3" fmla="*/ 847337 h 847337"/>
                <a:gd name="connsiteX4" fmla="*/ 2657475 w 2664649"/>
                <a:gd name="connsiteY4" fmla="*/ 81104 h 847337"/>
                <a:gd name="connsiteX5" fmla="*/ 1885397 w 2664649"/>
                <a:gd name="connsiteY5" fmla="*/ 28417 h 847337"/>
                <a:gd name="connsiteX6" fmla="*/ 1092200 w 2664649"/>
                <a:gd name="connsiteY6" fmla="*/ 300179 h 847337"/>
                <a:gd name="connsiteX7" fmla="*/ 0 w 2664649"/>
                <a:gd name="connsiteY7" fmla="*/ 288538 h 847337"/>
                <a:gd name="connsiteX0" fmla="*/ 0 w 2664649"/>
                <a:gd name="connsiteY0" fmla="*/ 305380 h 864179"/>
                <a:gd name="connsiteX1" fmla="*/ 33867 w 2664649"/>
                <a:gd name="connsiteY1" fmla="*/ 464129 h 864179"/>
                <a:gd name="connsiteX2" fmla="*/ 749829 w 2664649"/>
                <a:gd name="connsiteY2" fmla="*/ 751996 h 864179"/>
                <a:gd name="connsiteX3" fmla="*/ 1317626 w 2664649"/>
                <a:gd name="connsiteY3" fmla="*/ 864179 h 864179"/>
                <a:gd name="connsiteX4" fmla="*/ 2657475 w 2664649"/>
                <a:gd name="connsiteY4" fmla="*/ 97946 h 864179"/>
                <a:gd name="connsiteX5" fmla="*/ 1885397 w 2664649"/>
                <a:gd name="connsiteY5" fmla="*/ 19859 h 864179"/>
                <a:gd name="connsiteX6" fmla="*/ 1092200 w 2664649"/>
                <a:gd name="connsiteY6" fmla="*/ 317021 h 864179"/>
                <a:gd name="connsiteX7" fmla="*/ 0 w 2664649"/>
                <a:gd name="connsiteY7" fmla="*/ 305380 h 864179"/>
                <a:gd name="connsiteX0" fmla="*/ 0 w 2689781"/>
                <a:gd name="connsiteY0" fmla="*/ 303756 h 862555"/>
                <a:gd name="connsiteX1" fmla="*/ 33867 w 2689781"/>
                <a:gd name="connsiteY1" fmla="*/ 462505 h 862555"/>
                <a:gd name="connsiteX2" fmla="*/ 749829 w 2689781"/>
                <a:gd name="connsiteY2" fmla="*/ 750372 h 862555"/>
                <a:gd name="connsiteX3" fmla="*/ 1317626 w 2689781"/>
                <a:gd name="connsiteY3" fmla="*/ 862555 h 862555"/>
                <a:gd name="connsiteX4" fmla="*/ 2682875 w 2689781"/>
                <a:gd name="connsiteY4" fmla="*/ 102672 h 862555"/>
                <a:gd name="connsiteX5" fmla="*/ 1885397 w 2689781"/>
                <a:gd name="connsiteY5" fmla="*/ 18235 h 862555"/>
                <a:gd name="connsiteX6" fmla="*/ 1092200 w 2689781"/>
                <a:gd name="connsiteY6" fmla="*/ 315397 h 862555"/>
                <a:gd name="connsiteX7" fmla="*/ 0 w 2689781"/>
                <a:gd name="connsiteY7" fmla="*/ 303756 h 862555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49829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2238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49829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2238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49829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2238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49829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57766 w 2683269"/>
                <a:gd name="connsiteY2" fmla="*/ 735139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54591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54591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54591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  <a:gd name="connsiteX0" fmla="*/ 0 w 2683269"/>
                <a:gd name="connsiteY0" fmla="*/ 310748 h 869547"/>
                <a:gd name="connsiteX1" fmla="*/ 33867 w 2683269"/>
                <a:gd name="connsiteY1" fmla="*/ 469497 h 869547"/>
                <a:gd name="connsiteX2" fmla="*/ 754591 w 2683269"/>
                <a:gd name="connsiteY2" fmla="*/ 757364 h 869547"/>
                <a:gd name="connsiteX3" fmla="*/ 1317626 w 2683269"/>
                <a:gd name="connsiteY3" fmla="*/ 869547 h 869547"/>
                <a:gd name="connsiteX4" fmla="*/ 2682875 w 2683269"/>
                <a:gd name="connsiteY4" fmla="*/ 109664 h 869547"/>
                <a:gd name="connsiteX5" fmla="*/ 1885397 w 2683269"/>
                <a:gd name="connsiteY5" fmla="*/ 25227 h 869547"/>
                <a:gd name="connsiteX6" fmla="*/ 1092200 w 2683269"/>
                <a:gd name="connsiteY6" fmla="*/ 303339 h 869547"/>
                <a:gd name="connsiteX7" fmla="*/ 0 w 2683269"/>
                <a:gd name="connsiteY7" fmla="*/ 310748 h 86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3269" h="869547">
                  <a:moveTo>
                    <a:pt x="0" y="310748"/>
                  </a:moveTo>
                  <a:lnTo>
                    <a:pt x="33867" y="469497"/>
                  </a:lnTo>
                  <a:cubicBezTo>
                    <a:pt x="360362" y="663878"/>
                    <a:pt x="490537" y="673049"/>
                    <a:pt x="754591" y="757364"/>
                  </a:cubicBezTo>
                  <a:cubicBezTo>
                    <a:pt x="942269" y="804282"/>
                    <a:pt x="1129948" y="832153"/>
                    <a:pt x="1317626" y="869547"/>
                  </a:cubicBezTo>
                  <a:cubicBezTo>
                    <a:pt x="1290109" y="814514"/>
                    <a:pt x="2710392" y="164697"/>
                    <a:pt x="2682875" y="109664"/>
                  </a:cubicBezTo>
                  <a:cubicBezTo>
                    <a:pt x="2529853" y="-26293"/>
                    <a:pt x="2146276" y="-11285"/>
                    <a:pt x="1885397" y="25227"/>
                  </a:cubicBezTo>
                  <a:cubicBezTo>
                    <a:pt x="1624518" y="61740"/>
                    <a:pt x="1387383" y="203365"/>
                    <a:pt x="1092200" y="303339"/>
                  </a:cubicBezTo>
                  <a:lnTo>
                    <a:pt x="0" y="310748"/>
                  </a:lnTo>
                  <a:close/>
                </a:path>
              </a:pathLst>
            </a:custGeom>
            <a:solidFill>
              <a:srgbClr val="922828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774729" y="2752890"/>
              <a:ext cx="147763" cy="370496"/>
            </a:xfrm>
            <a:custGeom>
              <a:avLst/>
              <a:gdLst>
                <a:gd name="connsiteX0" fmla="*/ 55756 w 211873"/>
                <a:gd name="connsiteY0" fmla="*/ 111513 h 501805"/>
                <a:gd name="connsiteX1" fmla="*/ 111512 w 211873"/>
                <a:gd name="connsiteY1" fmla="*/ 289932 h 501805"/>
                <a:gd name="connsiteX2" fmla="*/ 44605 w 211873"/>
                <a:gd name="connsiteY2" fmla="*/ 379142 h 501805"/>
                <a:gd name="connsiteX3" fmla="*/ 44605 w 211873"/>
                <a:gd name="connsiteY3" fmla="*/ 501805 h 501805"/>
                <a:gd name="connsiteX4" fmla="*/ 211873 w 211873"/>
                <a:gd name="connsiteY4" fmla="*/ 301083 h 501805"/>
                <a:gd name="connsiteX5" fmla="*/ 178419 w 211873"/>
                <a:gd name="connsiteY5" fmla="*/ 0 h 501805"/>
                <a:gd name="connsiteX6" fmla="*/ 0 w 211873"/>
                <a:gd name="connsiteY6" fmla="*/ 78059 h 501805"/>
                <a:gd name="connsiteX7" fmla="*/ 55756 w 211873"/>
                <a:gd name="connsiteY7" fmla="*/ 111513 h 501805"/>
                <a:gd name="connsiteX0" fmla="*/ 92268 w 211873"/>
                <a:gd name="connsiteY0" fmla="*/ 122626 h 501805"/>
                <a:gd name="connsiteX1" fmla="*/ 111512 w 211873"/>
                <a:gd name="connsiteY1" fmla="*/ 289932 h 501805"/>
                <a:gd name="connsiteX2" fmla="*/ 44605 w 211873"/>
                <a:gd name="connsiteY2" fmla="*/ 379142 h 501805"/>
                <a:gd name="connsiteX3" fmla="*/ 44605 w 211873"/>
                <a:gd name="connsiteY3" fmla="*/ 501805 h 501805"/>
                <a:gd name="connsiteX4" fmla="*/ 211873 w 211873"/>
                <a:gd name="connsiteY4" fmla="*/ 301083 h 501805"/>
                <a:gd name="connsiteX5" fmla="*/ 178419 w 211873"/>
                <a:gd name="connsiteY5" fmla="*/ 0 h 501805"/>
                <a:gd name="connsiteX6" fmla="*/ 0 w 211873"/>
                <a:gd name="connsiteY6" fmla="*/ 78059 h 501805"/>
                <a:gd name="connsiteX7" fmla="*/ 92268 w 211873"/>
                <a:gd name="connsiteY7" fmla="*/ 122626 h 501805"/>
                <a:gd name="connsiteX0" fmla="*/ 54168 w 173773"/>
                <a:gd name="connsiteY0" fmla="*/ 122626 h 501805"/>
                <a:gd name="connsiteX1" fmla="*/ 73412 w 173773"/>
                <a:gd name="connsiteY1" fmla="*/ 289932 h 501805"/>
                <a:gd name="connsiteX2" fmla="*/ 6505 w 173773"/>
                <a:gd name="connsiteY2" fmla="*/ 379142 h 501805"/>
                <a:gd name="connsiteX3" fmla="*/ 6505 w 173773"/>
                <a:gd name="connsiteY3" fmla="*/ 501805 h 501805"/>
                <a:gd name="connsiteX4" fmla="*/ 173773 w 173773"/>
                <a:gd name="connsiteY4" fmla="*/ 301083 h 501805"/>
                <a:gd name="connsiteX5" fmla="*/ 140319 w 173773"/>
                <a:gd name="connsiteY5" fmla="*/ 0 h 501805"/>
                <a:gd name="connsiteX6" fmla="*/ 0 w 173773"/>
                <a:gd name="connsiteY6" fmla="*/ 90759 h 501805"/>
                <a:gd name="connsiteX7" fmla="*/ 54168 w 173773"/>
                <a:gd name="connsiteY7" fmla="*/ 122626 h 501805"/>
                <a:gd name="connsiteX0" fmla="*/ 71630 w 173773"/>
                <a:gd name="connsiteY0" fmla="*/ 90876 h 501805"/>
                <a:gd name="connsiteX1" fmla="*/ 73412 w 173773"/>
                <a:gd name="connsiteY1" fmla="*/ 289932 h 501805"/>
                <a:gd name="connsiteX2" fmla="*/ 6505 w 173773"/>
                <a:gd name="connsiteY2" fmla="*/ 379142 h 501805"/>
                <a:gd name="connsiteX3" fmla="*/ 6505 w 173773"/>
                <a:gd name="connsiteY3" fmla="*/ 501805 h 501805"/>
                <a:gd name="connsiteX4" fmla="*/ 173773 w 173773"/>
                <a:gd name="connsiteY4" fmla="*/ 301083 h 501805"/>
                <a:gd name="connsiteX5" fmla="*/ 140319 w 173773"/>
                <a:gd name="connsiteY5" fmla="*/ 0 h 501805"/>
                <a:gd name="connsiteX6" fmla="*/ 0 w 173773"/>
                <a:gd name="connsiteY6" fmla="*/ 90759 h 501805"/>
                <a:gd name="connsiteX7" fmla="*/ 71630 w 173773"/>
                <a:gd name="connsiteY7" fmla="*/ 90876 h 501805"/>
                <a:gd name="connsiteX0" fmla="*/ 57343 w 173773"/>
                <a:gd name="connsiteY0" fmla="*/ 124213 h 501805"/>
                <a:gd name="connsiteX1" fmla="*/ 73412 w 173773"/>
                <a:gd name="connsiteY1" fmla="*/ 289932 h 501805"/>
                <a:gd name="connsiteX2" fmla="*/ 6505 w 173773"/>
                <a:gd name="connsiteY2" fmla="*/ 379142 h 501805"/>
                <a:gd name="connsiteX3" fmla="*/ 6505 w 173773"/>
                <a:gd name="connsiteY3" fmla="*/ 501805 h 501805"/>
                <a:gd name="connsiteX4" fmla="*/ 173773 w 173773"/>
                <a:gd name="connsiteY4" fmla="*/ 301083 h 501805"/>
                <a:gd name="connsiteX5" fmla="*/ 140319 w 173773"/>
                <a:gd name="connsiteY5" fmla="*/ 0 h 501805"/>
                <a:gd name="connsiteX6" fmla="*/ 0 w 173773"/>
                <a:gd name="connsiteY6" fmla="*/ 90759 h 501805"/>
                <a:gd name="connsiteX7" fmla="*/ 57343 w 173773"/>
                <a:gd name="connsiteY7" fmla="*/ 124213 h 501805"/>
                <a:gd name="connsiteX0" fmla="*/ 57343 w 173773"/>
                <a:gd name="connsiteY0" fmla="*/ 33454 h 411046"/>
                <a:gd name="connsiteX1" fmla="*/ 73412 w 173773"/>
                <a:gd name="connsiteY1" fmla="*/ 199173 h 411046"/>
                <a:gd name="connsiteX2" fmla="*/ 6505 w 173773"/>
                <a:gd name="connsiteY2" fmla="*/ 288383 h 411046"/>
                <a:gd name="connsiteX3" fmla="*/ 6505 w 173773"/>
                <a:gd name="connsiteY3" fmla="*/ 411046 h 411046"/>
                <a:gd name="connsiteX4" fmla="*/ 173773 w 173773"/>
                <a:gd name="connsiteY4" fmla="*/ 210324 h 411046"/>
                <a:gd name="connsiteX5" fmla="*/ 106982 w 173773"/>
                <a:gd name="connsiteY5" fmla="*/ 15603 h 411046"/>
                <a:gd name="connsiteX6" fmla="*/ 0 w 173773"/>
                <a:gd name="connsiteY6" fmla="*/ 0 h 411046"/>
                <a:gd name="connsiteX7" fmla="*/ 57343 w 173773"/>
                <a:gd name="connsiteY7" fmla="*/ 33454 h 411046"/>
                <a:gd name="connsiteX0" fmla="*/ 57343 w 132498"/>
                <a:gd name="connsiteY0" fmla="*/ 33454 h 411046"/>
                <a:gd name="connsiteX1" fmla="*/ 73412 w 132498"/>
                <a:gd name="connsiteY1" fmla="*/ 199173 h 411046"/>
                <a:gd name="connsiteX2" fmla="*/ 6505 w 132498"/>
                <a:gd name="connsiteY2" fmla="*/ 288383 h 411046"/>
                <a:gd name="connsiteX3" fmla="*/ 6505 w 132498"/>
                <a:gd name="connsiteY3" fmla="*/ 411046 h 411046"/>
                <a:gd name="connsiteX4" fmla="*/ 132498 w 132498"/>
                <a:gd name="connsiteY4" fmla="*/ 123012 h 411046"/>
                <a:gd name="connsiteX5" fmla="*/ 106982 w 132498"/>
                <a:gd name="connsiteY5" fmla="*/ 15603 h 411046"/>
                <a:gd name="connsiteX6" fmla="*/ 0 w 132498"/>
                <a:gd name="connsiteY6" fmla="*/ 0 h 411046"/>
                <a:gd name="connsiteX7" fmla="*/ 57343 w 132498"/>
                <a:gd name="connsiteY7" fmla="*/ 33454 h 411046"/>
                <a:gd name="connsiteX0" fmla="*/ 57343 w 132498"/>
                <a:gd name="connsiteY0" fmla="*/ 33454 h 411046"/>
                <a:gd name="connsiteX1" fmla="*/ 78175 w 132498"/>
                <a:gd name="connsiteY1" fmla="*/ 129323 h 411046"/>
                <a:gd name="connsiteX2" fmla="*/ 6505 w 132498"/>
                <a:gd name="connsiteY2" fmla="*/ 288383 h 411046"/>
                <a:gd name="connsiteX3" fmla="*/ 6505 w 132498"/>
                <a:gd name="connsiteY3" fmla="*/ 411046 h 411046"/>
                <a:gd name="connsiteX4" fmla="*/ 132498 w 132498"/>
                <a:gd name="connsiteY4" fmla="*/ 123012 h 411046"/>
                <a:gd name="connsiteX5" fmla="*/ 106982 w 132498"/>
                <a:gd name="connsiteY5" fmla="*/ 15603 h 411046"/>
                <a:gd name="connsiteX6" fmla="*/ 0 w 132498"/>
                <a:gd name="connsiteY6" fmla="*/ 0 h 411046"/>
                <a:gd name="connsiteX7" fmla="*/ 57343 w 132498"/>
                <a:gd name="connsiteY7" fmla="*/ 33454 h 411046"/>
                <a:gd name="connsiteX0" fmla="*/ 57343 w 132498"/>
                <a:gd name="connsiteY0" fmla="*/ 33454 h 411046"/>
                <a:gd name="connsiteX1" fmla="*/ 78175 w 132498"/>
                <a:gd name="connsiteY1" fmla="*/ 129323 h 411046"/>
                <a:gd name="connsiteX2" fmla="*/ 8092 w 132498"/>
                <a:gd name="connsiteY2" fmla="*/ 266158 h 411046"/>
                <a:gd name="connsiteX3" fmla="*/ 6505 w 132498"/>
                <a:gd name="connsiteY3" fmla="*/ 411046 h 411046"/>
                <a:gd name="connsiteX4" fmla="*/ 132498 w 132498"/>
                <a:gd name="connsiteY4" fmla="*/ 123012 h 411046"/>
                <a:gd name="connsiteX5" fmla="*/ 106982 w 132498"/>
                <a:gd name="connsiteY5" fmla="*/ 15603 h 411046"/>
                <a:gd name="connsiteX6" fmla="*/ 0 w 132498"/>
                <a:gd name="connsiteY6" fmla="*/ 0 h 411046"/>
                <a:gd name="connsiteX7" fmla="*/ 57343 w 132498"/>
                <a:gd name="connsiteY7" fmla="*/ 33454 h 411046"/>
                <a:gd name="connsiteX0" fmla="*/ 57343 w 132498"/>
                <a:gd name="connsiteY0" fmla="*/ 33454 h 411046"/>
                <a:gd name="connsiteX1" fmla="*/ 60713 w 132498"/>
                <a:gd name="connsiteY1" fmla="*/ 215048 h 411046"/>
                <a:gd name="connsiteX2" fmla="*/ 8092 w 132498"/>
                <a:gd name="connsiteY2" fmla="*/ 266158 h 411046"/>
                <a:gd name="connsiteX3" fmla="*/ 6505 w 132498"/>
                <a:gd name="connsiteY3" fmla="*/ 411046 h 411046"/>
                <a:gd name="connsiteX4" fmla="*/ 132498 w 132498"/>
                <a:gd name="connsiteY4" fmla="*/ 123012 h 411046"/>
                <a:gd name="connsiteX5" fmla="*/ 106982 w 132498"/>
                <a:gd name="connsiteY5" fmla="*/ 15603 h 411046"/>
                <a:gd name="connsiteX6" fmla="*/ 0 w 132498"/>
                <a:gd name="connsiteY6" fmla="*/ 0 h 411046"/>
                <a:gd name="connsiteX7" fmla="*/ 57343 w 132498"/>
                <a:gd name="connsiteY7" fmla="*/ 33454 h 411046"/>
                <a:gd name="connsiteX0" fmla="*/ 77826 w 152981"/>
                <a:gd name="connsiteY0" fmla="*/ 33454 h 352309"/>
                <a:gd name="connsiteX1" fmla="*/ 81196 w 152981"/>
                <a:gd name="connsiteY1" fmla="*/ 215048 h 352309"/>
                <a:gd name="connsiteX2" fmla="*/ 28575 w 152981"/>
                <a:gd name="connsiteY2" fmla="*/ 266158 h 352309"/>
                <a:gd name="connsiteX3" fmla="*/ 0 w 152981"/>
                <a:gd name="connsiteY3" fmla="*/ 352309 h 352309"/>
                <a:gd name="connsiteX4" fmla="*/ 152981 w 152981"/>
                <a:gd name="connsiteY4" fmla="*/ 123012 h 352309"/>
                <a:gd name="connsiteX5" fmla="*/ 127465 w 152981"/>
                <a:gd name="connsiteY5" fmla="*/ 15603 h 352309"/>
                <a:gd name="connsiteX6" fmla="*/ 20483 w 152981"/>
                <a:gd name="connsiteY6" fmla="*/ 0 h 352309"/>
                <a:gd name="connsiteX7" fmla="*/ 77826 w 152981"/>
                <a:gd name="connsiteY7" fmla="*/ 33454 h 352309"/>
                <a:gd name="connsiteX0" fmla="*/ 77826 w 127465"/>
                <a:gd name="connsiteY0" fmla="*/ 33454 h 352309"/>
                <a:gd name="connsiteX1" fmla="*/ 81196 w 127465"/>
                <a:gd name="connsiteY1" fmla="*/ 215048 h 352309"/>
                <a:gd name="connsiteX2" fmla="*/ 28575 w 127465"/>
                <a:gd name="connsiteY2" fmla="*/ 266158 h 352309"/>
                <a:gd name="connsiteX3" fmla="*/ 0 w 127465"/>
                <a:gd name="connsiteY3" fmla="*/ 352309 h 352309"/>
                <a:gd name="connsiteX4" fmla="*/ 122818 w 127465"/>
                <a:gd name="connsiteY4" fmla="*/ 213499 h 352309"/>
                <a:gd name="connsiteX5" fmla="*/ 127465 w 127465"/>
                <a:gd name="connsiteY5" fmla="*/ 15603 h 352309"/>
                <a:gd name="connsiteX6" fmla="*/ 20483 w 127465"/>
                <a:gd name="connsiteY6" fmla="*/ 0 h 352309"/>
                <a:gd name="connsiteX7" fmla="*/ 77826 w 127465"/>
                <a:gd name="connsiteY7" fmla="*/ 33454 h 352309"/>
                <a:gd name="connsiteX0" fmla="*/ 77826 w 122818"/>
                <a:gd name="connsiteY0" fmla="*/ 33454 h 352309"/>
                <a:gd name="connsiteX1" fmla="*/ 81196 w 122818"/>
                <a:gd name="connsiteY1" fmla="*/ 215048 h 352309"/>
                <a:gd name="connsiteX2" fmla="*/ 28575 w 122818"/>
                <a:gd name="connsiteY2" fmla="*/ 266158 h 352309"/>
                <a:gd name="connsiteX3" fmla="*/ 0 w 122818"/>
                <a:gd name="connsiteY3" fmla="*/ 352309 h 352309"/>
                <a:gd name="connsiteX4" fmla="*/ 122818 w 122818"/>
                <a:gd name="connsiteY4" fmla="*/ 213499 h 352309"/>
                <a:gd name="connsiteX5" fmla="*/ 116352 w 122818"/>
                <a:gd name="connsiteY5" fmla="*/ 20365 h 352309"/>
                <a:gd name="connsiteX6" fmla="*/ 20483 w 122818"/>
                <a:gd name="connsiteY6" fmla="*/ 0 h 352309"/>
                <a:gd name="connsiteX7" fmla="*/ 77826 w 122818"/>
                <a:gd name="connsiteY7" fmla="*/ 33454 h 352309"/>
                <a:gd name="connsiteX0" fmla="*/ 77826 w 122818"/>
                <a:gd name="connsiteY0" fmla="*/ 33454 h 352309"/>
                <a:gd name="connsiteX1" fmla="*/ 81196 w 122818"/>
                <a:gd name="connsiteY1" fmla="*/ 215048 h 352309"/>
                <a:gd name="connsiteX2" fmla="*/ 28575 w 122818"/>
                <a:gd name="connsiteY2" fmla="*/ 266158 h 352309"/>
                <a:gd name="connsiteX3" fmla="*/ 0 w 122818"/>
                <a:gd name="connsiteY3" fmla="*/ 352309 h 352309"/>
                <a:gd name="connsiteX4" fmla="*/ 122818 w 122818"/>
                <a:gd name="connsiteY4" fmla="*/ 213499 h 352309"/>
                <a:gd name="connsiteX5" fmla="*/ 116352 w 122818"/>
                <a:gd name="connsiteY5" fmla="*/ 20365 h 352309"/>
                <a:gd name="connsiteX6" fmla="*/ 20483 w 122818"/>
                <a:gd name="connsiteY6" fmla="*/ 0 h 352309"/>
                <a:gd name="connsiteX7" fmla="*/ 77826 w 122818"/>
                <a:gd name="connsiteY7" fmla="*/ 33454 h 352309"/>
                <a:gd name="connsiteX0" fmla="*/ 77826 w 130125"/>
                <a:gd name="connsiteY0" fmla="*/ 33454 h 352309"/>
                <a:gd name="connsiteX1" fmla="*/ 81196 w 130125"/>
                <a:gd name="connsiteY1" fmla="*/ 215048 h 352309"/>
                <a:gd name="connsiteX2" fmla="*/ 28575 w 130125"/>
                <a:gd name="connsiteY2" fmla="*/ 266158 h 352309"/>
                <a:gd name="connsiteX3" fmla="*/ 0 w 130125"/>
                <a:gd name="connsiteY3" fmla="*/ 352309 h 352309"/>
                <a:gd name="connsiteX4" fmla="*/ 130125 w 130125"/>
                <a:gd name="connsiteY4" fmla="*/ 213499 h 352309"/>
                <a:gd name="connsiteX5" fmla="*/ 116352 w 130125"/>
                <a:gd name="connsiteY5" fmla="*/ 20365 h 352309"/>
                <a:gd name="connsiteX6" fmla="*/ 20483 w 130125"/>
                <a:gd name="connsiteY6" fmla="*/ 0 h 352309"/>
                <a:gd name="connsiteX7" fmla="*/ 77826 w 130125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2518"/>
                <a:gd name="connsiteY0" fmla="*/ 33454 h 352309"/>
                <a:gd name="connsiteX1" fmla="*/ 81196 w 132518"/>
                <a:gd name="connsiteY1" fmla="*/ 215048 h 352309"/>
                <a:gd name="connsiteX2" fmla="*/ 28575 w 132518"/>
                <a:gd name="connsiteY2" fmla="*/ 266158 h 352309"/>
                <a:gd name="connsiteX3" fmla="*/ 0 w 132518"/>
                <a:gd name="connsiteY3" fmla="*/ 352309 h 352309"/>
                <a:gd name="connsiteX4" fmla="*/ 130125 w 132518"/>
                <a:gd name="connsiteY4" fmla="*/ 213499 h 352309"/>
                <a:gd name="connsiteX5" fmla="*/ 116352 w 132518"/>
                <a:gd name="connsiteY5" fmla="*/ 20365 h 352309"/>
                <a:gd name="connsiteX6" fmla="*/ 20483 w 132518"/>
                <a:gd name="connsiteY6" fmla="*/ 0 h 352309"/>
                <a:gd name="connsiteX7" fmla="*/ 77826 w 132518"/>
                <a:gd name="connsiteY7" fmla="*/ 33454 h 352309"/>
                <a:gd name="connsiteX0" fmla="*/ 77826 w 133550"/>
                <a:gd name="connsiteY0" fmla="*/ 33454 h 352309"/>
                <a:gd name="connsiteX1" fmla="*/ 81196 w 133550"/>
                <a:gd name="connsiteY1" fmla="*/ 215048 h 352309"/>
                <a:gd name="connsiteX2" fmla="*/ 28575 w 133550"/>
                <a:gd name="connsiteY2" fmla="*/ 266158 h 352309"/>
                <a:gd name="connsiteX3" fmla="*/ 0 w 133550"/>
                <a:gd name="connsiteY3" fmla="*/ 352309 h 352309"/>
                <a:gd name="connsiteX4" fmla="*/ 130125 w 133550"/>
                <a:gd name="connsiteY4" fmla="*/ 213499 h 352309"/>
                <a:gd name="connsiteX5" fmla="*/ 116352 w 133550"/>
                <a:gd name="connsiteY5" fmla="*/ 20365 h 352309"/>
                <a:gd name="connsiteX6" fmla="*/ 20483 w 133550"/>
                <a:gd name="connsiteY6" fmla="*/ 0 h 352309"/>
                <a:gd name="connsiteX7" fmla="*/ 77826 w 133550"/>
                <a:gd name="connsiteY7" fmla="*/ 33454 h 352309"/>
                <a:gd name="connsiteX0" fmla="*/ 77826 w 133550"/>
                <a:gd name="connsiteY0" fmla="*/ 33454 h 352309"/>
                <a:gd name="connsiteX1" fmla="*/ 81196 w 133550"/>
                <a:gd name="connsiteY1" fmla="*/ 215048 h 352309"/>
                <a:gd name="connsiteX2" fmla="*/ 28575 w 133550"/>
                <a:gd name="connsiteY2" fmla="*/ 266158 h 352309"/>
                <a:gd name="connsiteX3" fmla="*/ 0 w 133550"/>
                <a:gd name="connsiteY3" fmla="*/ 352309 h 352309"/>
                <a:gd name="connsiteX4" fmla="*/ 130125 w 133550"/>
                <a:gd name="connsiteY4" fmla="*/ 213499 h 352309"/>
                <a:gd name="connsiteX5" fmla="*/ 116352 w 133550"/>
                <a:gd name="connsiteY5" fmla="*/ 20365 h 352309"/>
                <a:gd name="connsiteX6" fmla="*/ 20483 w 133550"/>
                <a:gd name="connsiteY6" fmla="*/ 0 h 352309"/>
                <a:gd name="connsiteX7" fmla="*/ 77826 w 133550"/>
                <a:gd name="connsiteY7" fmla="*/ 33454 h 352309"/>
                <a:gd name="connsiteX0" fmla="*/ 77826 w 133157"/>
                <a:gd name="connsiteY0" fmla="*/ 33454 h 352309"/>
                <a:gd name="connsiteX1" fmla="*/ 81196 w 133157"/>
                <a:gd name="connsiteY1" fmla="*/ 215048 h 352309"/>
                <a:gd name="connsiteX2" fmla="*/ 28575 w 133157"/>
                <a:gd name="connsiteY2" fmla="*/ 266158 h 352309"/>
                <a:gd name="connsiteX3" fmla="*/ 0 w 133157"/>
                <a:gd name="connsiteY3" fmla="*/ 352309 h 352309"/>
                <a:gd name="connsiteX4" fmla="*/ 130125 w 133157"/>
                <a:gd name="connsiteY4" fmla="*/ 213499 h 352309"/>
                <a:gd name="connsiteX5" fmla="*/ 113917 w 133157"/>
                <a:gd name="connsiteY5" fmla="*/ 25237 h 352309"/>
                <a:gd name="connsiteX6" fmla="*/ 20483 w 133157"/>
                <a:gd name="connsiteY6" fmla="*/ 0 h 352309"/>
                <a:gd name="connsiteX7" fmla="*/ 77826 w 133157"/>
                <a:gd name="connsiteY7" fmla="*/ 33454 h 352309"/>
                <a:gd name="connsiteX0" fmla="*/ 77826 w 133157"/>
                <a:gd name="connsiteY0" fmla="*/ 33454 h 352309"/>
                <a:gd name="connsiteX1" fmla="*/ 81196 w 133157"/>
                <a:gd name="connsiteY1" fmla="*/ 215048 h 352309"/>
                <a:gd name="connsiteX2" fmla="*/ 28575 w 133157"/>
                <a:gd name="connsiteY2" fmla="*/ 266158 h 352309"/>
                <a:gd name="connsiteX3" fmla="*/ 0 w 133157"/>
                <a:gd name="connsiteY3" fmla="*/ 352309 h 352309"/>
                <a:gd name="connsiteX4" fmla="*/ 130125 w 133157"/>
                <a:gd name="connsiteY4" fmla="*/ 213499 h 352309"/>
                <a:gd name="connsiteX5" fmla="*/ 113917 w 133157"/>
                <a:gd name="connsiteY5" fmla="*/ 25237 h 352309"/>
                <a:gd name="connsiteX6" fmla="*/ 20483 w 133157"/>
                <a:gd name="connsiteY6" fmla="*/ 0 h 352309"/>
                <a:gd name="connsiteX7" fmla="*/ 77826 w 133157"/>
                <a:gd name="connsiteY7" fmla="*/ 33454 h 352309"/>
                <a:gd name="connsiteX0" fmla="*/ 77826 w 133157"/>
                <a:gd name="connsiteY0" fmla="*/ 26333 h 345188"/>
                <a:gd name="connsiteX1" fmla="*/ 81196 w 133157"/>
                <a:gd name="connsiteY1" fmla="*/ 207927 h 345188"/>
                <a:gd name="connsiteX2" fmla="*/ 28575 w 133157"/>
                <a:gd name="connsiteY2" fmla="*/ 259037 h 345188"/>
                <a:gd name="connsiteX3" fmla="*/ 0 w 133157"/>
                <a:gd name="connsiteY3" fmla="*/ 345188 h 345188"/>
                <a:gd name="connsiteX4" fmla="*/ 130125 w 133157"/>
                <a:gd name="connsiteY4" fmla="*/ 206378 h 345188"/>
                <a:gd name="connsiteX5" fmla="*/ 113917 w 133157"/>
                <a:gd name="connsiteY5" fmla="*/ 18116 h 345188"/>
                <a:gd name="connsiteX6" fmla="*/ 17635 w 133157"/>
                <a:gd name="connsiteY6" fmla="*/ 0 h 345188"/>
                <a:gd name="connsiteX7" fmla="*/ 77826 w 133157"/>
                <a:gd name="connsiteY7" fmla="*/ 26333 h 345188"/>
                <a:gd name="connsiteX0" fmla="*/ 77826 w 133157"/>
                <a:gd name="connsiteY0" fmla="*/ 30606 h 345188"/>
                <a:gd name="connsiteX1" fmla="*/ 81196 w 133157"/>
                <a:gd name="connsiteY1" fmla="*/ 207927 h 345188"/>
                <a:gd name="connsiteX2" fmla="*/ 28575 w 133157"/>
                <a:gd name="connsiteY2" fmla="*/ 259037 h 345188"/>
                <a:gd name="connsiteX3" fmla="*/ 0 w 133157"/>
                <a:gd name="connsiteY3" fmla="*/ 345188 h 345188"/>
                <a:gd name="connsiteX4" fmla="*/ 130125 w 133157"/>
                <a:gd name="connsiteY4" fmla="*/ 206378 h 345188"/>
                <a:gd name="connsiteX5" fmla="*/ 113917 w 133157"/>
                <a:gd name="connsiteY5" fmla="*/ 18116 h 345188"/>
                <a:gd name="connsiteX6" fmla="*/ 17635 w 133157"/>
                <a:gd name="connsiteY6" fmla="*/ 0 h 345188"/>
                <a:gd name="connsiteX7" fmla="*/ 77826 w 133157"/>
                <a:gd name="connsiteY7" fmla="*/ 30606 h 345188"/>
                <a:gd name="connsiteX0" fmla="*/ 77826 w 133157"/>
                <a:gd name="connsiteY0" fmla="*/ 30606 h 345188"/>
                <a:gd name="connsiteX1" fmla="*/ 76924 w 133157"/>
                <a:gd name="connsiteY1" fmla="*/ 197958 h 345188"/>
                <a:gd name="connsiteX2" fmla="*/ 28575 w 133157"/>
                <a:gd name="connsiteY2" fmla="*/ 259037 h 345188"/>
                <a:gd name="connsiteX3" fmla="*/ 0 w 133157"/>
                <a:gd name="connsiteY3" fmla="*/ 345188 h 345188"/>
                <a:gd name="connsiteX4" fmla="*/ 130125 w 133157"/>
                <a:gd name="connsiteY4" fmla="*/ 206378 h 345188"/>
                <a:gd name="connsiteX5" fmla="*/ 113917 w 133157"/>
                <a:gd name="connsiteY5" fmla="*/ 18116 h 345188"/>
                <a:gd name="connsiteX6" fmla="*/ 17635 w 133157"/>
                <a:gd name="connsiteY6" fmla="*/ 0 h 345188"/>
                <a:gd name="connsiteX7" fmla="*/ 77826 w 133157"/>
                <a:gd name="connsiteY7" fmla="*/ 30606 h 345188"/>
                <a:gd name="connsiteX0" fmla="*/ 77826 w 133157"/>
                <a:gd name="connsiteY0" fmla="*/ 30606 h 345188"/>
                <a:gd name="connsiteX1" fmla="*/ 76924 w 133157"/>
                <a:gd name="connsiteY1" fmla="*/ 197958 h 345188"/>
                <a:gd name="connsiteX2" fmla="*/ 32848 w 133157"/>
                <a:gd name="connsiteY2" fmla="*/ 240523 h 345188"/>
                <a:gd name="connsiteX3" fmla="*/ 0 w 133157"/>
                <a:gd name="connsiteY3" fmla="*/ 345188 h 345188"/>
                <a:gd name="connsiteX4" fmla="*/ 130125 w 133157"/>
                <a:gd name="connsiteY4" fmla="*/ 206378 h 345188"/>
                <a:gd name="connsiteX5" fmla="*/ 113917 w 133157"/>
                <a:gd name="connsiteY5" fmla="*/ 18116 h 345188"/>
                <a:gd name="connsiteX6" fmla="*/ 17635 w 133157"/>
                <a:gd name="connsiteY6" fmla="*/ 0 h 345188"/>
                <a:gd name="connsiteX7" fmla="*/ 77826 w 133157"/>
                <a:gd name="connsiteY7" fmla="*/ 30606 h 345188"/>
                <a:gd name="connsiteX0" fmla="*/ 70705 w 126036"/>
                <a:gd name="connsiteY0" fmla="*/ 30606 h 332371"/>
                <a:gd name="connsiteX1" fmla="*/ 69803 w 126036"/>
                <a:gd name="connsiteY1" fmla="*/ 197958 h 332371"/>
                <a:gd name="connsiteX2" fmla="*/ 25727 w 126036"/>
                <a:gd name="connsiteY2" fmla="*/ 240523 h 332371"/>
                <a:gd name="connsiteX3" fmla="*/ 0 w 126036"/>
                <a:gd name="connsiteY3" fmla="*/ 332371 h 332371"/>
                <a:gd name="connsiteX4" fmla="*/ 123004 w 126036"/>
                <a:gd name="connsiteY4" fmla="*/ 206378 h 332371"/>
                <a:gd name="connsiteX5" fmla="*/ 106796 w 126036"/>
                <a:gd name="connsiteY5" fmla="*/ 18116 h 332371"/>
                <a:gd name="connsiteX6" fmla="*/ 10514 w 126036"/>
                <a:gd name="connsiteY6" fmla="*/ 0 h 332371"/>
                <a:gd name="connsiteX7" fmla="*/ 70705 w 126036"/>
                <a:gd name="connsiteY7" fmla="*/ 30606 h 332371"/>
                <a:gd name="connsiteX0" fmla="*/ 70779 w 126110"/>
                <a:gd name="connsiteY0" fmla="*/ 30606 h 332371"/>
                <a:gd name="connsiteX1" fmla="*/ 69877 w 126110"/>
                <a:gd name="connsiteY1" fmla="*/ 197958 h 332371"/>
                <a:gd name="connsiteX2" fmla="*/ 25801 w 126110"/>
                <a:gd name="connsiteY2" fmla="*/ 240523 h 332371"/>
                <a:gd name="connsiteX3" fmla="*/ 74 w 126110"/>
                <a:gd name="connsiteY3" fmla="*/ 332371 h 332371"/>
                <a:gd name="connsiteX4" fmla="*/ 123078 w 126110"/>
                <a:gd name="connsiteY4" fmla="*/ 206378 h 332371"/>
                <a:gd name="connsiteX5" fmla="*/ 106870 w 126110"/>
                <a:gd name="connsiteY5" fmla="*/ 18116 h 332371"/>
                <a:gd name="connsiteX6" fmla="*/ 10588 w 126110"/>
                <a:gd name="connsiteY6" fmla="*/ 0 h 332371"/>
                <a:gd name="connsiteX7" fmla="*/ 70779 w 126110"/>
                <a:gd name="connsiteY7" fmla="*/ 30606 h 332371"/>
                <a:gd name="connsiteX0" fmla="*/ 70779 w 131146"/>
                <a:gd name="connsiteY0" fmla="*/ 30606 h 332371"/>
                <a:gd name="connsiteX1" fmla="*/ 69877 w 131146"/>
                <a:gd name="connsiteY1" fmla="*/ 197958 h 332371"/>
                <a:gd name="connsiteX2" fmla="*/ 25801 w 131146"/>
                <a:gd name="connsiteY2" fmla="*/ 240523 h 332371"/>
                <a:gd name="connsiteX3" fmla="*/ 74 w 131146"/>
                <a:gd name="connsiteY3" fmla="*/ 332371 h 332371"/>
                <a:gd name="connsiteX4" fmla="*/ 128774 w 131146"/>
                <a:gd name="connsiteY4" fmla="*/ 200682 h 332371"/>
                <a:gd name="connsiteX5" fmla="*/ 106870 w 131146"/>
                <a:gd name="connsiteY5" fmla="*/ 18116 h 332371"/>
                <a:gd name="connsiteX6" fmla="*/ 10588 w 131146"/>
                <a:gd name="connsiteY6" fmla="*/ 0 h 332371"/>
                <a:gd name="connsiteX7" fmla="*/ 70779 w 131146"/>
                <a:gd name="connsiteY7" fmla="*/ 30606 h 332371"/>
                <a:gd name="connsiteX0" fmla="*/ 70779 w 132558"/>
                <a:gd name="connsiteY0" fmla="*/ 30606 h 332371"/>
                <a:gd name="connsiteX1" fmla="*/ 69877 w 132558"/>
                <a:gd name="connsiteY1" fmla="*/ 197958 h 332371"/>
                <a:gd name="connsiteX2" fmla="*/ 25801 w 132558"/>
                <a:gd name="connsiteY2" fmla="*/ 240523 h 332371"/>
                <a:gd name="connsiteX3" fmla="*/ 74 w 132558"/>
                <a:gd name="connsiteY3" fmla="*/ 332371 h 332371"/>
                <a:gd name="connsiteX4" fmla="*/ 128774 w 132558"/>
                <a:gd name="connsiteY4" fmla="*/ 200682 h 332371"/>
                <a:gd name="connsiteX5" fmla="*/ 116838 w 132558"/>
                <a:gd name="connsiteY5" fmla="*/ 18116 h 332371"/>
                <a:gd name="connsiteX6" fmla="*/ 10588 w 132558"/>
                <a:gd name="connsiteY6" fmla="*/ 0 h 332371"/>
                <a:gd name="connsiteX7" fmla="*/ 70779 w 132558"/>
                <a:gd name="connsiteY7" fmla="*/ 30606 h 33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558" h="332371">
                  <a:moveTo>
                    <a:pt x="70779" y="30606"/>
                  </a:moveTo>
                  <a:cubicBezTo>
                    <a:pt x="86516" y="92355"/>
                    <a:pt x="82150" y="137427"/>
                    <a:pt x="69877" y="197958"/>
                  </a:cubicBezTo>
                  <a:cubicBezTo>
                    <a:pt x="52337" y="222302"/>
                    <a:pt x="43341" y="223486"/>
                    <a:pt x="25801" y="240523"/>
                  </a:cubicBezTo>
                  <a:cubicBezTo>
                    <a:pt x="17225" y="271139"/>
                    <a:pt x="-1318" y="294635"/>
                    <a:pt x="74" y="332371"/>
                  </a:cubicBezTo>
                  <a:cubicBezTo>
                    <a:pt x="43449" y="286101"/>
                    <a:pt x="95142" y="251823"/>
                    <a:pt x="128774" y="200682"/>
                  </a:cubicBezTo>
                  <a:cubicBezTo>
                    <a:pt x="137580" y="136304"/>
                    <a:pt x="129954" y="82494"/>
                    <a:pt x="116838" y="18116"/>
                  </a:cubicBezTo>
                  <a:cubicBezTo>
                    <a:pt x="81229" y="1585"/>
                    <a:pt x="42544" y="6788"/>
                    <a:pt x="10588" y="0"/>
                  </a:cubicBezTo>
                  <a:cubicBezTo>
                    <a:pt x="29702" y="11151"/>
                    <a:pt x="40705" y="12148"/>
                    <a:pt x="70779" y="30606"/>
                  </a:cubicBezTo>
                  <a:close/>
                </a:path>
              </a:pathLst>
            </a:cu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13" name="Freeform 512"/>
          <p:cNvSpPr/>
          <p:nvPr/>
        </p:nvSpPr>
        <p:spPr>
          <a:xfrm rot="16678346">
            <a:off x="4755299" y="5517691"/>
            <a:ext cx="156432" cy="292732"/>
          </a:xfrm>
          <a:custGeom>
            <a:avLst/>
            <a:gdLst>
              <a:gd name="connsiteX0" fmla="*/ 0 w 158750"/>
              <a:gd name="connsiteY0" fmla="*/ 6350 h 177800"/>
              <a:gd name="connsiteX1" fmla="*/ 44450 w 158750"/>
              <a:gd name="connsiteY1" fmla="*/ 171450 h 177800"/>
              <a:gd name="connsiteX2" fmla="*/ 101600 w 158750"/>
              <a:gd name="connsiteY2" fmla="*/ 177800 h 177800"/>
              <a:gd name="connsiteX3" fmla="*/ 158750 w 158750"/>
              <a:gd name="connsiteY3" fmla="*/ 0 h 177800"/>
              <a:gd name="connsiteX4" fmla="*/ 0 w 158750"/>
              <a:gd name="connsiteY4" fmla="*/ 635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750" h="177800">
                <a:moveTo>
                  <a:pt x="0" y="6350"/>
                </a:moveTo>
                <a:lnTo>
                  <a:pt x="44450" y="171450"/>
                </a:lnTo>
                <a:lnTo>
                  <a:pt x="101600" y="177800"/>
                </a:lnTo>
                <a:lnTo>
                  <a:pt x="15875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BD8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4" name="Freeform 513"/>
          <p:cNvSpPr/>
          <p:nvPr/>
        </p:nvSpPr>
        <p:spPr>
          <a:xfrm rot="16200000">
            <a:off x="4784511" y="5322292"/>
            <a:ext cx="156432" cy="215593"/>
          </a:xfrm>
          <a:custGeom>
            <a:avLst/>
            <a:gdLst>
              <a:gd name="connsiteX0" fmla="*/ 0 w 158750"/>
              <a:gd name="connsiteY0" fmla="*/ 6350 h 177800"/>
              <a:gd name="connsiteX1" fmla="*/ 44450 w 158750"/>
              <a:gd name="connsiteY1" fmla="*/ 171450 h 177800"/>
              <a:gd name="connsiteX2" fmla="*/ 101600 w 158750"/>
              <a:gd name="connsiteY2" fmla="*/ 177800 h 177800"/>
              <a:gd name="connsiteX3" fmla="*/ 158750 w 158750"/>
              <a:gd name="connsiteY3" fmla="*/ 0 h 177800"/>
              <a:gd name="connsiteX4" fmla="*/ 0 w 158750"/>
              <a:gd name="connsiteY4" fmla="*/ 635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750" h="177800">
                <a:moveTo>
                  <a:pt x="0" y="6350"/>
                </a:moveTo>
                <a:lnTo>
                  <a:pt x="44450" y="171450"/>
                </a:lnTo>
                <a:lnTo>
                  <a:pt x="101600" y="177800"/>
                </a:lnTo>
                <a:lnTo>
                  <a:pt x="15875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BD8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5" name="Flowchart: Delay 514"/>
          <p:cNvSpPr/>
          <p:nvPr/>
        </p:nvSpPr>
        <p:spPr>
          <a:xfrm rot="10800000">
            <a:off x="4958068" y="5583321"/>
            <a:ext cx="208833" cy="239851"/>
          </a:xfrm>
          <a:prstGeom prst="flowChartDelay">
            <a:avLst/>
          </a:pr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6" name="Flowchart: Delay 515"/>
          <p:cNvSpPr/>
          <p:nvPr/>
        </p:nvSpPr>
        <p:spPr>
          <a:xfrm rot="10800000">
            <a:off x="4957660" y="5325080"/>
            <a:ext cx="208833" cy="239851"/>
          </a:xfrm>
          <a:prstGeom prst="flowChartDelay">
            <a:avLst/>
          </a:pr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7" name="Oval 516"/>
          <p:cNvSpPr/>
          <p:nvPr/>
        </p:nvSpPr>
        <p:spPr>
          <a:xfrm rot="16200000">
            <a:off x="5000169" y="5379509"/>
            <a:ext cx="113197" cy="4505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8" name="Oval 517"/>
          <p:cNvSpPr/>
          <p:nvPr/>
        </p:nvSpPr>
        <p:spPr>
          <a:xfrm rot="16200000">
            <a:off x="5007141" y="5633164"/>
            <a:ext cx="113197" cy="4505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>
            <a:off x="5144869" y="2835363"/>
            <a:ext cx="1913654" cy="1100201"/>
          </a:xfrm>
          <a:custGeom>
            <a:avLst/>
            <a:gdLst>
              <a:gd name="connsiteX0" fmla="*/ 0 w 1263650"/>
              <a:gd name="connsiteY0" fmla="*/ 6350 h 438150"/>
              <a:gd name="connsiteX1" fmla="*/ 0 w 1263650"/>
              <a:gd name="connsiteY1" fmla="*/ 419100 h 438150"/>
              <a:gd name="connsiteX2" fmla="*/ 1225550 w 1263650"/>
              <a:gd name="connsiteY2" fmla="*/ 438150 h 438150"/>
              <a:gd name="connsiteX3" fmla="*/ 1263650 w 1263650"/>
              <a:gd name="connsiteY3" fmla="*/ 0 h 438150"/>
              <a:gd name="connsiteX4" fmla="*/ 0 w 1263650"/>
              <a:gd name="connsiteY4" fmla="*/ 6350 h 438150"/>
              <a:gd name="connsiteX0" fmla="*/ 0 w 1244253"/>
              <a:gd name="connsiteY0" fmla="*/ 0 h 431800"/>
              <a:gd name="connsiteX1" fmla="*/ 0 w 1244253"/>
              <a:gd name="connsiteY1" fmla="*/ 412750 h 431800"/>
              <a:gd name="connsiteX2" fmla="*/ 1225550 w 1244253"/>
              <a:gd name="connsiteY2" fmla="*/ 431800 h 431800"/>
              <a:gd name="connsiteX3" fmla="*/ 1244253 w 1244253"/>
              <a:gd name="connsiteY3" fmla="*/ 126926 h 431800"/>
              <a:gd name="connsiteX4" fmla="*/ 0 w 1244253"/>
              <a:gd name="connsiteY4" fmla="*/ 0 h 431800"/>
              <a:gd name="connsiteX0" fmla="*/ 0 w 1244253"/>
              <a:gd name="connsiteY0" fmla="*/ 0 h 431800"/>
              <a:gd name="connsiteX1" fmla="*/ 0 w 1244253"/>
              <a:gd name="connsiteY1" fmla="*/ 412750 h 431800"/>
              <a:gd name="connsiteX2" fmla="*/ 1225550 w 1244253"/>
              <a:gd name="connsiteY2" fmla="*/ 431800 h 431800"/>
              <a:gd name="connsiteX3" fmla="*/ 1244253 w 1244253"/>
              <a:gd name="connsiteY3" fmla="*/ 126926 h 431800"/>
              <a:gd name="connsiteX4" fmla="*/ 0 w 1244253"/>
              <a:gd name="connsiteY4" fmla="*/ 0 h 431800"/>
              <a:gd name="connsiteX0" fmla="*/ 0 w 1244253"/>
              <a:gd name="connsiteY0" fmla="*/ 0 h 415999"/>
              <a:gd name="connsiteX1" fmla="*/ 0 w 1244253"/>
              <a:gd name="connsiteY1" fmla="*/ 412750 h 415999"/>
              <a:gd name="connsiteX2" fmla="*/ 1226936 w 1244253"/>
              <a:gd name="connsiteY2" fmla="*/ 415999 h 415999"/>
              <a:gd name="connsiteX3" fmla="*/ 1244253 w 1244253"/>
              <a:gd name="connsiteY3" fmla="*/ 126926 h 415999"/>
              <a:gd name="connsiteX4" fmla="*/ 0 w 1244253"/>
              <a:gd name="connsiteY4" fmla="*/ 0 h 415999"/>
              <a:gd name="connsiteX0" fmla="*/ 0 w 1244253"/>
              <a:gd name="connsiteY0" fmla="*/ 0 h 415999"/>
              <a:gd name="connsiteX1" fmla="*/ 0 w 1244253"/>
              <a:gd name="connsiteY1" fmla="*/ 412750 h 415999"/>
              <a:gd name="connsiteX2" fmla="*/ 1226936 w 1244253"/>
              <a:gd name="connsiteY2" fmla="*/ 415999 h 415999"/>
              <a:gd name="connsiteX3" fmla="*/ 1244253 w 1244253"/>
              <a:gd name="connsiteY3" fmla="*/ 126926 h 415999"/>
              <a:gd name="connsiteX4" fmla="*/ 0 w 1244253"/>
              <a:gd name="connsiteY4" fmla="*/ 0 h 415999"/>
              <a:gd name="connsiteX0" fmla="*/ 0 w 1244253"/>
              <a:gd name="connsiteY0" fmla="*/ 0 h 413938"/>
              <a:gd name="connsiteX1" fmla="*/ 0 w 1244253"/>
              <a:gd name="connsiteY1" fmla="*/ 412750 h 413938"/>
              <a:gd name="connsiteX2" fmla="*/ 1243561 w 1244253"/>
              <a:gd name="connsiteY2" fmla="*/ 413938 h 413938"/>
              <a:gd name="connsiteX3" fmla="*/ 1244253 w 1244253"/>
              <a:gd name="connsiteY3" fmla="*/ 126926 h 413938"/>
              <a:gd name="connsiteX4" fmla="*/ 0 w 1244253"/>
              <a:gd name="connsiteY4" fmla="*/ 0 h 413938"/>
              <a:gd name="connsiteX0" fmla="*/ 270162 w 1244253"/>
              <a:gd name="connsiteY0" fmla="*/ 76424 h 287012"/>
              <a:gd name="connsiteX1" fmla="*/ 0 w 1244253"/>
              <a:gd name="connsiteY1" fmla="*/ 285824 h 287012"/>
              <a:gd name="connsiteX2" fmla="*/ 1243561 w 1244253"/>
              <a:gd name="connsiteY2" fmla="*/ 287012 h 287012"/>
              <a:gd name="connsiteX3" fmla="*/ 1244253 w 1244253"/>
              <a:gd name="connsiteY3" fmla="*/ 0 h 287012"/>
              <a:gd name="connsiteX4" fmla="*/ 270162 w 1244253"/>
              <a:gd name="connsiteY4" fmla="*/ 76424 h 287012"/>
              <a:gd name="connsiteX0" fmla="*/ 270162 w 1252566"/>
              <a:gd name="connsiteY0" fmla="*/ 146497 h 357085"/>
              <a:gd name="connsiteX1" fmla="*/ 0 w 1252566"/>
              <a:gd name="connsiteY1" fmla="*/ 355897 h 357085"/>
              <a:gd name="connsiteX2" fmla="*/ 1243561 w 1252566"/>
              <a:gd name="connsiteY2" fmla="*/ 357085 h 357085"/>
              <a:gd name="connsiteX3" fmla="*/ 1252566 w 1252566"/>
              <a:gd name="connsiteY3" fmla="*/ 0 h 357085"/>
              <a:gd name="connsiteX4" fmla="*/ 270162 w 1252566"/>
              <a:gd name="connsiteY4" fmla="*/ 146497 h 35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566" h="357085">
                <a:moveTo>
                  <a:pt x="270162" y="146497"/>
                </a:moveTo>
                <a:lnTo>
                  <a:pt x="0" y="355897"/>
                </a:lnTo>
                <a:lnTo>
                  <a:pt x="1243561" y="357085"/>
                </a:lnTo>
                <a:cubicBezTo>
                  <a:pt x="1234556" y="255460"/>
                  <a:pt x="1210310" y="106434"/>
                  <a:pt x="1252566" y="0"/>
                </a:cubicBezTo>
                <a:lnTo>
                  <a:pt x="270162" y="146497"/>
                </a:lnTo>
                <a:close/>
              </a:path>
            </a:pathLst>
          </a:custGeom>
          <a:solidFill>
            <a:srgbClr val="752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 rot="19817825">
            <a:off x="4992154" y="2869547"/>
            <a:ext cx="2417959" cy="681520"/>
          </a:xfrm>
          <a:custGeom>
            <a:avLst/>
            <a:gdLst>
              <a:gd name="connsiteX0" fmla="*/ 0 w 1587500"/>
              <a:gd name="connsiteY0" fmla="*/ 158750 h 438150"/>
              <a:gd name="connsiteX1" fmla="*/ 114300 w 1587500"/>
              <a:gd name="connsiteY1" fmla="*/ 368300 h 438150"/>
              <a:gd name="connsiteX2" fmla="*/ 812800 w 1587500"/>
              <a:gd name="connsiteY2" fmla="*/ 317500 h 438150"/>
              <a:gd name="connsiteX3" fmla="*/ 1473200 w 1587500"/>
              <a:gd name="connsiteY3" fmla="*/ 438150 h 438150"/>
              <a:gd name="connsiteX4" fmla="*/ 1587500 w 1587500"/>
              <a:gd name="connsiteY4" fmla="*/ 209550 h 438150"/>
              <a:gd name="connsiteX5" fmla="*/ 768350 w 1587500"/>
              <a:gd name="connsiteY5" fmla="*/ 0 h 438150"/>
              <a:gd name="connsiteX6" fmla="*/ 0 w 1587500"/>
              <a:gd name="connsiteY6" fmla="*/ 158750 h 438150"/>
              <a:gd name="connsiteX0" fmla="*/ 20241 w 1607741"/>
              <a:gd name="connsiteY0" fmla="*/ 158750 h 438150"/>
              <a:gd name="connsiteX1" fmla="*/ 134541 w 1607741"/>
              <a:gd name="connsiteY1" fmla="*/ 368300 h 438150"/>
              <a:gd name="connsiteX2" fmla="*/ 833041 w 1607741"/>
              <a:gd name="connsiteY2" fmla="*/ 317500 h 438150"/>
              <a:gd name="connsiteX3" fmla="*/ 1493441 w 1607741"/>
              <a:gd name="connsiteY3" fmla="*/ 438150 h 438150"/>
              <a:gd name="connsiteX4" fmla="*/ 1607741 w 1607741"/>
              <a:gd name="connsiteY4" fmla="*/ 209550 h 438150"/>
              <a:gd name="connsiteX5" fmla="*/ 788591 w 1607741"/>
              <a:gd name="connsiteY5" fmla="*/ 0 h 438150"/>
              <a:gd name="connsiteX6" fmla="*/ 20241 w 1607741"/>
              <a:gd name="connsiteY6" fmla="*/ 158750 h 438150"/>
              <a:gd name="connsiteX0" fmla="*/ 20241 w 1607741"/>
              <a:gd name="connsiteY0" fmla="*/ 158750 h 438150"/>
              <a:gd name="connsiteX1" fmla="*/ 134541 w 1607741"/>
              <a:gd name="connsiteY1" fmla="*/ 368300 h 438150"/>
              <a:gd name="connsiteX2" fmla="*/ 833041 w 1607741"/>
              <a:gd name="connsiteY2" fmla="*/ 317500 h 438150"/>
              <a:gd name="connsiteX3" fmla="*/ 1493441 w 1607741"/>
              <a:gd name="connsiteY3" fmla="*/ 438150 h 438150"/>
              <a:gd name="connsiteX4" fmla="*/ 1607741 w 1607741"/>
              <a:gd name="connsiteY4" fmla="*/ 209550 h 438150"/>
              <a:gd name="connsiteX5" fmla="*/ 788591 w 1607741"/>
              <a:gd name="connsiteY5" fmla="*/ 0 h 438150"/>
              <a:gd name="connsiteX6" fmla="*/ 20241 w 1607741"/>
              <a:gd name="connsiteY6" fmla="*/ 158750 h 438150"/>
              <a:gd name="connsiteX0" fmla="*/ 24453 w 1575970"/>
              <a:gd name="connsiteY0" fmla="*/ 146050 h 438150"/>
              <a:gd name="connsiteX1" fmla="*/ 102770 w 1575970"/>
              <a:gd name="connsiteY1" fmla="*/ 368300 h 438150"/>
              <a:gd name="connsiteX2" fmla="*/ 801270 w 1575970"/>
              <a:gd name="connsiteY2" fmla="*/ 317500 h 438150"/>
              <a:gd name="connsiteX3" fmla="*/ 1461670 w 1575970"/>
              <a:gd name="connsiteY3" fmla="*/ 438150 h 438150"/>
              <a:gd name="connsiteX4" fmla="*/ 1575970 w 1575970"/>
              <a:gd name="connsiteY4" fmla="*/ 209550 h 438150"/>
              <a:gd name="connsiteX5" fmla="*/ 756820 w 1575970"/>
              <a:gd name="connsiteY5" fmla="*/ 0 h 438150"/>
              <a:gd name="connsiteX6" fmla="*/ 24453 w 1575970"/>
              <a:gd name="connsiteY6" fmla="*/ 146050 h 438150"/>
              <a:gd name="connsiteX0" fmla="*/ 29107 w 1580624"/>
              <a:gd name="connsiteY0" fmla="*/ 146050 h 438150"/>
              <a:gd name="connsiteX1" fmla="*/ 107424 w 1580624"/>
              <a:gd name="connsiteY1" fmla="*/ 368300 h 438150"/>
              <a:gd name="connsiteX2" fmla="*/ 805924 w 1580624"/>
              <a:gd name="connsiteY2" fmla="*/ 317500 h 438150"/>
              <a:gd name="connsiteX3" fmla="*/ 1466324 w 1580624"/>
              <a:gd name="connsiteY3" fmla="*/ 438150 h 438150"/>
              <a:gd name="connsiteX4" fmla="*/ 1580624 w 1580624"/>
              <a:gd name="connsiteY4" fmla="*/ 209550 h 438150"/>
              <a:gd name="connsiteX5" fmla="*/ 761474 w 1580624"/>
              <a:gd name="connsiteY5" fmla="*/ 0 h 438150"/>
              <a:gd name="connsiteX6" fmla="*/ 29107 w 1580624"/>
              <a:gd name="connsiteY6" fmla="*/ 146050 h 438150"/>
              <a:gd name="connsiteX0" fmla="*/ 29107 w 1580624"/>
              <a:gd name="connsiteY0" fmla="*/ 146050 h 438150"/>
              <a:gd name="connsiteX1" fmla="*/ 107424 w 1580624"/>
              <a:gd name="connsiteY1" fmla="*/ 368300 h 438150"/>
              <a:gd name="connsiteX2" fmla="*/ 805924 w 1580624"/>
              <a:gd name="connsiteY2" fmla="*/ 317500 h 438150"/>
              <a:gd name="connsiteX3" fmla="*/ 1466324 w 1580624"/>
              <a:gd name="connsiteY3" fmla="*/ 438150 h 438150"/>
              <a:gd name="connsiteX4" fmla="*/ 1580624 w 1580624"/>
              <a:gd name="connsiteY4" fmla="*/ 209550 h 438150"/>
              <a:gd name="connsiteX5" fmla="*/ 761474 w 1580624"/>
              <a:gd name="connsiteY5" fmla="*/ 0 h 438150"/>
              <a:gd name="connsiteX6" fmla="*/ 29107 w 1580624"/>
              <a:gd name="connsiteY6" fmla="*/ 146050 h 438150"/>
              <a:gd name="connsiteX0" fmla="*/ 29107 w 1580624"/>
              <a:gd name="connsiteY0" fmla="*/ 146050 h 438150"/>
              <a:gd name="connsiteX1" fmla="*/ 107424 w 1580624"/>
              <a:gd name="connsiteY1" fmla="*/ 368300 h 438150"/>
              <a:gd name="connsiteX2" fmla="*/ 805924 w 1580624"/>
              <a:gd name="connsiteY2" fmla="*/ 317500 h 438150"/>
              <a:gd name="connsiteX3" fmla="*/ 1466324 w 1580624"/>
              <a:gd name="connsiteY3" fmla="*/ 438150 h 438150"/>
              <a:gd name="connsiteX4" fmla="*/ 1580624 w 1580624"/>
              <a:gd name="connsiteY4" fmla="*/ 209550 h 438150"/>
              <a:gd name="connsiteX5" fmla="*/ 761474 w 1580624"/>
              <a:gd name="connsiteY5" fmla="*/ 0 h 438150"/>
              <a:gd name="connsiteX6" fmla="*/ 29107 w 1580624"/>
              <a:gd name="connsiteY6" fmla="*/ 146050 h 438150"/>
              <a:gd name="connsiteX0" fmla="*/ 29107 w 1580624"/>
              <a:gd name="connsiteY0" fmla="*/ 146050 h 438150"/>
              <a:gd name="connsiteX1" fmla="*/ 107424 w 1580624"/>
              <a:gd name="connsiteY1" fmla="*/ 368300 h 438150"/>
              <a:gd name="connsiteX2" fmla="*/ 805924 w 1580624"/>
              <a:gd name="connsiteY2" fmla="*/ 317500 h 438150"/>
              <a:gd name="connsiteX3" fmla="*/ 1466324 w 1580624"/>
              <a:gd name="connsiteY3" fmla="*/ 438150 h 438150"/>
              <a:gd name="connsiteX4" fmla="*/ 1580624 w 1580624"/>
              <a:gd name="connsiteY4" fmla="*/ 209550 h 438150"/>
              <a:gd name="connsiteX5" fmla="*/ 761474 w 1580624"/>
              <a:gd name="connsiteY5" fmla="*/ 0 h 438150"/>
              <a:gd name="connsiteX6" fmla="*/ 29107 w 1580624"/>
              <a:gd name="connsiteY6" fmla="*/ 146050 h 438150"/>
              <a:gd name="connsiteX0" fmla="*/ 29107 w 1580624"/>
              <a:gd name="connsiteY0" fmla="*/ 146050 h 439369"/>
              <a:gd name="connsiteX1" fmla="*/ 107424 w 1580624"/>
              <a:gd name="connsiteY1" fmla="*/ 368300 h 439369"/>
              <a:gd name="connsiteX2" fmla="*/ 805924 w 1580624"/>
              <a:gd name="connsiteY2" fmla="*/ 317500 h 439369"/>
              <a:gd name="connsiteX3" fmla="*/ 1466324 w 1580624"/>
              <a:gd name="connsiteY3" fmla="*/ 438150 h 439369"/>
              <a:gd name="connsiteX4" fmla="*/ 1580624 w 1580624"/>
              <a:gd name="connsiteY4" fmla="*/ 209550 h 439369"/>
              <a:gd name="connsiteX5" fmla="*/ 761474 w 1580624"/>
              <a:gd name="connsiteY5" fmla="*/ 0 h 439369"/>
              <a:gd name="connsiteX6" fmla="*/ 29107 w 1580624"/>
              <a:gd name="connsiteY6" fmla="*/ 146050 h 439369"/>
              <a:gd name="connsiteX0" fmla="*/ 29107 w 1580624"/>
              <a:gd name="connsiteY0" fmla="*/ 146050 h 439369"/>
              <a:gd name="connsiteX1" fmla="*/ 107424 w 1580624"/>
              <a:gd name="connsiteY1" fmla="*/ 368300 h 439369"/>
              <a:gd name="connsiteX2" fmla="*/ 805924 w 1580624"/>
              <a:gd name="connsiteY2" fmla="*/ 317500 h 439369"/>
              <a:gd name="connsiteX3" fmla="*/ 1466324 w 1580624"/>
              <a:gd name="connsiteY3" fmla="*/ 438150 h 439369"/>
              <a:gd name="connsiteX4" fmla="*/ 1580624 w 1580624"/>
              <a:gd name="connsiteY4" fmla="*/ 209550 h 439369"/>
              <a:gd name="connsiteX5" fmla="*/ 761474 w 1580624"/>
              <a:gd name="connsiteY5" fmla="*/ 0 h 439369"/>
              <a:gd name="connsiteX6" fmla="*/ 29107 w 1580624"/>
              <a:gd name="connsiteY6" fmla="*/ 146050 h 439369"/>
              <a:gd name="connsiteX0" fmla="*/ 29107 w 1555224"/>
              <a:gd name="connsiteY0" fmla="*/ 146050 h 439369"/>
              <a:gd name="connsiteX1" fmla="*/ 107424 w 1555224"/>
              <a:gd name="connsiteY1" fmla="*/ 368300 h 439369"/>
              <a:gd name="connsiteX2" fmla="*/ 805924 w 1555224"/>
              <a:gd name="connsiteY2" fmla="*/ 317500 h 439369"/>
              <a:gd name="connsiteX3" fmla="*/ 1466324 w 1555224"/>
              <a:gd name="connsiteY3" fmla="*/ 438150 h 439369"/>
              <a:gd name="connsiteX4" fmla="*/ 1555224 w 1555224"/>
              <a:gd name="connsiteY4" fmla="*/ 209550 h 439369"/>
              <a:gd name="connsiteX5" fmla="*/ 761474 w 1555224"/>
              <a:gd name="connsiteY5" fmla="*/ 0 h 439369"/>
              <a:gd name="connsiteX6" fmla="*/ 29107 w 1555224"/>
              <a:gd name="connsiteY6" fmla="*/ 146050 h 439369"/>
              <a:gd name="connsiteX0" fmla="*/ 29107 w 1564506"/>
              <a:gd name="connsiteY0" fmla="*/ 146050 h 439369"/>
              <a:gd name="connsiteX1" fmla="*/ 107424 w 1564506"/>
              <a:gd name="connsiteY1" fmla="*/ 368300 h 439369"/>
              <a:gd name="connsiteX2" fmla="*/ 805924 w 1564506"/>
              <a:gd name="connsiteY2" fmla="*/ 317500 h 439369"/>
              <a:gd name="connsiteX3" fmla="*/ 1466324 w 1564506"/>
              <a:gd name="connsiteY3" fmla="*/ 438150 h 439369"/>
              <a:gd name="connsiteX4" fmla="*/ 1555224 w 1564506"/>
              <a:gd name="connsiteY4" fmla="*/ 209550 h 439369"/>
              <a:gd name="connsiteX5" fmla="*/ 761474 w 1564506"/>
              <a:gd name="connsiteY5" fmla="*/ 0 h 439369"/>
              <a:gd name="connsiteX6" fmla="*/ 29107 w 1564506"/>
              <a:gd name="connsiteY6" fmla="*/ 146050 h 439369"/>
              <a:gd name="connsiteX0" fmla="*/ 29107 w 1564506"/>
              <a:gd name="connsiteY0" fmla="*/ 146050 h 439369"/>
              <a:gd name="connsiteX1" fmla="*/ 107424 w 1564506"/>
              <a:gd name="connsiteY1" fmla="*/ 368300 h 439369"/>
              <a:gd name="connsiteX2" fmla="*/ 805924 w 1564506"/>
              <a:gd name="connsiteY2" fmla="*/ 317500 h 439369"/>
              <a:gd name="connsiteX3" fmla="*/ 1466324 w 1564506"/>
              <a:gd name="connsiteY3" fmla="*/ 438150 h 439369"/>
              <a:gd name="connsiteX4" fmla="*/ 1555224 w 1564506"/>
              <a:gd name="connsiteY4" fmla="*/ 209550 h 439369"/>
              <a:gd name="connsiteX5" fmla="*/ 761474 w 1564506"/>
              <a:gd name="connsiteY5" fmla="*/ 0 h 439369"/>
              <a:gd name="connsiteX6" fmla="*/ 29107 w 1564506"/>
              <a:gd name="connsiteY6" fmla="*/ 146050 h 439369"/>
              <a:gd name="connsiteX0" fmla="*/ 29107 w 1564506"/>
              <a:gd name="connsiteY0" fmla="*/ 146050 h 439369"/>
              <a:gd name="connsiteX1" fmla="*/ 107424 w 1564506"/>
              <a:gd name="connsiteY1" fmla="*/ 368300 h 439369"/>
              <a:gd name="connsiteX2" fmla="*/ 805924 w 1564506"/>
              <a:gd name="connsiteY2" fmla="*/ 317500 h 439369"/>
              <a:gd name="connsiteX3" fmla="*/ 1466324 w 1564506"/>
              <a:gd name="connsiteY3" fmla="*/ 438150 h 439369"/>
              <a:gd name="connsiteX4" fmla="*/ 1555224 w 1564506"/>
              <a:gd name="connsiteY4" fmla="*/ 209550 h 439369"/>
              <a:gd name="connsiteX5" fmla="*/ 761474 w 1564506"/>
              <a:gd name="connsiteY5" fmla="*/ 0 h 439369"/>
              <a:gd name="connsiteX6" fmla="*/ 29107 w 1564506"/>
              <a:gd name="connsiteY6" fmla="*/ 146050 h 439369"/>
              <a:gd name="connsiteX0" fmla="*/ 29107 w 1564506"/>
              <a:gd name="connsiteY0" fmla="*/ 146050 h 439369"/>
              <a:gd name="connsiteX1" fmla="*/ 107424 w 1564506"/>
              <a:gd name="connsiteY1" fmla="*/ 368300 h 439369"/>
              <a:gd name="connsiteX2" fmla="*/ 805924 w 1564506"/>
              <a:gd name="connsiteY2" fmla="*/ 317500 h 439369"/>
              <a:gd name="connsiteX3" fmla="*/ 1466324 w 1564506"/>
              <a:gd name="connsiteY3" fmla="*/ 438150 h 439369"/>
              <a:gd name="connsiteX4" fmla="*/ 1555224 w 1564506"/>
              <a:gd name="connsiteY4" fmla="*/ 209550 h 439369"/>
              <a:gd name="connsiteX5" fmla="*/ 761474 w 1564506"/>
              <a:gd name="connsiteY5" fmla="*/ 0 h 439369"/>
              <a:gd name="connsiteX6" fmla="*/ 29107 w 1564506"/>
              <a:gd name="connsiteY6" fmla="*/ 146050 h 439369"/>
              <a:gd name="connsiteX0" fmla="*/ 29107 w 1564506"/>
              <a:gd name="connsiteY0" fmla="*/ 146050 h 445560"/>
              <a:gd name="connsiteX1" fmla="*/ 107424 w 1564506"/>
              <a:gd name="connsiteY1" fmla="*/ 368300 h 445560"/>
              <a:gd name="connsiteX2" fmla="*/ 805924 w 1564506"/>
              <a:gd name="connsiteY2" fmla="*/ 317500 h 445560"/>
              <a:gd name="connsiteX3" fmla="*/ 1466324 w 1564506"/>
              <a:gd name="connsiteY3" fmla="*/ 438150 h 445560"/>
              <a:gd name="connsiteX4" fmla="*/ 1555224 w 1564506"/>
              <a:gd name="connsiteY4" fmla="*/ 209550 h 445560"/>
              <a:gd name="connsiteX5" fmla="*/ 761474 w 1564506"/>
              <a:gd name="connsiteY5" fmla="*/ 0 h 445560"/>
              <a:gd name="connsiteX6" fmla="*/ 29107 w 1564506"/>
              <a:gd name="connsiteY6" fmla="*/ 146050 h 445560"/>
              <a:gd name="connsiteX0" fmla="*/ 29107 w 1568331"/>
              <a:gd name="connsiteY0" fmla="*/ 146050 h 445560"/>
              <a:gd name="connsiteX1" fmla="*/ 107424 w 1568331"/>
              <a:gd name="connsiteY1" fmla="*/ 368300 h 445560"/>
              <a:gd name="connsiteX2" fmla="*/ 805924 w 1568331"/>
              <a:gd name="connsiteY2" fmla="*/ 317500 h 445560"/>
              <a:gd name="connsiteX3" fmla="*/ 1466324 w 1568331"/>
              <a:gd name="connsiteY3" fmla="*/ 438150 h 445560"/>
              <a:gd name="connsiteX4" fmla="*/ 1555224 w 1568331"/>
              <a:gd name="connsiteY4" fmla="*/ 209550 h 445560"/>
              <a:gd name="connsiteX5" fmla="*/ 761474 w 1568331"/>
              <a:gd name="connsiteY5" fmla="*/ 0 h 445560"/>
              <a:gd name="connsiteX6" fmla="*/ 29107 w 1568331"/>
              <a:gd name="connsiteY6" fmla="*/ 146050 h 445560"/>
              <a:gd name="connsiteX0" fmla="*/ 29107 w 1582296"/>
              <a:gd name="connsiteY0" fmla="*/ 146050 h 445560"/>
              <a:gd name="connsiteX1" fmla="*/ 107424 w 1582296"/>
              <a:gd name="connsiteY1" fmla="*/ 368300 h 445560"/>
              <a:gd name="connsiteX2" fmla="*/ 805924 w 1582296"/>
              <a:gd name="connsiteY2" fmla="*/ 317500 h 445560"/>
              <a:gd name="connsiteX3" fmla="*/ 1466324 w 1582296"/>
              <a:gd name="connsiteY3" fmla="*/ 438150 h 445560"/>
              <a:gd name="connsiteX4" fmla="*/ 1555224 w 1582296"/>
              <a:gd name="connsiteY4" fmla="*/ 209550 h 445560"/>
              <a:gd name="connsiteX5" fmla="*/ 761474 w 1582296"/>
              <a:gd name="connsiteY5" fmla="*/ 0 h 445560"/>
              <a:gd name="connsiteX6" fmla="*/ 29107 w 1582296"/>
              <a:gd name="connsiteY6" fmla="*/ 146050 h 445560"/>
              <a:gd name="connsiteX0" fmla="*/ 29107 w 1582296"/>
              <a:gd name="connsiteY0" fmla="*/ 146050 h 445560"/>
              <a:gd name="connsiteX1" fmla="*/ 107424 w 1582296"/>
              <a:gd name="connsiteY1" fmla="*/ 368300 h 445560"/>
              <a:gd name="connsiteX2" fmla="*/ 805924 w 1582296"/>
              <a:gd name="connsiteY2" fmla="*/ 317500 h 445560"/>
              <a:gd name="connsiteX3" fmla="*/ 1466324 w 1582296"/>
              <a:gd name="connsiteY3" fmla="*/ 438150 h 445560"/>
              <a:gd name="connsiteX4" fmla="*/ 1555224 w 1582296"/>
              <a:gd name="connsiteY4" fmla="*/ 209550 h 445560"/>
              <a:gd name="connsiteX5" fmla="*/ 761474 w 1582296"/>
              <a:gd name="connsiteY5" fmla="*/ 0 h 445560"/>
              <a:gd name="connsiteX6" fmla="*/ 29107 w 1582296"/>
              <a:gd name="connsiteY6" fmla="*/ 146050 h 445560"/>
              <a:gd name="connsiteX0" fmla="*/ 29466 w 1582655"/>
              <a:gd name="connsiteY0" fmla="*/ 146050 h 445560"/>
              <a:gd name="connsiteX1" fmla="*/ 107783 w 1582655"/>
              <a:gd name="connsiteY1" fmla="*/ 368300 h 445560"/>
              <a:gd name="connsiteX2" fmla="*/ 806283 w 1582655"/>
              <a:gd name="connsiteY2" fmla="*/ 317500 h 445560"/>
              <a:gd name="connsiteX3" fmla="*/ 1466683 w 1582655"/>
              <a:gd name="connsiteY3" fmla="*/ 438150 h 445560"/>
              <a:gd name="connsiteX4" fmla="*/ 1555583 w 1582655"/>
              <a:gd name="connsiteY4" fmla="*/ 209550 h 445560"/>
              <a:gd name="connsiteX5" fmla="*/ 761833 w 1582655"/>
              <a:gd name="connsiteY5" fmla="*/ 0 h 445560"/>
              <a:gd name="connsiteX6" fmla="*/ 29466 w 1582655"/>
              <a:gd name="connsiteY6" fmla="*/ 146050 h 445560"/>
              <a:gd name="connsiteX0" fmla="*/ 29466 w 1582655"/>
              <a:gd name="connsiteY0" fmla="*/ 146050 h 445560"/>
              <a:gd name="connsiteX1" fmla="*/ 107783 w 1582655"/>
              <a:gd name="connsiteY1" fmla="*/ 368300 h 445560"/>
              <a:gd name="connsiteX2" fmla="*/ 806283 w 1582655"/>
              <a:gd name="connsiteY2" fmla="*/ 317500 h 445560"/>
              <a:gd name="connsiteX3" fmla="*/ 1466683 w 1582655"/>
              <a:gd name="connsiteY3" fmla="*/ 438150 h 445560"/>
              <a:gd name="connsiteX4" fmla="*/ 1555583 w 1582655"/>
              <a:gd name="connsiteY4" fmla="*/ 209550 h 445560"/>
              <a:gd name="connsiteX5" fmla="*/ 761833 w 1582655"/>
              <a:gd name="connsiteY5" fmla="*/ 0 h 445560"/>
              <a:gd name="connsiteX6" fmla="*/ 29466 w 1582655"/>
              <a:gd name="connsiteY6" fmla="*/ 146050 h 445560"/>
              <a:gd name="connsiteX0" fmla="*/ 29466 w 1582655"/>
              <a:gd name="connsiteY0" fmla="*/ 146573 h 446083"/>
              <a:gd name="connsiteX1" fmla="*/ 107783 w 1582655"/>
              <a:gd name="connsiteY1" fmla="*/ 368823 h 446083"/>
              <a:gd name="connsiteX2" fmla="*/ 806283 w 1582655"/>
              <a:gd name="connsiteY2" fmla="*/ 318023 h 446083"/>
              <a:gd name="connsiteX3" fmla="*/ 1466683 w 1582655"/>
              <a:gd name="connsiteY3" fmla="*/ 438673 h 446083"/>
              <a:gd name="connsiteX4" fmla="*/ 1555583 w 1582655"/>
              <a:gd name="connsiteY4" fmla="*/ 210073 h 446083"/>
              <a:gd name="connsiteX5" fmla="*/ 761833 w 1582655"/>
              <a:gd name="connsiteY5" fmla="*/ 523 h 446083"/>
              <a:gd name="connsiteX6" fmla="*/ 29466 w 1582655"/>
              <a:gd name="connsiteY6" fmla="*/ 146573 h 4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2655" h="446083">
                <a:moveTo>
                  <a:pt x="29466" y="146573"/>
                </a:moveTo>
                <a:cubicBezTo>
                  <a:pt x="-44617" y="229123"/>
                  <a:pt x="35816" y="330724"/>
                  <a:pt x="107783" y="368823"/>
                </a:cubicBezTo>
                <a:cubicBezTo>
                  <a:pt x="222082" y="415390"/>
                  <a:pt x="564984" y="313790"/>
                  <a:pt x="806283" y="318023"/>
                </a:cubicBezTo>
                <a:cubicBezTo>
                  <a:pt x="1060282" y="328606"/>
                  <a:pt x="1259250" y="481007"/>
                  <a:pt x="1466683" y="438673"/>
                </a:cubicBezTo>
                <a:cubicBezTo>
                  <a:pt x="1568283" y="383640"/>
                  <a:pt x="1616967" y="284157"/>
                  <a:pt x="1555583" y="210073"/>
                </a:cubicBezTo>
                <a:cubicBezTo>
                  <a:pt x="1407417" y="119056"/>
                  <a:pt x="1043349" y="13222"/>
                  <a:pt x="761833" y="523"/>
                </a:cubicBezTo>
                <a:cubicBezTo>
                  <a:pt x="495133" y="-3711"/>
                  <a:pt x="260183" y="15339"/>
                  <a:pt x="29466" y="146573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82000">
                <a:srgbClr val="797B9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4299437" y="3715704"/>
            <a:ext cx="3548157" cy="4700348"/>
            <a:chOff x="4297913" y="3716843"/>
            <a:chExt cx="3548157" cy="4700348"/>
          </a:xfrm>
        </p:grpSpPr>
        <p:grpSp>
          <p:nvGrpSpPr>
            <p:cNvPr id="62" name="Group 61"/>
            <p:cNvGrpSpPr/>
            <p:nvPr/>
          </p:nvGrpSpPr>
          <p:grpSpPr>
            <a:xfrm>
              <a:off x="5053370" y="3886865"/>
              <a:ext cx="2033021" cy="3131282"/>
              <a:chOff x="5387975" y="3947072"/>
              <a:chExt cx="1406525" cy="216634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464628" y="4121178"/>
                <a:ext cx="1262743" cy="1992240"/>
              </a:xfrm>
              <a:prstGeom prst="rect">
                <a:avLst/>
              </a:prstGeom>
              <a:solidFill>
                <a:srgbClr val="BDA7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5477118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975140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6473162" y="5864654"/>
                <a:ext cx="250494" cy="240631"/>
              </a:xfrm>
              <a:custGeom>
                <a:avLst/>
                <a:gdLst>
                  <a:gd name="connsiteX0" fmla="*/ 21058 w 250494"/>
                  <a:gd name="connsiteY0" fmla="*/ 0 h 240631"/>
                  <a:gd name="connsiteX1" fmla="*/ 250494 w 250494"/>
                  <a:gd name="connsiteY1" fmla="*/ 0 h 240631"/>
                  <a:gd name="connsiteX2" fmla="*/ 250494 w 250494"/>
                  <a:gd name="connsiteY2" fmla="*/ 240631 h 240631"/>
                  <a:gd name="connsiteX3" fmla="*/ 21058 w 250494"/>
                  <a:gd name="connsiteY3" fmla="*/ 240631 h 240631"/>
                  <a:gd name="connsiteX4" fmla="*/ 0 w 250494"/>
                  <a:gd name="connsiteY4" fmla="*/ 219573 h 240631"/>
                  <a:gd name="connsiteX5" fmla="*/ 0 w 250494"/>
                  <a:gd name="connsiteY5" fmla="*/ 21058 h 240631"/>
                  <a:gd name="connsiteX6" fmla="*/ 21058 w 25049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4" h="240631">
                    <a:moveTo>
                      <a:pt x="21058" y="0"/>
                    </a:moveTo>
                    <a:lnTo>
                      <a:pt x="250494" y="0"/>
                    </a:lnTo>
                    <a:lnTo>
                      <a:pt x="25049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230396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732374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5467351" y="5610341"/>
                <a:ext cx="251487" cy="240631"/>
              </a:xfrm>
              <a:custGeom>
                <a:avLst/>
                <a:gdLst>
                  <a:gd name="connsiteX0" fmla="*/ 0 w 251487"/>
                  <a:gd name="connsiteY0" fmla="*/ 0 h 240631"/>
                  <a:gd name="connsiteX1" fmla="*/ 230429 w 251487"/>
                  <a:gd name="connsiteY1" fmla="*/ 0 h 240631"/>
                  <a:gd name="connsiteX2" fmla="*/ 251487 w 251487"/>
                  <a:gd name="connsiteY2" fmla="*/ 21058 h 240631"/>
                  <a:gd name="connsiteX3" fmla="*/ 251487 w 251487"/>
                  <a:gd name="connsiteY3" fmla="*/ 219573 h 240631"/>
                  <a:gd name="connsiteX4" fmla="*/ 230429 w 251487"/>
                  <a:gd name="connsiteY4" fmla="*/ 240631 h 240631"/>
                  <a:gd name="connsiteX5" fmla="*/ 0 w 251487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487" h="240631">
                    <a:moveTo>
                      <a:pt x="0" y="0"/>
                    </a:moveTo>
                    <a:lnTo>
                      <a:pt x="230429" y="0"/>
                    </a:lnTo>
                    <a:cubicBezTo>
                      <a:pt x="242059" y="0"/>
                      <a:pt x="251487" y="9428"/>
                      <a:pt x="251487" y="21058"/>
                    </a:cubicBezTo>
                    <a:lnTo>
                      <a:pt x="251487" y="219573"/>
                    </a:lnTo>
                    <a:cubicBezTo>
                      <a:pt x="251487" y="231203"/>
                      <a:pt x="242059" y="240631"/>
                      <a:pt x="230429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477118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975140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6473163" y="5356028"/>
                <a:ext cx="250493" cy="240631"/>
              </a:xfrm>
              <a:custGeom>
                <a:avLst/>
                <a:gdLst>
                  <a:gd name="connsiteX0" fmla="*/ 21058 w 250493"/>
                  <a:gd name="connsiteY0" fmla="*/ 0 h 240631"/>
                  <a:gd name="connsiteX1" fmla="*/ 250493 w 250493"/>
                  <a:gd name="connsiteY1" fmla="*/ 0 h 240631"/>
                  <a:gd name="connsiteX2" fmla="*/ 250493 w 250493"/>
                  <a:gd name="connsiteY2" fmla="*/ 240631 h 240631"/>
                  <a:gd name="connsiteX3" fmla="*/ 21058 w 250493"/>
                  <a:gd name="connsiteY3" fmla="*/ 240631 h 240631"/>
                  <a:gd name="connsiteX4" fmla="*/ 0 w 250493"/>
                  <a:gd name="connsiteY4" fmla="*/ 219573 h 240631"/>
                  <a:gd name="connsiteX5" fmla="*/ 0 w 250493"/>
                  <a:gd name="connsiteY5" fmla="*/ 21058 h 240631"/>
                  <a:gd name="connsiteX6" fmla="*/ 21058 w 250493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3" h="240631">
                    <a:moveTo>
                      <a:pt x="21058" y="0"/>
                    </a:moveTo>
                    <a:lnTo>
                      <a:pt x="250493" y="0"/>
                    </a:lnTo>
                    <a:lnTo>
                      <a:pt x="250493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F2C24"/>
                  </a:gs>
                  <a:gs pos="100000">
                    <a:srgbClr val="8322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6230396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732374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D2524"/>
                  </a:gs>
                  <a:gs pos="100000">
                    <a:srgbClr val="6C1E1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5463965" y="5101715"/>
                <a:ext cx="254873" cy="240631"/>
              </a:xfrm>
              <a:custGeom>
                <a:avLst/>
                <a:gdLst>
                  <a:gd name="connsiteX0" fmla="*/ 0 w 254873"/>
                  <a:gd name="connsiteY0" fmla="*/ 0 h 240631"/>
                  <a:gd name="connsiteX1" fmla="*/ 233815 w 254873"/>
                  <a:gd name="connsiteY1" fmla="*/ 0 h 240631"/>
                  <a:gd name="connsiteX2" fmla="*/ 254873 w 254873"/>
                  <a:gd name="connsiteY2" fmla="*/ 21058 h 240631"/>
                  <a:gd name="connsiteX3" fmla="*/ 254873 w 254873"/>
                  <a:gd name="connsiteY3" fmla="*/ 219573 h 240631"/>
                  <a:gd name="connsiteX4" fmla="*/ 233815 w 254873"/>
                  <a:gd name="connsiteY4" fmla="*/ 240631 h 240631"/>
                  <a:gd name="connsiteX5" fmla="*/ 0 w 254873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3" h="240631">
                    <a:moveTo>
                      <a:pt x="0" y="0"/>
                    </a:moveTo>
                    <a:lnTo>
                      <a:pt x="233815" y="0"/>
                    </a:lnTo>
                    <a:cubicBezTo>
                      <a:pt x="245445" y="0"/>
                      <a:pt x="254873" y="9428"/>
                      <a:pt x="254873" y="21058"/>
                    </a:cubicBezTo>
                    <a:lnTo>
                      <a:pt x="254873" y="219573"/>
                    </a:lnTo>
                    <a:cubicBezTo>
                      <a:pt x="254873" y="231203"/>
                      <a:pt x="245445" y="240631"/>
                      <a:pt x="233815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477118" y="4847402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E2524"/>
                  </a:gs>
                  <a:gs pos="100000">
                    <a:srgbClr val="671C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5975140" y="484926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12C24"/>
                  </a:gs>
                  <a:gs pos="100000">
                    <a:srgbClr val="8021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6473162" y="4849261"/>
                <a:ext cx="253668" cy="240631"/>
              </a:xfrm>
              <a:custGeom>
                <a:avLst/>
                <a:gdLst>
                  <a:gd name="connsiteX0" fmla="*/ 21058 w 253668"/>
                  <a:gd name="connsiteY0" fmla="*/ 0 h 240631"/>
                  <a:gd name="connsiteX1" fmla="*/ 253668 w 253668"/>
                  <a:gd name="connsiteY1" fmla="*/ 0 h 240631"/>
                  <a:gd name="connsiteX2" fmla="*/ 253668 w 253668"/>
                  <a:gd name="connsiteY2" fmla="*/ 240631 h 240631"/>
                  <a:gd name="connsiteX3" fmla="*/ 21058 w 253668"/>
                  <a:gd name="connsiteY3" fmla="*/ 240631 h 240631"/>
                  <a:gd name="connsiteX4" fmla="*/ 0 w 253668"/>
                  <a:gd name="connsiteY4" fmla="*/ 219573 h 240631"/>
                  <a:gd name="connsiteX5" fmla="*/ 0 w 253668"/>
                  <a:gd name="connsiteY5" fmla="*/ 21058 h 240631"/>
                  <a:gd name="connsiteX6" fmla="*/ 21058 w 253668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668" h="240631">
                    <a:moveTo>
                      <a:pt x="21058" y="0"/>
                    </a:moveTo>
                    <a:lnTo>
                      <a:pt x="253668" y="0"/>
                    </a:lnTo>
                    <a:lnTo>
                      <a:pt x="253668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E2524"/>
                  </a:gs>
                  <a:gs pos="100000">
                    <a:srgbClr val="671B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6231650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5732374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5463965" y="4593089"/>
                <a:ext cx="254872" cy="240631"/>
              </a:xfrm>
              <a:custGeom>
                <a:avLst/>
                <a:gdLst>
                  <a:gd name="connsiteX0" fmla="*/ 0 w 254872"/>
                  <a:gd name="connsiteY0" fmla="*/ 0 h 240631"/>
                  <a:gd name="connsiteX1" fmla="*/ 233814 w 254872"/>
                  <a:gd name="connsiteY1" fmla="*/ 0 h 240631"/>
                  <a:gd name="connsiteX2" fmla="*/ 254872 w 254872"/>
                  <a:gd name="connsiteY2" fmla="*/ 21058 h 240631"/>
                  <a:gd name="connsiteX3" fmla="*/ 254872 w 254872"/>
                  <a:gd name="connsiteY3" fmla="*/ 219573 h 240631"/>
                  <a:gd name="connsiteX4" fmla="*/ 233814 w 254872"/>
                  <a:gd name="connsiteY4" fmla="*/ 240631 h 240631"/>
                  <a:gd name="connsiteX5" fmla="*/ 0 w 2548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2" h="240631">
                    <a:moveTo>
                      <a:pt x="0" y="0"/>
                    </a:moveTo>
                    <a:lnTo>
                      <a:pt x="233814" y="0"/>
                    </a:lnTo>
                    <a:cubicBezTo>
                      <a:pt x="245444" y="0"/>
                      <a:pt x="254872" y="9428"/>
                      <a:pt x="254872" y="21058"/>
                    </a:cubicBezTo>
                    <a:lnTo>
                      <a:pt x="254872" y="219573"/>
                    </a:lnTo>
                    <a:cubicBezTo>
                      <a:pt x="254872" y="231203"/>
                      <a:pt x="245444" y="240631"/>
                      <a:pt x="2338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5476071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975140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6476357" y="4338776"/>
                <a:ext cx="251014" cy="240631"/>
              </a:xfrm>
              <a:custGeom>
                <a:avLst/>
                <a:gdLst>
                  <a:gd name="connsiteX0" fmla="*/ 21058 w 251014"/>
                  <a:gd name="connsiteY0" fmla="*/ 0 h 240631"/>
                  <a:gd name="connsiteX1" fmla="*/ 251014 w 251014"/>
                  <a:gd name="connsiteY1" fmla="*/ 0 h 240631"/>
                  <a:gd name="connsiteX2" fmla="*/ 251014 w 251014"/>
                  <a:gd name="connsiteY2" fmla="*/ 240631 h 240631"/>
                  <a:gd name="connsiteX3" fmla="*/ 21058 w 251014"/>
                  <a:gd name="connsiteY3" fmla="*/ 240631 h 240631"/>
                  <a:gd name="connsiteX4" fmla="*/ 0 w 251014"/>
                  <a:gd name="connsiteY4" fmla="*/ 219573 h 240631"/>
                  <a:gd name="connsiteX5" fmla="*/ 0 w 251014"/>
                  <a:gd name="connsiteY5" fmla="*/ 21058 h 240631"/>
                  <a:gd name="connsiteX6" fmla="*/ 21058 w 25101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014" h="240631">
                    <a:moveTo>
                      <a:pt x="21058" y="0"/>
                    </a:moveTo>
                    <a:lnTo>
                      <a:pt x="251014" y="0"/>
                    </a:lnTo>
                    <a:lnTo>
                      <a:pt x="25101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230396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732374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5464070" y="4087667"/>
                <a:ext cx="251572" cy="240631"/>
              </a:xfrm>
              <a:custGeom>
                <a:avLst/>
                <a:gdLst>
                  <a:gd name="connsiteX0" fmla="*/ 0 w 251572"/>
                  <a:gd name="connsiteY0" fmla="*/ 0 h 240631"/>
                  <a:gd name="connsiteX1" fmla="*/ 230514 w 251572"/>
                  <a:gd name="connsiteY1" fmla="*/ 0 h 240631"/>
                  <a:gd name="connsiteX2" fmla="*/ 251572 w 251572"/>
                  <a:gd name="connsiteY2" fmla="*/ 21058 h 240631"/>
                  <a:gd name="connsiteX3" fmla="*/ 251572 w 251572"/>
                  <a:gd name="connsiteY3" fmla="*/ 219573 h 240631"/>
                  <a:gd name="connsiteX4" fmla="*/ 230514 w 251572"/>
                  <a:gd name="connsiteY4" fmla="*/ 240631 h 240631"/>
                  <a:gd name="connsiteX5" fmla="*/ 0 w 2515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572" h="240631">
                    <a:moveTo>
                      <a:pt x="0" y="0"/>
                    </a:moveTo>
                    <a:lnTo>
                      <a:pt x="230514" y="0"/>
                    </a:lnTo>
                    <a:cubicBezTo>
                      <a:pt x="242144" y="0"/>
                      <a:pt x="251572" y="9428"/>
                      <a:pt x="251572" y="21058"/>
                    </a:cubicBezTo>
                    <a:lnTo>
                      <a:pt x="251572" y="219573"/>
                    </a:lnTo>
                    <a:cubicBezTo>
                      <a:pt x="251572" y="231203"/>
                      <a:pt x="242144" y="240631"/>
                      <a:pt x="2305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387975" y="3947072"/>
                <a:ext cx="1406525" cy="271903"/>
              </a:xfrm>
              <a:prstGeom prst="roundRect">
                <a:avLst>
                  <a:gd name="adj" fmla="val 21338"/>
                </a:avLst>
              </a:prstGeom>
              <a:gradFill>
                <a:gsLst>
                  <a:gs pos="0">
                    <a:srgbClr val="969396"/>
                  </a:gs>
                  <a:gs pos="100000">
                    <a:srgbClr val="7D797D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4" name="Freeform 63"/>
            <p:cNvSpPr/>
            <p:nvPr/>
          </p:nvSpPr>
          <p:spPr>
            <a:xfrm>
              <a:off x="4297913" y="6006266"/>
              <a:ext cx="3548157" cy="2410925"/>
            </a:xfrm>
            <a:custGeom>
              <a:avLst/>
              <a:gdLst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03082 w 5929162"/>
                <a:gd name="connsiteY3" fmla="*/ 115503 h 1790299"/>
                <a:gd name="connsiteX4" fmla="*/ 3089709 w 5929162"/>
                <a:gd name="connsiteY4" fmla="*/ 202131 h 1790299"/>
                <a:gd name="connsiteX5" fmla="*/ 3840480 w 5929162"/>
                <a:gd name="connsiteY5" fmla="*/ 577516 h 1790299"/>
                <a:gd name="connsiteX6" fmla="*/ 4831882 w 5929162"/>
                <a:gd name="connsiteY6" fmla="*/ 827773 h 1790299"/>
                <a:gd name="connsiteX7" fmla="*/ 5929162 w 5929162"/>
                <a:gd name="connsiteY7" fmla="*/ 1328286 h 1790299"/>
                <a:gd name="connsiteX8" fmla="*/ 452387 w 5929162"/>
                <a:gd name="connsiteY8" fmla="*/ 1790299 h 1790299"/>
                <a:gd name="connsiteX9" fmla="*/ 0 w 5929162"/>
                <a:gd name="connsiteY9" fmla="*/ 1511166 h 1790299"/>
                <a:gd name="connsiteX10" fmla="*/ 48126 w 5929162"/>
                <a:gd name="connsiteY10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89709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39528 h 1790299"/>
                <a:gd name="connsiteX1" fmla="*/ 981776 w 5929162"/>
                <a:gd name="connsiteY1" fmla="*/ 385011 h 1790299"/>
                <a:gd name="connsiteX2" fmla="*/ 1925052 w 5929162"/>
                <a:gd name="connsiteY2" fmla="*/ 0 h 1790299"/>
                <a:gd name="connsiteX3" fmla="*/ 3022332 w 5929162"/>
                <a:gd name="connsiteY3" fmla="*/ 202131 h 1790299"/>
                <a:gd name="connsiteX4" fmla="*/ 3840480 w 5929162"/>
                <a:gd name="connsiteY4" fmla="*/ 577516 h 1790299"/>
                <a:gd name="connsiteX5" fmla="*/ 4831882 w 5929162"/>
                <a:gd name="connsiteY5" fmla="*/ 827773 h 1790299"/>
                <a:gd name="connsiteX6" fmla="*/ 5929162 w 5929162"/>
                <a:gd name="connsiteY6" fmla="*/ 1328286 h 1790299"/>
                <a:gd name="connsiteX7" fmla="*/ 452387 w 5929162"/>
                <a:gd name="connsiteY7" fmla="*/ 1790299 h 1790299"/>
                <a:gd name="connsiteX8" fmla="*/ 0 w 5929162"/>
                <a:gd name="connsiteY8" fmla="*/ 1511166 h 1790299"/>
                <a:gd name="connsiteX9" fmla="*/ 48126 w 5929162"/>
                <a:gd name="connsiteY9" fmla="*/ 1039528 h 1790299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48126 w 5929162"/>
                <a:gd name="connsiteY0" fmla="*/ 1050856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48126 w 5929162"/>
                <a:gd name="connsiteY9" fmla="*/ 1050856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40480 w 5929162"/>
                <a:gd name="connsiteY4" fmla="*/ 588844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01627"/>
                <a:gd name="connsiteX1" fmla="*/ 981776 w 5929162"/>
                <a:gd name="connsiteY1" fmla="*/ 396339 h 1801627"/>
                <a:gd name="connsiteX2" fmla="*/ 1925052 w 5929162"/>
                <a:gd name="connsiteY2" fmla="*/ 11328 h 1801627"/>
                <a:gd name="connsiteX3" fmla="*/ 3022332 w 5929162"/>
                <a:gd name="connsiteY3" fmla="*/ 213459 h 1801627"/>
                <a:gd name="connsiteX4" fmla="*/ 3821230 w 5929162"/>
                <a:gd name="connsiteY4" fmla="*/ 713972 h 1801627"/>
                <a:gd name="connsiteX5" fmla="*/ 4831882 w 5929162"/>
                <a:gd name="connsiteY5" fmla="*/ 839101 h 1801627"/>
                <a:gd name="connsiteX6" fmla="*/ 5929162 w 5929162"/>
                <a:gd name="connsiteY6" fmla="*/ 1339614 h 1801627"/>
                <a:gd name="connsiteX7" fmla="*/ 452387 w 5929162"/>
                <a:gd name="connsiteY7" fmla="*/ 1801627 h 1801627"/>
                <a:gd name="connsiteX8" fmla="*/ 0 w 5929162"/>
                <a:gd name="connsiteY8" fmla="*/ 1522494 h 1801627"/>
                <a:gd name="connsiteX9" fmla="*/ 125129 w 5929162"/>
                <a:gd name="connsiteY9" fmla="*/ 1118233 h 1801627"/>
                <a:gd name="connsiteX0" fmla="*/ 125129 w 5929162"/>
                <a:gd name="connsiteY0" fmla="*/ 1118233 h 1820878"/>
                <a:gd name="connsiteX1" fmla="*/ 981776 w 5929162"/>
                <a:gd name="connsiteY1" fmla="*/ 396339 h 1820878"/>
                <a:gd name="connsiteX2" fmla="*/ 1925052 w 5929162"/>
                <a:gd name="connsiteY2" fmla="*/ 11328 h 1820878"/>
                <a:gd name="connsiteX3" fmla="*/ 3022332 w 5929162"/>
                <a:gd name="connsiteY3" fmla="*/ 213459 h 1820878"/>
                <a:gd name="connsiteX4" fmla="*/ 3821230 w 5929162"/>
                <a:gd name="connsiteY4" fmla="*/ 713972 h 1820878"/>
                <a:gd name="connsiteX5" fmla="*/ 4571999 w 5929162"/>
                <a:gd name="connsiteY5" fmla="*/ 1820878 h 1820878"/>
                <a:gd name="connsiteX6" fmla="*/ 5929162 w 5929162"/>
                <a:gd name="connsiteY6" fmla="*/ 1339614 h 1820878"/>
                <a:gd name="connsiteX7" fmla="*/ 452387 w 5929162"/>
                <a:gd name="connsiteY7" fmla="*/ 1801627 h 1820878"/>
                <a:gd name="connsiteX8" fmla="*/ 0 w 5929162"/>
                <a:gd name="connsiteY8" fmla="*/ 1522494 h 1820878"/>
                <a:gd name="connsiteX9" fmla="*/ 125129 w 5929162"/>
                <a:gd name="connsiteY9" fmla="*/ 1118233 h 1820878"/>
                <a:gd name="connsiteX0" fmla="*/ 125129 w 4571999"/>
                <a:gd name="connsiteY0" fmla="*/ 1118233 h 1820878"/>
                <a:gd name="connsiteX1" fmla="*/ 981776 w 4571999"/>
                <a:gd name="connsiteY1" fmla="*/ 396339 h 1820878"/>
                <a:gd name="connsiteX2" fmla="*/ 1925052 w 4571999"/>
                <a:gd name="connsiteY2" fmla="*/ 11328 h 1820878"/>
                <a:gd name="connsiteX3" fmla="*/ 3022332 w 4571999"/>
                <a:gd name="connsiteY3" fmla="*/ 213459 h 1820878"/>
                <a:gd name="connsiteX4" fmla="*/ 3821230 w 4571999"/>
                <a:gd name="connsiteY4" fmla="*/ 713972 h 1820878"/>
                <a:gd name="connsiteX5" fmla="*/ 4571999 w 4571999"/>
                <a:gd name="connsiteY5" fmla="*/ 1820878 h 1820878"/>
                <a:gd name="connsiteX6" fmla="*/ 452387 w 4571999"/>
                <a:gd name="connsiteY6" fmla="*/ 1801627 h 1820878"/>
                <a:gd name="connsiteX7" fmla="*/ 0 w 4571999"/>
                <a:gd name="connsiteY7" fmla="*/ 1522494 h 1820878"/>
                <a:gd name="connsiteX8" fmla="*/ 125129 w 4571999"/>
                <a:gd name="connsiteY8" fmla="*/ 1118233 h 1820878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3821230 w 4571999"/>
                <a:gd name="connsiteY4" fmla="*/ 594116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849079 w 4571999"/>
                <a:gd name="connsiteY4" fmla="*/ 1133131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981776 w 4571999"/>
                <a:gd name="connsiteY1" fmla="*/ 276483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25129 w 4571999"/>
                <a:gd name="connsiteY0" fmla="*/ 998377 h 1701022"/>
                <a:gd name="connsiteX1" fmla="*/ 1270534 w 4571999"/>
                <a:gd name="connsiteY1" fmla="*/ 295734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25129 w 4571999"/>
                <a:gd name="connsiteY8" fmla="*/ 998377 h 1701022"/>
                <a:gd name="connsiteX0" fmla="*/ 105879 w 4571999"/>
                <a:gd name="connsiteY0" fmla="*/ 1229384 h 1701022"/>
                <a:gd name="connsiteX1" fmla="*/ 1270534 w 4571999"/>
                <a:gd name="connsiteY1" fmla="*/ 295734 h 1701022"/>
                <a:gd name="connsiteX2" fmla="*/ 2261937 w 4571999"/>
                <a:gd name="connsiteY2" fmla="*/ 83977 h 1701022"/>
                <a:gd name="connsiteX3" fmla="*/ 3022332 w 4571999"/>
                <a:gd name="connsiteY3" fmla="*/ 93603 h 1701022"/>
                <a:gd name="connsiteX4" fmla="*/ 2425567 w 4571999"/>
                <a:gd name="connsiteY4" fmla="*/ 1373763 h 1701022"/>
                <a:gd name="connsiteX5" fmla="*/ 4571999 w 4571999"/>
                <a:gd name="connsiteY5" fmla="*/ 1701022 h 1701022"/>
                <a:gd name="connsiteX6" fmla="*/ 452387 w 4571999"/>
                <a:gd name="connsiteY6" fmla="*/ 1681771 h 1701022"/>
                <a:gd name="connsiteX7" fmla="*/ 0 w 4571999"/>
                <a:gd name="connsiteY7" fmla="*/ 1402638 h 1701022"/>
                <a:gd name="connsiteX8" fmla="*/ 105879 w 4571999"/>
                <a:gd name="connsiteY8" fmla="*/ 1229384 h 1701022"/>
                <a:gd name="connsiteX0" fmla="*/ 105879 w 3084332"/>
                <a:gd name="connsiteY0" fmla="*/ 1229384 h 1681771"/>
                <a:gd name="connsiteX1" fmla="*/ 1270534 w 3084332"/>
                <a:gd name="connsiteY1" fmla="*/ 295734 h 1681771"/>
                <a:gd name="connsiteX2" fmla="*/ 2261937 w 3084332"/>
                <a:gd name="connsiteY2" fmla="*/ 83977 h 1681771"/>
                <a:gd name="connsiteX3" fmla="*/ 3022332 w 3084332"/>
                <a:gd name="connsiteY3" fmla="*/ 93603 h 1681771"/>
                <a:gd name="connsiteX4" fmla="*/ 2425567 w 3084332"/>
                <a:gd name="connsiteY4" fmla="*/ 1373763 h 1681771"/>
                <a:gd name="connsiteX5" fmla="*/ 452387 w 3084332"/>
                <a:gd name="connsiteY5" fmla="*/ 1681771 h 1681771"/>
                <a:gd name="connsiteX6" fmla="*/ 0 w 3084332"/>
                <a:gd name="connsiteY6" fmla="*/ 1402638 h 1681771"/>
                <a:gd name="connsiteX7" fmla="*/ 105879 w 3084332"/>
                <a:gd name="connsiteY7" fmla="*/ 1229384 h 1681771"/>
                <a:gd name="connsiteX0" fmla="*/ 105879 w 3084332"/>
                <a:gd name="connsiteY0" fmla="*/ 1229384 h 1485198"/>
                <a:gd name="connsiteX1" fmla="*/ 1270534 w 3084332"/>
                <a:gd name="connsiteY1" fmla="*/ 295734 h 1485198"/>
                <a:gd name="connsiteX2" fmla="*/ 2261937 w 3084332"/>
                <a:gd name="connsiteY2" fmla="*/ 83977 h 1485198"/>
                <a:gd name="connsiteX3" fmla="*/ 3022332 w 3084332"/>
                <a:gd name="connsiteY3" fmla="*/ 93603 h 1485198"/>
                <a:gd name="connsiteX4" fmla="*/ 2425567 w 3084332"/>
                <a:gd name="connsiteY4" fmla="*/ 1373763 h 1485198"/>
                <a:gd name="connsiteX5" fmla="*/ 0 w 3084332"/>
                <a:gd name="connsiteY5" fmla="*/ 1402638 h 1485198"/>
                <a:gd name="connsiteX6" fmla="*/ 105879 w 3084332"/>
                <a:gd name="connsiteY6" fmla="*/ 1229384 h 1485198"/>
                <a:gd name="connsiteX0" fmla="*/ 105879 w 3111989"/>
                <a:gd name="connsiteY0" fmla="*/ 1194775 h 1450589"/>
                <a:gd name="connsiteX1" fmla="*/ 1270534 w 3111989"/>
                <a:gd name="connsiteY1" fmla="*/ 261125 h 1450589"/>
                <a:gd name="connsiteX2" fmla="*/ 2261937 w 3111989"/>
                <a:gd name="connsiteY2" fmla="*/ 49368 h 1450589"/>
                <a:gd name="connsiteX3" fmla="*/ 3051207 w 3111989"/>
                <a:gd name="connsiteY3" fmla="*/ 116745 h 1450589"/>
                <a:gd name="connsiteX4" fmla="*/ 2425567 w 3111989"/>
                <a:gd name="connsiteY4" fmla="*/ 1339154 h 1450589"/>
                <a:gd name="connsiteX5" fmla="*/ 0 w 3111989"/>
                <a:gd name="connsiteY5" fmla="*/ 1368029 h 1450589"/>
                <a:gd name="connsiteX6" fmla="*/ 105879 w 3111989"/>
                <a:gd name="connsiteY6" fmla="*/ 1194775 h 1450589"/>
                <a:gd name="connsiteX0" fmla="*/ 105879 w 3051207"/>
                <a:gd name="connsiteY0" fmla="*/ 1194775 h 1450589"/>
                <a:gd name="connsiteX1" fmla="*/ 1270534 w 3051207"/>
                <a:gd name="connsiteY1" fmla="*/ 261125 h 1450589"/>
                <a:gd name="connsiteX2" fmla="*/ 2261937 w 3051207"/>
                <a:gd name="connsiteY2" fmla="*/ 49368 h 1450589"/>
                <a:gd name="connsiteX3" fmla="*/ 3051207 w 3051207"/>
                <a:gd name="connsiteY3" fmla="*/ 116745 h 1450589"/>
                <a:gd name="connsiteX4" fmla="*/ 2425567 w 3051207"/>
                <a:gd name="connsiteY4" fmla="*/ 1339154 h 1450589"/>
                <a:gd name="connsiteX5" fmla="*/ 0 w 3051207"/>
                <a:gd name="connsiteY5" fmla="*/ 1368029 h 1450589"/>
                <a:gd name="connsiteX6" fmla="*/ 105879 w 3051207"/>
                <a:gd name="connsiteY6" fmla="*/ 1194775 h 1450589"/>
                <a:gd name="connsiteX0" fmla="*/ 105879 w 3089708"/>
                <a:gd name="connsiteY0" fmla="*/ 1185474 h 1441288"/>
                <a:gd name="connsiteX1" fmla="*/ 1270534 w 3089708"/>
                <a:gd name="connsiteY1" fmla="*/ 251824 h 1441288"/>
                <a:gd name="connsiteX2" fmla="*/ 2261937 w 3089708"/>
                <a:gd name="connsiteY2" fmla="*/ 40067 h 1441288"/>
                <a:gd name="connsiteX3" fmla="*/ 3089708 w 3089708"/>
                <a:gd name="connsiteY3" fmla="*/ 126694 h 1441288"/>
                <a:gd name="connsiteX4" fmla="*/ 2425567 w 3089708"/>
                <a:gd name="connsiteY4" fmla="*/ 1329853 h 1441288"/>
                <a:gd name="connsiteX5" fmla="*/ 0 w 3089708"/>
                <a:gd name="connsiteY5" fmla="*/ 1358728 h 1441288"/>
                <a:gd name="connsiteX6" fmla="*/ 105879 w 3089708"/>
                <a:gd name="connsiteY6" fmla="*/ 1185474 h 1441288"/>
                <a:gd name="connsiteX0" fmla="*/ 105879 w 3089708"/>
                <a:gd name="connsiteY0" fmla="*/ 1185474 h 1600906"/>
                <a:gd name="connsiteX1" fmla="*/ 1270534 w 3089708"/>
                <a:gd name="connsiteY1" fmla="*/ 251824 h 1600906"/>
                <a:gd name="connsiteX2" fmla="*/ 2261937 w 3089708"/>
                <a:gd name="connsiteY2" fmla="*/ 40067 h 1600906"/>
                <a:gd name="connsiteX3" fmla="*/ 3089708 w 3089708"/>
                <a:gd name="connsiteY3" fmla="*/ 126694 h 1600906"/>
                <a:gd name="connsiteX4" fmla="*/ 1982804 w 3089708"/>
                <a:gd name="connsiteY4" fmla="*/ 1531983 h 1600906"/>
                <a:gd name="connsiteX5" fmla="*/ 0 w 3089708"/>
                <a:gd name="connsiteY5" fmla="*/ 1358728 h 1600906"/>
                <a:gd name="connsiteX6" fmla="*/ 105879 w 3089708"/>
                <a:gd name="connsiteY6" fmla="*/ 1185474 h 1600906"/>
                <a:gd name="connsiteX0" fmla="*/ 105879 w 3089708"/>
                <a:gd name="connsiteY0" fmla="*/ 1185474 h 1600906"/>
                <a:gd name="connsiteX1" fmla="*/ 1270534 w 3089708"/>
                <a:gd name="connsiteY1" fmla="*/ 251824 h 1600906"/>
                <a:gd name="connsiteX2" fmla="*/ 2261937 w 3089708"/>
                <a:gd name="connsiteY2" fmla="*/ 40067 h 1600906"/>
                <a:gd name="connsiteX3" fmla="*/ 3089708 w 3089708"/>
                <a:gd name="connsiteY3" fmla="*/ 126694 h 1600906"/>
                <a:gd name="connsiteX4" fmla="*/ 1982804 w 3089708"/>
                <a:gd name="connsiteY4" fmla="*/ 1531983 h 1600906"/>
                <a:gd name="connsiteX5" fmla="*/ 0 w 3089708"/>
                <a:gd name="connsiteY5" fmla="*/ 1358728 h 1600906"/>
                <a:gd name="connsiteX6" fmla="*/ 105879 w 3089708"/>
                <a:gd name="connsiteY6" fmla="*/ 1185474 h 1600906"/>
                <a:gd name="connsiteX0" fmla="*/ 105879 w 3089708"/>
                <a:gd name="connsiteY0" fmla="*/ 1185474 h 1489823"/>
                <a:gd name="connsiteX1" fmla="*/ 1270534 w 3089708"/>
                <a:gd name="connsiteY1" fmla="*/ 251824 h 1489823"/>
                <a:gd name="connsiteX2" fmla="*/ 2261937 w 3089708"/>
                <a:gd name="connsiteY2" fmla="*/ 40067 h 1489823"/>
                <a:gd name="connsiteX3" fmla="*/ 3089708 w 3089708"/>
                <a:gd name="connsiteY3" fmla="*/ 126694 h 1489823"/>
                <a:gd name="connsiteX4" fmla="*/ 2752825 w 3089708"/>
                <a:gd name="connsiteY4" fmla="*/ 1397229 h 1489823"/>
                <a:gd name="connsiteX5" fmla="*/ 0 w 3089708"/>
                <a:gd name="connsiteY5" fmla="*/ 1358728 h 1489823"/>
                <a:gd name="connsiteX6" fmla="*/ 105879 w 3089708"/>
                <a:gd name="connsiteY6" fmla="*/ 1185474 h 1489823"/>
                <a:gd name="connsiteX0" fmla="*/ 105879 w 3089708"/>
                <a:gd name="connsiteY0" fmla="*/ 1185474 h 1489823"/>
                <a:gd name="connsiteX1" fmla="*/ 1270534 w 3089708"/>
                <a:gd name="connsiteY1" fmla="*/ 251824 h 1489823"/>
                <a:gd name="connsiteX2" fmla="*/ 2261937 w 3089708"/>
                <a:gd name="connsiteY2" fmla="*/ 40067 h 1489823"/>
                <a:gd name="connsiteX3" fmla="*/ 3089708 w 3089708"/>
                <a:gd name="connsiteY3" fmla="*/ 126694 h 1489823"/>
                <a:gd name="connsiteX4" fmla="*/ 2752825 w 3089708"/>
                <a:gd name="connsiteY4" fmla="*/ 1397229 h 1489823"/>
                <a:gd name="connsiteX5" fmla="*/ 0 w 3089708"/>
                <a:gd name="connsiteY5" fmla="*/ 1358728 h 1489823"/>
                <a:gd name="connsiteX6" fmla="*/ 105879 w 3089708"/>
                <a:gd name="connsiteY6" fmla="*/ 1185474 h 1489823"/>
                <a:gd name="connsiteX0" fmla="*/ 105879 w 3090884"/>
                <a:gd name="connsiteY0" fmla="*/ 1185474 h 1489823"/>
                <a:gd name="connsiteX1" fmla="*/ 1270534 w 3090884"/>
                <a:gd name="connsiteY1" fmla="*/ 251824 h 1489823"/>
                <a:gd name="connsiteX2" fmla="*/ 2261937 w 3090884"/>
                <a:gd name="connsiteY2" fmla="*/ 40067 h 1489823"/>
                <a:gd name="connsiteX3" fmla="*/ 3089708 w 3090884"/>
                <a:gd name="connsiteY3" fmla="*/ 126694 h 1489823"/>
                <a:gd name="connsiteX4" fmla="*/ 2752825 w 3090884"/>
                <a:gd name="connsiteY4" fmla="*/ 1397229 h 1489823"/>
                <a:gd name="connsiteX5" fmla="*/ 0 w 3090884"/>
                <a:gd name="connsiteY5" fmla="*/ 1358728 h 1489823"/>
                <a:gd name="connsiteX6" fmla="*/ 105879 w 3090884"/>
                <a:gd name="connsiteY6" fmla="*/ 1185474 h 1489823"/>
                <a:gd name="connsiteX0" fmla="*/ 105879 w 3544122"/>
                <a:gd name="connsiteY0" fmla="*/ 1185474 h 1600906"/>
                <a:gd name="connsiteX1" fmla="*/ 1270534 w 3544122"/>
                <a:gd name="connsiteY1" fmla="*/ 251824 h 1600906"/>
                <a:gd name="connsiteX2" fmla="*/ 2261937 w 3544122"/>
                <a:gd name="connsiteY2" fmla="*/ 40067 h 1600906"/>
                <a:gd name="connsiteX3" fmla="*/ 3089708 w 3544122"/>
                <a:gd name="connsiteY3" fmla="*/ 126694 h 1600906"/>
                <a:gd name="connsiteX4" fmla="*/ 3522846 w 3544122"/>
                <a:gd name="connsiteY4" fmla="*/ 1531983 h 1600906"/>
                <a:gd name="connsiteX5" fmla="*/ 0 w 3544122"/>
                <a:gd name="connsiteY5" fmla="*/ 1358728 h 1600906"/>
                <a:gd name="connsiteX6" fmla="*/ 105879 w 3544122"/>
                <a:gd name="connsiteY6" fmla="*/ 1185474 h 1600906"/>
                <a:gd name="connsiteX0" fmla="*/ 105879 w 3522846"/>
                <a:gd name="connsiteY0" fmla="*/ 1185474 h 1600906"/>
                <a:gd name="connsiteX1" fmla="*/ 1270534 w 3522846"/>
                <a:gd name="connsiteY1" fmla="*/ 251824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85474 h 1600906"/>
                <a:gd name="connsiteX1" fmla="*/ 1270534 w 3522846"/>
                <a:gd name="connsiteY1" fmla="*/ 251824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85474 h 1600906"/>
                <a:gd name="connsiteX1" fmla="*/ 1838424 w 3522846"/>
                <a:gd name="connsiteY1" fmla="*/ 117070 h 1600906"/>
                <a:gd name="connsiteX2" fmla="*/ 2261937 w 3522846"/>
                <a:gd name="connsiteY2" fmla="*/ 40067 h 1600906"/>
                <a:gd name="connsiteX3" fmla="*/ 3089708 w 3522846"/>
                <a:gd name="connsiteY3" fmla="*/ 126694 h 1600906"/>
                <a:gd name="connsiteX4" fmla="*/ 3522846 w 3522846"/>
                <a:gd name="connsiteY4" fmla="*/ 1531983 h 1600906"/>
                <a:gd name="connsiteX5" fmla="*/ 0 w 3522846"/>
                <a:gd name="connsiteY5" fmla="*/ 1358728 h 1600906"/>
                <a:gd name="connsiteX6" fmla="*/ 105879 w 3522846"/>
                <a:gd name="connsiteY6" fmla="*/ 1185474 h 1600906"/>
                <a:gd name="connsiteX0" fmla="*/ 105879 w 3522846"/>
                <a:gd name="connsiteY0" fmla="*/ 1132179 h 1547611"/>
                <a:gd name="connsiteX1" fmla="*/ 1838424 w 3522846"/>
                <a:gd name="connsiteY1" fmla="*/ 63775 h 1547611"/>
                <a:gd name="connsiteX2" fmla="*/ 2483318 w 3522846"/>
                <a:gd name="connsiteY2" fmla="*/ 140777 h 1547611"/>
                <a:gd name="connsiteX3" fmla="*/ 3089708 w 3522846"/>
                <a:gd name="connsiteY3" fmla="*/ 73399 h 1547611"/>
                <a:gd name="connsiteX4" fmla="*/ 3522846 w 3522846"/>
                <a:gd name="connsiteY4" fmla="*/ 1478688 h 1547611"/>
                <a:gd name="connsiteX5" fmla="*/ 0 w 3522846"/>
                <a:gd name="connsiteY5" fmla="*/ 1305433 h 1547611"/>
                <a:gd name="connsiteX6" fmla="*/ 105879 w 3522846"/>
                <a:gd name="connsiteY6" fmla="*/ 1132179 h 1547611"/>
                <a:gd name="connsiteX0" fmla="*/ 105879 w 3522846"/>
                <a:gd name="connsiteY0" fmla="*/ 1196768 h 1612200"/>
                <a:gd name="connsiteX1" fmla="*/ 1838424 w 3522846"/>
                <a:gd name="connsiteY1" fmla="*/ 128364 h 1612200"/>
                <a:gd name="connsiteX2" fmla="*/ 2454442 w 3522846"/>
                <a:gd name="connsiteY2" fmla="*/ 32111 h 1612200"/>
                <a:gd name="connsiteX3" fmla="*/ 3089708 w 3522846"/>
                <a:gd name="connsiteY3" fmla="*/ 137988 h 1612200"/>
                <a:gd name="connsiteX4" fmla="*/ 3522846 w 3522846"/>
                <a:gd name="connsiteY4" fmla="*/ 1543277 h 1612200"/>
                <a:gd name="connsiteX5" fmla="*/ 0 w 3522846"/>
                <a:gd name="connsiteY5" fmla="*/ 1370022 h 1612200"/>
                <a:gd name="connsiteX6" fmla="*/ 105879 w 3522846"/>
                <a:gd name="connsiteY6" fmla="*/ 1196768 h 1612200"/>
                <a:gd name="connsiteX0" fmla="*/ 0 w 3416967"/>
                <a:gd name="connsiteY0" fmla="*/ 1196768 h 1597923"/>
                <a:gd name="connsiteX1" fmla="*/ 1732545 w 3416967"/>
                <a:gd name="connsiteY1" fmla="*/ 128364 h 1597923"/>
                <a:gd name="connsiteX2" fmla="*/ 2348563 w 3416967"/>
                <a:gd name="connsiteY2" fmla="*/ 32111 h 1597923"/>
                <a:gd name="connsiteX3" fmla="*/ 2983829 w 3416967"/>
                <a:gd name="connsiteY3" fmla="*/ 137988 h 1597923"/>
                <a:gd name="connsiteX4" fmla="*/ 3416967 w 3416967"/>
                <a:gd name="connsiteY4" fmla="*/ 1543277 h 1597923"/>
                <a:gd name="connsiteX5" fmla="*/ 0 w 3416967"/>
                <a:gd name="connsiteY5" fmla="*/ 1196768 h 1597923"/>
                <a:gd name="connsiteX0" fmla="*/ 0 w 2242685"/>
                <a:gd name="connsiteY0" fmla="*/ 1437399 h 1650198"/>
                <a:gd name="connsiteX1" fmla="*/ 558263 w 2242685"/>
                <a:gd name="connsiteY1" fmla="*/ 128364 h 1650198"/>
                <a:gd name="connsiteX2" fmla="*/ 1174281 w 2242685"/>
                <a:gd name="connsiteY2" fmla="*/ 32111 h 1650198"/>
                <a:gd name="connsiteX3" fmla="*/ 1809547 w 2242685"/>
                <a:gd name="connsiteY3" fmla="*/ 137988 h 1650198"/>
                <a:gd name="connsiteX4" fmla="*/ 2242685 w 2242685"/>
                <a:gd name="connsiteY4" fmla="*/ 1543277 h 1650198"/>
                <a:gd name="connsiteX5" fmla="*/ 0 w 2242685"/>
                <a:gd name="connsiteY5" fmla="*/ 1437399 h 1650198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14401 h 1683445"/>
                <a:gd name="connsiteX1" fmla="*/ 558263 w 2242685"/>
                <a:gd name="connsiteY1" fmla="*/ 128364 h 1683445"/>
                <a:gd name="connsiteX2" fmla="*/ 1174281 w 2242685"/>
                <a:gd name="connsiteY2" fmla="*/ 32111 h 1683445"/>
                <a:gd name="connsiteX3" fmla="*/ 1809547 w 2242685"/>
                <a:gd name="connsiteY3" fmla="*/ 137988 h 1683445"/>
                <a:gd name="connsiteX4" fmla="*/ 2242685 w 2242685"/>
                <a:gd name="connsiteY4" fmla="*/ 1543277 h 1683445"/>
                <a:gd name="connsiteX5" fmla="*/ 0 w 2242685"/>
                <a:gd name="connsiteY5" fmla="*/ 1514401 h 1683445"/>
                <a:gd name="connsiteX0" fmla="*/ 0 w 2242685"/>
                <a:gd name="connsiteY0" fmla="*/ 1553763 h 1722807"/>
                <a:gd name="connsiteX1" fmla="*/ 558263 w 2242685"/>
                <a:gd name="connsiteY1" fmla="*/ 167726 h 1722807"/>
                <a:gd name="connsiteX2" fmla="*/ 1174281 w 2242685"/>
                <a:gd name="connsiteY2" fmla="*/ 71473 h 1722807"/>
                <a:gd name="connsiteX3" fmla="*/ 1819173 w 2242685"/>
                <a:gd name="connsiteY3" fmla="*/ 100348 h 1722807"/>
                <a:gd name="connsiteX4" fmla="*/ 2242685 w 2242685"/>
                <a:gd name="connsiteY4" fmla="*/ 1582639 h 1722807"/>
                <a:gd name="connsiteX5" fmla="*/ 0 w 2242685"/>
                <a:gd name="connsiteY5" fmla="*/ 1553763 h 1722807"/>
                <a:gd name="connsiteX0" fmla="*/ 0 w 2242685"/>
                <a:gd name="connsiteY0" fmla="*/ 1602192 h 1771236"/>
                <a:gd name="connsiteX1" fmla="*/ 558263 w 2242685"/>
                <a:gd name="connsiteY1" fmla="*/ 216155 h 1771236"/>
                <a:gd name="connsiteX2" fmla="*/ 1819173 w 2242685"/>
                <a:gd name="connsiteY2" fmla="*/ 148777 h 1771236"/>
                <a:gd name="connsiteX3" fmla="*/ 2242685 w 2242685"/>
                <a:gd name="connsiteY3" fmla="*/ 1631068 h 1771236"/>
                <a:gd name="connsiteX4" fmla="*/ 0 w 2242685"/>
                <a:gd name="connsiteY4" fmla="*/ 1602192 h 1771236"/>
                <a:gd name="connsiteX0" fmla="*/ 0 w 2242685"/>
                <a:gd name="connsiteY0" fmla="*/ 1541434 h 1710478"/>
                <a:gd name="connsiteX1" fmla="*/ 558263 w 2242685"/>
                <a:gd name="connsiteY1" fmla="*/ 155397 h 1710478"/>
                <a:gd name="connsiteX2" fmla="*/ 1819173 w 2242685"/>
                <a:gd name="connsiteY2" fmla="*/ 88019 h 1710478"/>
                <a:gd name="connsiteX3" fmla="*/ 2242685 w 2242685"/>
                <a:gd name="connsiteY3" fmla="*/ 1570310 h 1710478"/>
                <a:gd name="connsiteX4" fmla="*/ 0 w 2242685"/>
                <a:gd name="connsiteY4" fmla="*/ 1541434 h 1710478"/>
                <a:gd name="connsiteX0" fmla="*/ 0 w 2242685"/>
                <a:gd name="connsiteY0" fmla="*/ 1498930 h 1667974"/>
                <a:gd name="connsiteX1" fmla="*/ 558263 w 2242685"/>
                <a:gd name="connsiteY1" fmla="*/ 112893 h 1667974"/>
                <a:gd name="connsiteX2" fmla="*/ 1819173 w 2242685"/>
                <a:gd name="connsiteY2" fmla="*/ 45515 h 1667974"/>
                <a:gd name="connsiteX3" fmla="*/ 2242685 w 2242685"/>
                <a:gd name="connsiteY3" fmla="*/ 1527806 h 1667974"/>
                <a:gd name="connsiteX4" fmla="*/ 0 w 2242685"/>
                <a:gd name="connsiteY4" fmla="*/ 1498930 h 166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685" h="1667974">
                  <a:moveTo>
                    <a:pt x="0" y="1498930"/>
                  </a:moveTo>
                  <a:cubicBezTo>
                    <a:pt x="214964" y="1107503"/>
                    <a:pt x="410675" y="485069"/>
                    <a:pt x="558263" y="112893"/>
                  </a:cubicBezTo>
                  <a:cubicBezTo>
                    <a:pt x="976961" y="-4215"/>
                    <a:pt x="1317055" y="-36300"/>
                    <a:pt x="1819173" y="45515"/>
                  </a:cubicBezTo>
                  <a:cubicBezTo>
                    <a:pt x="1963553" y="728909"/>
                    <a:pt x="2030929" y="882912"/>
                    <a:pt x="2242685" y="1527806"/>
                  </a:cubicBezTo>
                  <a:cubicBezTo>
                    <a:pt x="1745380" y="1704269"/>
                    <a:pt x="280737" y="1734749"/>
                    <a:pt x="0" y="1498930"/>
                  </a:cubicBezTo>
                  <a:close/>
                </a:path>
              </a:pathLst>
            </a:custGeom>
            <a:gradFill>
              <a:gsLst>
                <a:gs pos="0">
                  <a:srgbClr val="9498AA"/>
                </a:gs>
                <a:gs pos="37000">
                  <a:srgbClr val="B4B2BF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920581" y="3722281"/>
              <a:ext cx="2312121" cy="408483"/>
            </a:xfrm>
            <a:custGeom>
              <a:avLst/>
              <a:gdLst>
                <a:gd name="connsiteX0" fmla="*/ 0 w 1607419"/>
                <a:gd name="connsiteY0" fmla="*/ 202130 h 490888"/>
                <a:gd name="connsiteX1" fmla="*/ 0 w 1607419"/>
                <a:gd name="connsiteY1" fmla="*/ 490888 h 490888"/>
                <a:gd name="connsiteX2" fmla="*/ 250257 w 1607419"/>
                <a:gd name="connsiteY2" fmla="*/ 259882 h 490888"/>
                <a:gd name="connsiteX3" fmla="*/ 818147 w 1607419"/>
                <a:gd name="connsiteY3" fmla="*/ 327259 h 490888"/>
                <a:gd name="connsiteX4" fmla="*/ 1289785 w 1607419"/>
                <a:gd name="connsiteY4" fmla="*/ 250257 h 490888"/>
                <a:gd name="connsiteX5" fmla="*/ 1511166 w 1607419"/>
                <a:gd name="connsiteY5" fmla="*/ 336884 h 490888"/>
                <a:gd name="connsiteX6" fmla="*/ 1607419 w 1607419"/>
                <a:gd name="connsiteY6" fmla="*/ 269507 h 490888"/>
                <a:gd name="connsiteX7" fmla="*/ 1578543 w 1607419"/>
                <a:gd name="connsiteY7" fmla="*/ 67377 h 490888"/>
                <a:gd name="connsiteX8" fmla="*/ 1193533 w 1607419"/>
                <a:gd name="connsiteY8" fmla="*/ 0 h 490888"/>
                <a:gd name="connsiteX9" fmla="*/ 847023 w 1607419"/>
                <a:gd name="connsiteY9" fmla="*/ 105878 h 490888"/>
                <a:gd name="connsiteX10" fmla="*/ 539015 w 1607419"/>
                <a:gd name="connsiteY10" fmla="*/ 19250 h 490888"/>
                <a:gd name="connsiteX11" fmla="*/ 38501 w 1607419"/>
                <a:gd name="connsiteY11" fmla="*/ 115503 h 490888"/>
                <a:gd name="connsiteX12" fmla="*/ 0 w 1607419"/>
                <a:gd name="connsiteY12" fmla="*/ 202130 h 490888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6336 w 1584122"/>
                <a:gd name="connsiteY0" fmla="*/ 202130 h 385054"/>
                <a:gd name="connsiteX1" fmla="*/ 31736 w 1584122"/>
                <a:gd name="connsiteY1" fmla="*/ 385054 h 385054"/>
                <a:gd name="connsiteX2" fmla="*/ 226960 w 1584122"/>
                <a:gd name="connsiteY2" fmla="*/ 259882 h 385054"/>
                <a:gd name="connsiteX3" fmla="*/ 794850 w 1584122"/>
                <a:gd name="connsiteY3" fmla="*/ 327259 h 385054"/>
                <a:gd name="connsiteX4" fmla="*/ 1266488 w 1584122"/>
                <a:gd name="connsiteY4" fmla="*/ 250257 h 385054"/>
                <a:gd name="connsiteX5" fmla="*/ 1487869 w 1584122"/>
                <a:gd name="connsiteY5" fmla="*/ 336884 h 385054"/>
                <a:gd name="connsiteX6" fmla="*/ 1584122 w 1584122"/>
                <a:gd name="connsiteY6" fmla="*/ 269507 h 385054"/>
                <a:gd name="connsiteX7" fmla="*/ 1555246 w 1584122"/>
                <a:gd name="connsiteY7" fmla="*/ 67377 h 385054"/>
                <a:gd name="connsiteX8" fmla="*/ 1170236 w 1584122"/>
                <a:gd name="connsiteY8" fmla="*/ 0 h 385054"/>
                <a:gd name="connsiteX9" fmla="*/ 823726 w 1584122"/>
                <a:gd name="connsiteY9" fmla="*/ 105878 h 385054"/>
                <a:gd name="connsiteX10" fmla="*/ 515718 w 1584122"/>
                <a:gd name="connsiteY10" fmla="*/ 19250 h 385054"/>
                <a:gd name="connsiteX11" fmla="*/ 15204 w 1584122"/>
                <a:gd name="connsiteY11" fmla="*/ 115503 h 385054"/>
                <a:gd name="connsiteX12" fmla="*/ 6336 w 1584122"/>
                <a:gd name="connsiteY12" fmla="*/ 202130 h 385054"/>
                <a:gd name="connsiteX0" fmla="*/ 22429 w 1600215"/>
                <a:gd name="connsiteY0" fmla="*/ 202130 h 385054"/>
                <a:gd name="connsiteX1" fmla="*/ 47829 w 1600215"/>
                <a:gd name="connsiteY1" fmla="*/ 385054 h 385054"/>
                <a:gd name="connsiteX2" fmla="*/ 243053 w 1600215"/>
                <a:gd name="connsiteY2" fmla="*/ 259882 h 385054"/>
                <a:gd name="connsiteX3" fmla="*/ 810943 w 1600215"/>
                <a:gd name="connsiteY3" fmla="*/ 327259 h 385054"/>
                <a:gd name="connsiteX4" fmla="*/ 1282581 w 1600215"/>
                <a:gd name="connsiteY4" fmla="*/ 250257 h 385054"/>
                <a:gd name="connsiteX5" fmla="*/ 1503962 w 1600215"/>
                <a:gd name="connsiteY5" fmla="*/ 336884 h 385054"/>
                <a:gd name="connsiteX6" fmla="*/ 1600215 w 1600215"/>
                <a:gd name="connsiteY6" fmla="*/ 269507 h 385054"/>
                <a:gd name="connsiteX7" fmla="*/ 1571339 w 1600215"/>
                <a:gd name="connsiteY7" fmla="*/ 67377 h 385054"/>
                <a:gd name="connsiteX8" fmla="*/ 1186329 w 1600215"/>
                <a:gd name="connsiteY8" fmla="*/ 0 h 385054"/>
                <a:gd name="connsiteX9" fmla="*/ 839819 w 1600215"/>
                <a:gd name="connsiteY9" fmla="*/ 105878 h 385054"/>
                <a:gd name="connsiteX10" fmla="*/ 531811 w 1600215"/>
                <a:gd name="connsiteY10" fmla="*/ 19250 h 385054"/>
                <a:gd name="connsiteX11" fmla="*/ 31297 w 1600215"/>
                <a:gd name="connsiteY11" fmla="*/ 115503 h 385054"/>
                <a:gd name="connsiteX12" fmla="*/ 22429 w 1600215"/>
                <a:gd name="connsiteY12" fmla="*/ 202130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904 h 385411"/>
                <a:gd name="connsiteX1" fmla="*/ 63030 w 1615416"/>
                <a:gd name="connsiteY1" fmla="*/ 385411 h 385411"/>
                <a:gd name="connsiteX2" fmla="*/ 258254 w 1615416"/>
                <a:gd name="connsiteY2" fmla="*/ 260239 h 385411"/>
                <a:gd name="connsiteX3" fmla="*/ 826144 w 1615416"/>
                <a:gd name="connsiteY3" fmla="*/ 327616 h 385411"/>
                <a:gd name="connsiteX4" fmla="*/ 1297782 w 1615416"/>
                <a:gd name="connsiteY4" fmla="*/ 250614 h 385411"/>
                <a:gd name="connsiteX5" fmla="*/ 1519163 w 1615416"/>
                <a:gd name="connsiteY5" fmla="*/ 337241 h 385411"/>
                <a:gd name="connsiteX6" fmla="*/ 1615416 w 1615416"/>
                <a:gd name="connsiteY6" fmla="*/ 269864 h 385411"/>
                <a:gd name="connsiteX7" fmla="*/ 1586540 w 1615416"/>
                <a:gd name="connsiteY7" fmla="*/ 67734 h 385411"/>
                <a:gd name="connsiteX8" fmla="*/ 1201530 w 1615416"/>
                <a:gd name="connsiteY8" fmla="*/ 357 h 385411"/>
                <a:gd name="connsiteX9" fmla="*/ 852904 w 1615416"/>
                <a:gd name="connsiteY9" fmla="*/ 78719 h 385411"/>
                <a:gd name="connsiteX10" fmla="*/ 547012 w 1615416"/>
                <a:gd name="connsiteY10" fmla="*/ 19607 h 385411"/>
                <a:gd name="connsiteX11" fmla="*/ 169265 w 1615416"/>
                <a:gd name="connsiteY11" fmla="*/ 73527 h 385411"/>
                <a:gd name="connsiteX12" fmla="*/ 14346 w 1615416"/>
                <a:gd name="connsiteY12" fmla="*/ 191904 h 385411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09801"/>
                <a:gd name="connsiteY0" fmla="*/ 192198 h 385705"/>
                <a:gd name="connsiteX1" fmla="*/ 63030 w 1609801"/>
                <a:gd name="connsiteY1" fmla="*/ 385705 h 385705"/>
                <a:gd name="connsiteX2" fmla="*/ 258254 w 1609801"/>
                <a:gd name="connsiteY2" fmla="*/ 260533 h 385705"/>
                <a:gd name="connsiteX3" fmla="*/ 826144 w 1609801"/>
                <a:gd name="connsiteY3" fmla="*/ 327910 h 385705"/>
                <a:gd name="connsiteX4" fmla="*/ 1297782 w 1609801"/>
                <a:gd name="connsiteY4" fmla="*/ 250908 h 385705"/>
                <a:gd name="connsiteX5" fmla="*/ 1519163 w 1609801"/>
                <a:gd name="connsiteY5" fmla="*/ 337535 h 385705"/>
                <a:gd name="connsiteX6" fmla="*/ 1606949 w 1609801"/>
                <a:gd name="connsiteY6" fmla="*/ 232058 h 385705"/>
                <a:gd name="connsiteX7" fmla="*/ 1586540 w 1609801"/>
                <a:gd name="connsiteY7" fmla="*/ 68028 h 385705"/>
                <a:gd name="connsiteX8" fmla="*/ 1201530 w 1609801"/>
                <a:gd name="connsiteY8" fmla="*/ 651 h 385705"/>
                <a:gd name="connsiteX9" fmla="*/ 852904 w 1609801"/>
                <a:gd name="connsiteY9" fmla="*/ 79013 h 385705"/>
                <a:gd name="connsiteX10" fmla="*/ 547012 w 1609801"/>
                <a:gd name="connsiteY10" fmla="*/ 19901 h 385705"/>
                <a:gd name="connsiteX11" fmla="*/ 169265 w 1609801"/>
                <a:gd name="connsiteY11" fmla="*/ 73821 h 385705"/>
                <a:gd name="connsiteX12" fmla="*/ 14346 w 16098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0452 w 1642162"/>
                <a:gd name="connsiteY0" fmla="*/ 192198 h 379355"/>
                <a:gd name="connsiteX1" fmla="*/ 78186 w 1642162"/>
                <a:gd name="connsiteY1" fmla="*/ 379355 h 379355"/>
                <a:gd name="connsiteX2" fmla="*/ 324210 w 1642162"/>
                <a:gd name="connsiteY2" fmla="*/ 296516 h 379355"/>
                <a:gd name="connsiteX3" fmla="*/ 822250 w 1642162"/>
                <a:gd name="connsiteY3" fmla="*/ 327910 h 379355"/>
                <a:gd name="connsiteX4" fmla="*/ 1293888 w 1642162"/>
                <a:gd name="connsiteY4" fmla="*/ 263608 h 379355"/>
                <a:gd name="connsiteX5" fmla="*/ 1506802 w 1642162"/>
                <a:gd name="connsiteY5" fmla="*/ 335418 h 379355"/>
                <a:gd name="connsiteX6" fmla="*/ 1634805 w 1642162"/>
                <a:gd name="connsiteY6" fmla="*/ 251108 h 379355"/>
                <a:gd name="connsiteX7" fmla="*/ 1582646 w 1642162"/>
                <a:gd name="connsiteY7" fmla="*/ 68028 h 379355"/>
                <a:gd name="connsiteX8" fmla="*/ 1197636 w 1642162"/>
                <a:gd name="connsiteY8" fmla="*/ 651 h 379355"/>
                <a:gd name="connsiteX9" fmla="*/ 849010 w 1642162"/>
                <a:gd name="connsiteY9" fmla="*/ 79013 h 379355"/>
                <a:gd name="connsiteX10" fmla="*/ 543118 w 1642162"/>
                <a:gd name="connsiteY10" fmla="*/ 19901 h 379355"/>
                <a:gd name="connsiteX11" fmla="*/ 190771 w 1642162"/>
                <a:gd name="connsiteY11" fmla="*/ 44187 h 379355"/>
                <a:gd name="connsiteX12" fmla="*/ 10452 w 1642162"/>
                <a:gd name="connsiteY12" fmla="*/ 192198 h 379355"/>
                <a:gd name="connsiteX0" fmla="*/ 14589 w 1646299"/>
                <a:gd name="connsiteY0" fmla="*/ 192198 h 379355"/>
                <a:gd name="connsiteX1" fmla="*/ 82323 w 1646299"/>
                <a:gd name="connsiteY1" fmla="*/ 379355 h 379355"/>
                <a:gd name="connsiteX2" fmla="*/ 328347 w 1646299"/>
                <a:gd name="connsiteY2" fmla="*/ 296516 h 379355"/>
                <a:gd name="connsiteX3" fmla="*/ 826387 w 1646299"/>
                <a:gd name="connsiteY3" fmla="*/ 327910 h 379355"/>
                <a:gd name="connsiteX4" fmla="*/ 1298025 w 1646299"/>
                <a:gd name="connsiteY4" fmla="*/ 263608 h 379355"/>
                <a:gd name="connsiteX5" fmla="*/ 1510939 w 1646299"/>
                <a:gd name="connsiteY5" fmla="*/ 335418 h 379355"/>
                <a:gd name="connsiteX6" fmla="*/ 1638942 w 1646299"/>
                <a:gd name="connsiteY6" fmla="*/ 251108 h 379355"/>
                <a:gd name="connsiteX7" fmla="*/ 1586783 w 1646299"/>
                <a:gd name="connsiteY7" fmla="*/ 68028 h 379355"/>
                <a:gd name="connsiteX8" fmla="*/ 1201773 w 1646299"/>
                <a:gd name="connsiteY8" fmla="*/ 651 h 379355"/>
                <a:gd name="connsiteX9" fmla="*/ 853147 w 1646299"/>
                <a:gd name="connsiteY9" fmla="*/ 79013 h 379355"/>
                <a:gd name="connsiteX10" fmla="*/ 547255 w 1646299"/>
                <a:gd name="connsiteY10" fmla="*/ 19901 h 379355"/>
                <a:gd name="connsiteX11" fmla="*/ 194908 w 1646299"/>
                <a:gd name="connsiteY11" fmla="*/ 44187 h 379355"/>
                <a:gd name="connsiteX12" fmla="*/ 14589 w 1646299"/>
                <a:gd name="connsiteY12" fmla="*/ 192198 h 379355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57392"/>
                <a:gd name="connsiteY0" fmla="*/ 192198 h 379619"/>
                <a:gd name="connsiteX1" fmla="*/ 82323 w 1657392"/>
                <a:gd name="connsiteY1" fmla="*/ 379355 h 379619"/>
                <a:gd name="connsiteX2" fmla="*/ 328347 w 1657392"/>
                <a:gd name="connsiteY2" fmla="*/ 296516 h 379619"/>
                <a:gd name="connsiteX3" fmla="*/ 739604 w 1657392"/>
                <a:gd name="connsiteY3" fmla="*/ 325794 h 379619"/>
                <a:gd name="connsiteX4" fmla="*/ 1298025 w 1657392"/>
                <a:gd name="connsiteY4" fmla="*/ 263608 h 379619"/>
                <a:gd name="connsiteX5" fmla="*/ 1510939 w 1657392"/>
                <a:gd name="connsiteY5" fmla="*/ 335418 h 379619"/>
                <a:gd name="connsiteX6" fmla="*/ 1638942 w 1657392"/>
                <a:gd name="connsiteY6" fmla="*/ 251108 h 379619"/>
                <a:gd name="connsiteX7" fmla="*/ 1586783 w 1657392"/>
                <a:gd name="connsiteY7" fmla="*/ 68028 h 379619"/>
                <a:gd name="connsiteX8" fmla="*/ 1201773 w 1657392"/>
                <a:gd name="connsiteY8" fmla="*/ 651 h 379619"/>
                <a:gd name="connsiteX9" fmla="*/ 925114 w 1657392"/>
                <a:gd name="connsiteY9" fmla="*/ 51496 h 379619"/>
                <a:gd name="connsiteX10" fmla="*/ 547255 w 1657392"/>
                <a:gd name="connsiteY10" fmla="*/ 19901 h 379619"/>
                <a:gd name="connsiteX11" fmla="*/ 194908 w 1657392"/>
                <a:gd name="connsiteY11" fmla="*/ 44187 h 379619"/>
                <a:gd name="connsiteX12" fmla="*/ 14589 w 1657392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81716"/>
                <a:gd name="connsiteY0" fmla="*/ 192198 h 379619"/>
                <a:gd name="connsiteX1" fmla="*/ 82323 w 1681716"/>
                <a:gd name="connsiteY1" fmla="*/ 379355 h 379619"/>
                <a:gd name="connsiteX2" fmla="*/ 328347 w 1681716"/>
                <a:gd name="connsiteY2" fmla="*/ 296516 h 379619"/>
                <a:gd name="connsiteX3" fmla="*/ 739604 w 1681716"/>
                <a:gd name="connsiteY3" fmla="*/ 325794 h 379619"/>
                <a:gd name="connsiteX4" fmla="*/ 1298025 w 1681716"/>
                <a:gd name="connsiteY4" fmla="*/ 263608 h 379619"/>
                <a:gd name="connsiteX5" fmla="*/ 1510939 w 1681716"/>
                <a:gd name="connsiteY5" fmla="*/ 335418 h 379619"/>
                <a:gd name="connsiteX6" fmla="*/ 1664342 w 1681716"/>
                <a:gd name="connsiteY6" fmla="*/ 308258 h 379619"/>
                <a:gd name="connsiteX7" fmla="*/ 1586783 w 1681716"/>
                <a:gd name="connsiteY7" fmla="*/ 68028 h 379619"/>
                <a:gd name="connsiteX8" fmla="*/ 1201773 w 1681716"/>
                <a:gd name="connsiteY8" fmla="*/ 651 h 379619"/>
                <a:gd name="connsiteX9" fmla="*/ 925114 w 1681716"/>
                <a:gd name="connsiteY9" fmla="*/ 51496 h 379619"/>
                <a:gd name="connsiteX10" fmla="*/ 547255 w 1681716"/>
                <a:gd name="connsiteY10" fmla="*/ 19901 h 379619"/>
                <a:gd name="connsiteX11" fmla="*/ 194908 w 1681716"/>
                <a:gd name="connsiteY11" fmla="*/ 44187 h 379619"/>
                <a:gd name="connsiteX12" fmla="*/ 14589 w 1681716"/>
                <a:gd name="connsiteY12" fmla="*/ 192198 h 379619"/>
                <a:gd name="connsiteX0" fmla="*/ 22969 w 1690096"/>
                <a:gd name="connsiteY0" fmla="*/ 192198 h 379619"/>
                <a:gd name="connsiteX1" fmla="*/ 90703 w 1690096"/>
                <a:gd name="connsiteY1" fmla="*/ 379355 h 379619"/>
                <a:gd name="connsiteX2" fmla="*/ 336727 w 1690096"/>
                <a:gd name="connsiteY2" fmla="*/ 296516 h 379619"/>
                <a:gd name="connsiteX3" fmla="*/ 747984 w 1690096"/>
                <a:gd name="connsiteY3" fmla="*/ 325794 h 379619"/>
                <a:gd name="connsiteX4" fmla="*/ 1306405 w 1690096"/>
                <a:gd name="connsiteY4" fmla="*/ 263608 h 379619"/>
                <a:gd name="connsiteX5" fmla="*/ 1519319 w 1690096"/>
                <a:gd name="connsiteY5" fmla="*/ 335418 h 379619"/>
                <a:gd name="connsiteX6" fmla="*/ 1672722 w 1690096"/>
                <a:gd name="connsiteY6" fmla="*/ 308258 h 379619"/>
                <a:gd name="connsiteX7" fmla="*/ 1595163 w 1690096"/>
                <a:gd name="connsiteY7" fmla="*/ 68028 h 379619"/>
                <a:gd name="connsiteX8" fmla="*/ 1210153 w 1690096"/>
                <a:gd name="connsiteY8" fmla="*/ 651 h 379619"/>
                <a:gd name="connsiteX9" fmla="*/ 933494 w 1690096"/>
                <a:gd name="connsiteY9" fmla="*/ 51496 h 379619"/>
                <a:gd name="connsiteX10" fmla="*/ 555635 w 1690096"/>
                <a:gd name="connsiteY10" fmla="*/ 19901 h 379619"/>
                <a:gd name="connsiteX11" fmla="*/ 203288 w 1690096"/>
                <a:gd name="connsiteY11" fmla="*/ 44187 h 379619"/>
                <a:gd name="connsiteX12" fmla="*/ 22969 w 1690096"/>
                <a:gd name="connsiteY12" fmla="*/ 192198 h 379619"/>
                <a:gd name="connsiteX0" fmla="*/ 22969 w 1690096"/>
                <a:gd name="connsiteY0" fmla="*/ 192198 h 384931"/>
                <a:gd name="connsiteX1" fmla="*/ 90703 w 1690096"/>
                <a:gd name="connsiteY1" fmla="*/ 379355 h 384931"/>
                <a:gd name="connsiteX2" fmla="*/ 336727 w 1690096"/>
                <a:gd name="connsiteY2" fmla="*/ 296516 h 384931"/>
                <a:gd name="connsiteX3" fmla="*/ 747984 w 1690096"/>
                <a:gd name="connsiteY3" fmla="*/ 325794 h 384931"/>
                <a:gd name="connsiteX4" fmla="*/ 1306405 w 1690096"/>
                <a:gd name="connsiteY4" fmla="*/ 263608 h 384931"/>
                <a:gd name="connsiteX5" fmla="*/ 1519319 w 1690096"/>
                <a:gd name="connsiteY5" fmla="*/ 335418 h 384931"/>
                <a:gd name="connsiteX6" fmla="*/ 1672722 w 1690096"/>
                <a:gd name="connsiteY6" fmla="*/ 308258 h 384931"/>
                <a:gd name="connsiteX7" fmla="*/ 1595163 w 1690096"/>
                <a:gd name="connsiteY7" fmla="*/ 68028 h 384931"/>
                <a:gd name="connsiteX8" fmla="*/ 1210153 w 1690096"/>
                <a:gd name="connsiteY8" fmla="*/ 651 h 384931"/>
                <a:gd name="connsiteX9" fmla="*/ 933494 w 1690096"/>
                <a:gd name="connsiteY9" fmla="*/ 51496 h 384931"/>
                <a:gd name="connsiteX10" fmla="*/ 555635 w 1690096"/>
                <a:gd name="connsiteY10" fmla="*/ 19901 h 384931"/>
                <a:gd name="connsiteX11" fmla="*/ 203288 w 1690096"/>
                <a:gd name="connsiteY11" fmla="*/ 44187 h 384931"/>
                <a:gd name="connsiteX12" fmla="*/ 22969 w 1690096"/>
                <a:gd name="connsiteY12" fmla="*/ 192198 h 384931"/>
                <a:gd name="connsiteX0" fmla="*/ 36948 w 1673912"/>
                <a:gd name="connsiteY0" fmla="*/ 50911 h 384931"/>
                <a:gd name="connsiteX1" fmla="*/ 74519 w 1673912"/>
                <a:gd name="connsiteY1" fmla="*/ 379355 h 384931"/>
                <a:gd name="connsiteX2" fmla="*/ 320543 w 1673912"/>
                <a:gd name="connsiteY2" fmla="*/ 296516 h 384931"/>
                <a:gd name="connsiteX3" fmla="*/ 731800 w 1673912"/>
                <a:gd name="connsiteY3" fmla="*/ 325794 h 384931"/>
                <a:gd name="connsiteX4" fmla="*/ 1290221 w 1673912"/>
                <a:gd name="connsiteY4" fmla="*/ 263608 h 384931"/>
                <a:gd name="connsiteX5" fmla="*/ 1503135 w 1673912"/>
                <a:gd name="connsiteY5" fmla="*/ 335418 h 384931"/>
                <a:gd name="connsiteX6" fmla="*/ 1656538 w 1673912"/>
                <a:gd name="connsiteY6" fmla="*/ 308258 h 384931"/>
                <a:gd name="connsiteX7" fmla="*/ 1578979 w 1673912"/>
                <a:gd name="connsiteY7" fmla="*/ 68028 h 384931"/>
                <a:gd name="connsiteX8" fmla="*/ 1193969 w 1673912"/>
                <a:gd name="connsiteY8" fmla="*/ 651 h 384931"/>
                <a:gd name="connsiteX9" fmla="*/ 917310 w 1673912"/>
                <a:gd name="connsiteY9" fmla="*/ 51496 h 384931"/>
                <a:gd name="connsiteX10" fmla="*/ 539451 w 1673912"/>
                <a:gd name="connsiteY10" fmla="*/ 19901 h 384931"/>
                <a:gd name="connsiteX11" fmla="*/ 187104 w 1673912"/>
                <a:gd name="connsiteY11" fmla="*/ 44187 h 384931"/>
                <a:gd name="connsiteX12" fmla="*/ 36948 w 1673912"/>
                <a:gd name="connsiteY12" fmla="*/ 50911 h 384931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310453 w 1663822"/>
                <a:gd name="connsiteY2" fmla="*/ 296516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17169 w 1654133"/>
                <a:gd name="connsiteY0" fmla="*/ 50911 h 338503"/>
                <a:gd name="connsiteX1" fmla="*/ 102365 w 1654133"/>
                <a:gd name="connsiteY1" fmla="*/ 296805 h 338503"/>
                <a:gd name="connsiteX2" fmla="*/ 261077 w 1654133"/>
                <a:gd name="connsiteY2" fmla="*/ 261591 h 338503"/>
                <a:gd name="connsiteX3" fmla="*/ 712021 w 1654133"/>
                <a:gd name="connsiteY3" fmla="*/ 325794 h 338503"/>
                <a:gd name="connsiteX4" fmla="*/ 1270442 w 1654133"/>
                <a:gd name="connsiteY4" fmla="*/ 263608 h 338503"/>
                <a:gd name="connsiteX5" fmla="*/ 1483356 w 1654133"/>
                <a:gd name="connsiteY5" fmla="*/ 335418 h 338503"/>
                <a:gd name="connsiteX6" fmla="*/ 1636759 w 1654133"/>
                <a:gd name="connsiteY6" fmla="*/ 308258 h 338503"/>
                <a:gd name="connsiteX7" fmla="*/ 1559200 w 1654133"/>
                <a:gd name="connsiteY7" fmla="*/ 68028 h 338503"/>
                <a:gd name="connsiteX8" fmla="*/ 1174190 w 1654133"/>
                <a:gd name="connsiteY8" fmla="*/ 651 h 338503"/>
                <a:gd name="connsiteX9" fmla="*/ 897531 w 1654133"/>
                <a:gd name="connsiteY9" fmla="*/ 51496 h 338503"/>
                <a:gd name="connsiteX10" fmla="*/ 519672 w 1654133"/>
                <a:gd name="connsiteY10" fmla="*/ 19901 h 338503"/>
                <a:gd name="connsiteX11" fmla="*/ 167325 w 1654133"/>
                <a:gd name="connsiteY11" fmla="*/ 44187 h 338503"/>
                <a:gd name="connsiteX12" fmla="*/ 17169 w 1654133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06330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11787 w 1648751"/>
                <a:gd name="connsiteY0" fmla="*/ 50911 h 338503"/>
                <a:gd name="connsiteX1" fmla="*/ 120796 w 1648751"/>
                <a:gd name="connsiteY1" fmla="*/ 293629 h 338503"/>
                <a:gd name="connsiteX2" fmla="*/ 255695 w 1648751"/>
                <a:gd name="connsiteY2" fmla="*/ 261591 h 338503"/>
                <a:gd name="connsiteX3" fmla="*/ 706639 w 1648751"/>
                <a:gd name="connsiteY3" fmla="*/ 325794 h 338503"/>
                <a:gd name="connsiteX4" fmla="*/ 1265060 w 1648751"/>
                <a:gd name="connsiteY4" fmla="*/ 263608 h 338503"/>
                <a:gd name="connsiteX5" fmla="*/ 1477974 w 1648751"/>
                <a:gd name="connsiteY5" fmla="*/ 335418 h 338503"/>
                <a:gd name="connsiteX6" fmla="*/ 1631377 w 1648751"/>
                <a:gd name="connsiteY6" fmla="*/ 308258 h 338503"/>
                <a:gd name="connsiteX7" fmla="*/ 1553818 w 1648751"/>
                <a:gd name="connsiteY7" fmla="*/ 68028 h 338503"/>
                <a:gd name="connsiteX8" fmla="*/ 1168808 w 1648751"/>
                <a:gd name="connsiteY8" fmla="*/ 651 h 338503"/>
                <a:gd name="connsiteX9" fmla="*/ 892149 w 1648751"/>
                <a:gd name="connsiteY9" fmla="*/ 51496 h 338503"/>
                <a:gd name="connsiteX10" fmla="*/ 514290 w 1648751"/>
                <a:gd name="connsiteY10" fmla="*/ 19901 h 338503"/>
                <a:gd name="connsiteX11" fmla="*/ 161943 w 1648751"/>
                <a:gd name="connsiteY11" fmla="*/ 44187 h 338503"/>
                <a:gd name="connsiteX12" fmla="*/ 11787 w 1648751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2417 w 1649381"/>
                <a:gd name="connsiteY0" fmla="*/ 50911 h 338503"/>
                <a:gd name="connsiteX1" fmla="*/ 91264 w 1649381"/>
                <a:gd name="connsiteY1" fmla="*/ 315854 h 338503"/>
                <a:gd name="connsiteX2" fmla="*/ 256325 w 1649381"/>
                <a:gd name="connsiteY2" fmla="*/ 261591 h 338503"/>
                <a:gd name="connsiteX3" fmla="*/ 707269 w 1649381"/>
                <a:gd name="connsiteY3" fmla="*/ 325794 h 338503"/>
                <a:gd name="connsiteX4" fmla="*/ 1265690 w 1649381"/>
                <a:gd name="connsiteY4" fmla="*/ 263608 h 338503"/>
                <a:gd name="connsiteX5" fmla="*/ 1478604 w 1649381"/>
                <a:gd name="connsiteY5" fmla="*/ 335418 h 338503"/>
                <a:gd name="connsiteX6" fmla="*/ 1632007 w 1649381"/>
                <a:gd name="connsiteY6" fmla="*/ 308258 h 338503"/>
                <a:gd name="connsiteX7" fmla="*/ 1554448 w 1649381"/>
                <a:gd name="connsiteY7" fmla="*/ 68028 h 338503"/>
                <a:gd name="connsiteX8" fmla="*/ 1169438 w 1649381"/>
                <a:gd name="connsiteY8" fmla="*/ 651 h 338503"/>
                <a:gd name="connsiteX9" fmla="*/ 892779 w 1649381"/>
                <a:gd name="connsiteY9" fmla="*/ 51496 h 338503"/>
                <a:gd name="connsiteX10" fmla="*/ 514920 w 1649381"/>
                <a:gd name="connsiteY10" fmla="*/ 19901 h 338503"/>
                <a:gd name="connsiteX11" fmla="*/ 162573 w 1649381"/>
                <a:gd name="connsiteY11" fmla="*/ 44187 h 338503"/>
                <a:gd name="connsiteX12" fmla="*/ 12417 w 1649381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35872 w 1672836"/>
                <a:gd name="connsiteY11" fmla="*/ 50911 h 338503"/>
                <a:gd name="connsiteX0" fmla="*/ 50004 w 1659981"/>
                <a:gd name="connsiteY0" fmla="*/ 87424 h 338503"/>
                <a:gd name="connsiteX1" fmla="*/ 101864 w 1659981"/>
                <a:gd name="connsiteY1" fmla="*/ 315854 h 338503"/>
                <a:gd name="connsiteX2" fmla="*/ 266925 w 1659981"/>
                <a:gd name="connsiteY2" fmla="*/ 261591 h 338503"/>
                <a:gd name="connsiteX3" fmla="*/ 717869 w 1659981"/>
                <a:gd name="connsiteY3" fmla="*/ 325794 h 338503"/>
                <a:gd name="connsiteX4" fmla="*/ 1276290 w 1659981"/>
                <a:gd name="connsiteY4" fmla="*/ 263608 h 338503"/>
                <a:gd name="connsiteX5" fmla="*/ 1489204 w 1659981"/>
                <a:gd name="connsiteY5" fmla="*/ 335418 h 338503"/>
                <a:gd name="connsiteX6" fmla="*/ 1642607 w 1659981"/>
                <a:gd name="connsiteY6" fmla="*/ 308258 h 338503"/>
                <a:gd name="connsiteX7" fmla="*/ 1565048 w 1659981"/>
                <a:gd name="connsiteY7" fmla="*/ 68028 h 338503"/>
                <a:gd name="connsiteX8" fmla="*/ 1180038 w 1659981"/>
                <a:gd name="connsiteY8" fmla="*/ 651 h 338503"/>
                <a:gd name="connsiteX9" fmla="*/ 903379 w 1659981"/>
                <a:gd name="connsiteY9" fmla="*/ 51496 h 338503"/>
                <a:gd name="connsiteX10" fmla="*/ 525520 w 1659981"/>
                <a:gd name="connsiteY10" fmla="*/ 19901 h 338503"/>
                <a:gd name="connsiteX11" fmla="*/ 50004 w 1659981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913425 w 1670027"/>
                <a:gd name="connsiteY9" fmla="*/ 23933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480004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298922"/>
                <a:gd name="connsiteX1" fmla="*/ 111910 w 1670027"/>
                <a:gd name="connsiteY1" fmla="*/ 288291 h 298922"/>
                <a:gd name="connsiteX2" fmla="*/ 276971 w 1670027"/>
                <a:gd name="connsiteY2" fmla="*/ 234028 h 298922"/>
                <a:gd name="connsiteX3" fmla="*/ 727915 w 1670027"/>
                <a:gd name="connsiteY3" fmla="*/ 298231 h 298922"/>
                <a:gd name="connsiteX4" fmla="*/ 1286336 w 1670027"/>
                <a:gd name="connsiteY4" fmla="*/ 236045 h 298922"/>
                <a:gd name="connsiteX5" fmla="*/ 1532587 w 1670027"/>
                <a:gd name="connsiteY5" fmla="*/ 280868 h 298922"/>
                <a:gd name="connsiteX6" fmla="*/ 1652653 w 1670027"/>
                <a:gd name="connsiteY6" fmla="*/ 280695 h 298922"/>
                <a:gd name="connsiteX7" fmla="*/ 1575094 w 1670027"/>
                <a:gd name="connsiteY7" fmla="*/ 40465 h 298922"/>
                <a:gd name="connsiteX8" fmla="*/ 1312321 w 1670027"/>
                <a:gd name="connsiteY8" fmla="*/ 3251 h 298922"/>
                <a:gd name="connsiteX9" fmla="*/ 848337 w 1670027"/>
                <a:gd name="connsiteY9" fmla="*/ 58858 h 298922"/>
                <a:gd name="connsiteX10" fmla="*/ 480004 w 1670027"/>
                <a:gd name="connsiteY10" fmla="*/ 275 h 298922"/>
                <a:gd name="connsiteX11" fmla="*/ 60050 w 1670027"/>
                <a:gd name="connsiteY11" fmla="*/ 59861 h 298922"/>
                <a:gd name="connsiteX0" fmla="*/ 60050 w 1656191"/>
                <a:gd name="connsiteY0" fmla="*/ 59861 h 298922"/>
                <a:gd name="connsiteX1" fmla="*/ 111910 w 1656191"/>
                <a:gd name="connsiteY1" fmla="*/ 288291 h 298922"/>
                <a:gd name="connsiteX2" fmla="*/ 276971 w 1656191"/>
                <a:gd name="connsiteY2" fmla="*/ 234028 h 298922"/>
                <a:gd name="connsiteX3" fmla="*/ 727915 w 1656191"/>
                <a:gd name="connsiteY3" fmla="*/ 298231 h 298922"/>
                <a:gd name="connsiteX4" fmla="*/ 1286336 w 1656191"/>
                <a:gd name="connsiteY4" fmla="*/ 236045 h 298922"/>
                <a:gd name="connsiteX5" fmla="*/ 1532587 w 1656191"/>
                <a:gd name="connsiteY5" fmla="*/ 280868 h 298922"/>
                <a:gd name="connsiteX6" fmla="*/ 1633603 w 1656191"/>
                <a:gd name="connsiteY6" fmla="*/ 280695 h 298922"/>
                <a:gd name="connsiteX7" fmla="*/ 1575094 w 1656191"/>
                <a:gd name="connsiteY7" fmla="*/ 40465 h 298922"/>
                <a:gd name="connsiteX8" fmla="*/ 1312321 w 1656191"/>
                <a:gd name="connsiteY8" fmla="*/ 3251 h 298922"/>
                <a:gd name="connsiteX9" fmla="*/ 848337 w 1656191"/>
                <a:gd name="connsiteY9" fmla="*/ 58858 h 298922"/>
                <a:gd name="connsiteX10" fmla="*/ 480004 w 1656191"/>
                <a:gd name="connsiteY10" fmla="*/ 275 h 298922"/>
                <a:gd name="connsiteX11" fmla="*/ 60050 w 1656191"/>
                <a:gd name="connsiteY11" fmla="*/ 59861 h 298922"/>
                <a:gd name="connsiteX0" fmla="*/ 60050 w 1656191"/>
                <a:gd name="connsiteY0" fmla="*/ 59861 h 298238"/>
                <a:gd name="connsiteX1" fmla="*/ 111910 w 1656191"/>
                <a:gd name="connsiteY1" fmla="*/ 288291 h 298238"/>
                <a:gd name="connsiteX2" fmla="*/ 276971 w 1656191"/>
                <a:gd name="connsiteY2" fmla="*/ 234028 h 298238"/>
                <a:gd name="connsiteX3" fmla="*/ 727915 w 1656191"/>
                <a:gd name="connsiteY3" fmla="*/ 298231 h 298238"/>
                <a:gd name="connsiteX4" fmla="*/ 1286336 w 1656191"/>
                <a:gd name="connsiteY4" fmla="*/ 236045 h 298238"/>
                <a:gd name="connsiteX5" fmla="*/ 1532587 w 1656191"/>
                <a:gd name="connsiteY5" fmla="*/ 280868 h 298238"/>
                <a:gd name="connsiteX6" fmla="*/ 1633603 w 1656191"/>
                <a:gd name="connsiteY6" fmla="*/ 280695 h 298238"/>
                <a:gd name="connsiteX7" fmla="*/ 1575094 w 1656191"/>
                <a:gd name="connsiteY7" fmla="*/ 40465 h 298238"/>
                <a:gd name="connsiteX8" fmla="*/ 1312321 w 1656191"/>
                <a:gd name="connsiteY8" fmla="*/ 3251 h 298238"/>
                <a:gd name="connsiteX9" fmla="*/ 848337 w 1656191"/>
                <a:gd name="connsiteY9" fmla="*/ 58858 h 298238"/>
                <a:gd name="connsiteX10" fmla="*/ 480004 w 1656191"/>
                <a:gd name="connsiteY10" fmla="*/ 275 h 298238"/>
                <a:gd name="connsiteX11" fmla="*/ 60050 w 1656191"/>
                <a:gd name="connsiteY11" fmla="*/ 59861 h 298238"/>
                <a:gd name="connsiteX0" fmla="*/ 60050 w 1632598"/>
                <a:gd name="connsiteY0" fmla="*/ 59861 h 298271"/>
                <a:gd name="connsiteX1" fmla="*/ 111910 w 1632598"/>
                <a:gd name="connsiteY1" fmla="*/ 288291 h 298271"/>
                <a:gd name="connsiteX2" fmla="*/ 276971 w 1632598"/>
                <a:gd name="connsiteY2" fmla="*/ 234028 h 298271"/>
                <a:gd name="connsiteX3" fmla="*/ 727915 w 1632598"/>
                <a:gd name="connsiteY3" fmla="*/ 298231 h 298271"/>
                <a:gd name="connsiteX4" fmla="*/ 1286336 w 1632598"/>
                <a:gd name="connsiteY4" fmla="*/ 236045 h 298271"/>
                <a:gd name="connsiteX5" fmla="*/ 1532587 w 1632598"/>
                <a:gd name="connsiteY5" fmla="*/ 280868 h 298271"/>
                <a:gd name="connsiteX6" fmla="*/ 1590740 w 1632598"/>
                <a:gd name="connsiteY6" fmla="*/ 296570 h 298271"/>
                <a:gd name="connsiteX7" fmla="*/ 1575094 w 1632598"/>
                <a:gd name="connsiteY7" fmla="*/ 40465 h 298271"/>
                <a:gd name="connsiteX8" fmla="*/ 1312321 w 1632598"/>
                <a:gd name="connsiteY8" fmla="*/ 3251 h 298271"/>
                <a:gd name="connsiteX9" fmla="*/ 848337 w 1632598"/>
                <a:gd name="connsiteY9" fmla="*/ 58858 h 298271"/>
                <a:gd name="connsiteX10" fmla="*/ 480004 w 1632598"/>
                <a:gd name="connsiteY10" fmla="*/ 275 h 298271"/>
                <a:gd name="connsiteX11" fmla="*/ 60050 w 1632598"/>
                <a:gd name="connsiteY11" fmla="*/ 59861 h 298271"/>
                <a:gd name="connsiteX0" fmla="*/ 60050 w 1632598"/>
                <a:gd name="connsiteY0" fmla="*/ 59861 h 298238"/>
                <a:gd name="connsiteX1" fmla="*/ 111910 w 1632598"/>
                <a:gd name="connsiteY1" fmla="*/ 288291 h 298238"/>
                <a:gd name="connsiteX2" fmla="*/ 276971 w 1632598"/>
                <a:gd name="connsiteY2" fmla="*/ 234028 h 298238"/>
                <a:gd name="connsiteX3" fmla="*/ 727915 w 1632598"/>
                <a:gd name="connsiteY3" fmla="*/ 298231 h 298238"/>
                <a:gd name="connsiteX4" fmla="*/ 1286336 w 1632598"/>
                <a:gd name="connsiteY4" fmla="*/ 236045 h 298238"/>
                <a:gd name="connsiteX5" fmla="*/ 1446862 w 1632598"/>
                <a:gd name="connsiteY5" fmla="*/ 261818 h 298238"/>
                <a:gd name="connsiteX6" fmla="*/ 1590740 w 1632598"/>
                <a:gd name="connsiteY6" fmla="*/ 296570 h 298238"/>
                <a:gd name="connsiteX7" fmla="*/ 1575094 w 1632598"/>
                <a:gd name="connsiteY7" fmla="*/ 40465 h 298238"/>
                <a:gd name="connsiteX8" fmla="*/ 1312321 w 1632598"/>
                <a:gd name="connsiteY8" fmla="*/ 3251 h 298238"/>
                <a:gd name="connsiteX9" fmla="*/ 848337 w 1632598"/>
                <a:gd name="connsiteY9" fmla="*/ 58858 h 298238"/>
                <a:gd name="connsiteX10" fmla="*/ 480004 w 1632598"/>
                <a:gd name="connsiteY10" fmla="*/ 275 h 298238"/>
                <a:gd name="connsiteX11" fmla="*/ 60050 w 1632598"/>
                <a:gd name="connsiteY11" fmla="*/ 59861 h 298238"/>
                <a:gd name="connsiteX0" fmla="*/ 60050 w 1632598"/>
                <a:gd name="connsiteY0" fmla="*/ 59861 h 303475"/>
                <a:gd name="connsiteX1" fmla="*/ 111910 w 1632598"/>
                <a:gd name="connsiteY1" fmla="*/ 288291 h 303475"/>
                <a:gd name="connsiteX2" fmla="*/ 276971 w 1632598"/>
                <a:gd name="connsiteY2" fmla="*/ 234028 h 303475"/>
                <a:gd name="connsiteX3" fmla="*/ 727915 w 1632598"/>
                <a:gd name="connsiteY3" fmla="*/ 298231 h 303475"/>
                <a:gd name="connsiteX4" fmla="*/ 1286336 w 1632598"/>
                <a:gd name="connsiteY4" fmla="*/ 236045 h 303475"/>
                <a:gd name="connsiteX5" fmla="*/ 1590740 w 1632598"/>
                <a:gd name="connsiteY5" fmla="*/ 296570 h 303475"/>
                <a:gd name="connsiteX6" fmla="*/ 1575094 w 1632598"/>
                <a:gd name="connsiteY6" fmla="*/ 40465 h 303475"/>
                <a:gd name="connsiteX7" fmla="*/ 1312321 w 1632598"/>
                <a:gd name="connsiteY7" fmla="*/ 3251 h 303475"/>
                <a:gd name="connsiteX8" fmla="*/ 848337 w 1632598"/>
                <a:gd name="connsiteY8" fmla="*/ 58858 h 303475"/>
                <a:gd name="connsiteX9" fmla="*/ 480004 w 1632598"/>
                <a:gd name="connsiteY9" fmla="*/ 275 h 303475"/>
                <a:gd name="connsiteX10" fmla="*/ 60050 w 1632598"/>
                <a:gd name="connsiteY10" fmla="*/ 59861 h 303475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86336 w 1623694"/>
                <a:gd name="connsiteY4" fmla="*/ 236045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94274 w 1623694"/>
                <a:gd name="connsiteY4" fmla="*/ 215407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276971 w 1623694"/>
                <a:gd name="connsiteY2" fmla="*/ 234028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300784 w 1623694"/>
                <a:gd name="connsiteY2" fmla="*/ 194341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878 w 1624522"/>
                <a:gd name="connsiteY0" fmla="*/ 59861 h 260813"/>
                <a:gd name="connsiteX1" fmla="*/ 111151 w 1624522"/>
                <a:gd name="connsiteY1" fmla="*/ 251778 h 260813"/>
                <a:gd name="connsiteX2" fmla="*/ 301612 w 1624522"/>
                <a:gd name="connsiteY2" fmla="*/ 194341 h 260813"/>
                <a:gd name="connsiteX3" fmla="*/ 719218 w 1624522"/>
                <a:gd name="connsiteY3" fmla="*/ 241081 h 260813"/>
                <a:gd name="connsiteX4" fmla="*/ 1295102 w 1624522"/>
                <a:gd name="connsiteY4" fmla="*/ 215407 h 260813"/>
                <a:gd name="connsiteX5" fmla="*/ 1567756 w 1624522"/>
                <a:gd name="connsiteY5" fmla="*/ 252120 h 260813"/>
                <a:gd name="connsiteX6" fmla="*/ 1575922 w 1624522"/>
                <a:gd name="connsiteY6" fmla="*/ 40465 h 260813"/>
                <a:gd name="connsiteX7" fmla="*/ 1313149 w 1624522"/>
                <a:gd name="connsiteY7" fmla="*/ 3251 h 260813"/>
                <a:gd name="connsiteX8" fmla="*/ 849165 w 1624522"/>
                <a:gd name="connsiteY8" fmla="*/ 58858 h 260813"/>
                <a:gd name="connsiteX9" fmla="*/ 480832 w 1624522"/>
                <a:gd name="connsiteY9" fmla="*/ 275 h 260813"/>
                <a:gd name="connsiteX10" fmla="*/ 60878 w 1624522"/>
                <a:gd name="connsiteY10" fmla="*/ 5986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75038 w 1618728"/>
                <a:gd name="connsiteY9" fmla="*/ 275 h 260813"/>
                <a:gd name="connsiteX10" fmla="*/ 67784 w 1618728"/>
                <a:gd name="connsiteY10" fmla="*/ 4081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81388 w 1618728"/>
                <a:gd name="connsiteY9" fmla="*/ 14563 h 260813"/>
                <a:gd name="connsiteX10" fmla="*/ 67784 w 1618728"/>
                <a:gd name="connsiteY10" fmla="*/ 40811 h 260813"/>
                <a:gd name="connsiteX0" fmla="*/ 67784 w 1618728"/>
                <a:gd name="connsiteY0" fmla="*/ 31670 h 251672"/>
                <a:gd name="connsiteX1" fmla="*/ 105357 w 1618728"/>
                <a:gd name="connsiteY1" fmla="*/ 242637 h 251672"/>
                <a:gd name="connsiteX2" fmla="*/ 295818 w 1618728"/>
                <a:gd name="connsiteY2" fmla="*/ 185200 h 251672"/>
                <a:gd name="connsiteX3" fmla="*/ 713424 w 1618728"/>
                <a:gd name="connsiteY3" fmla="*/ 231940 h 251672"/>
                <a:gd name="connsiteX4" fmla="*/ 1289308 w 1618728"/>
                <a:gd name="connsiteY4" fmla="*/ 206266 h 251672"/>
                <a:gd name="connsiteX5" fmla="*/ 1561962 w 1618728"/>
                <a:gd name="connsiteY5" fmla="*/ 242979 h 251672"/>
                <a:gd name="connsiteX6" fmla="*/ 1570128 w 1618728"/>
                <a:gd name="connsiteY6" fmla="*/ 31324 h 251672"/>
                <a:gd name="connsiteX7" fmla="*/ 1301005 w 1618728"/>
                <a:gd name="connsiteY7" fmla="*/ 8398 h 251672"/>
                <a:gd name="connsiteX8" fmla="*/ 843371 w 1618728"/>
                <a:gd name="connsiteY8" fmla="*/ 49717 h 251672"/>
                <a:gd name="connsiteX9" fmla="*/ 481388 w 1618728"/>
                <a:gd name="connsiteY9" fmla="*/ 5422 h 251672"/>
                <a:gd name="connsiteX10" fmla="*/ 67784 w 1618728"/>
                <a:gd name="connsiteY10" fmla="*/ 31670 h 251672"/>
                <a:gd name="connsiteX0" fmla="*/ 67784 w 1618728"/>
                <a:gd name="connsiteY0" fmla="*/ 40794 h 260796"/>
                <a:gd name="connsiteX1" fmla="*/ 105357 w 1618728"/>
                <a:gd name="connsiteY1" fmla="*/ 251761 h 260796"/>
                <a:gd name="connsiteX2" fmla="*/ 295818 w 1618728"/>
                <a:gd name="connsiteY2" fmla="*/ 194324 h 260796"/>
                <a:gd name="connsiteX3" fmla="*/ 713424 w 1618728"/>
                <a:gd name="connsiteY3" fmla="*/ 241064 h 260796"/>
                <a:gd name="connsiteX4" fmla="*/ 1289308 w 1618728"/>
                <a:gd name="connsiteY4" fmla="*/ 215390 h 260796"/>
                <a:gd name="connsiteX5" fmla="*/ 1561962 w 1618728"/>
                <a:gd name="connsiteY5" fmla="*/ 252103 h 260796"/>
                <a:gd name="connsiteX6" fmla="*/ 1570128 w 1618728"/>
                <a:gd name="connsiteY6" fmla="*/ 40448 h 260796"/>
                <a:gd name="connsiteX7" fmla="*/ 1301005 w 1618728"/>
                <a:gd name="connsiteY7" fmla="*/ 17522 h 260796"/>
                <a:gd name="connsiteX8" fmla="*/ 843371 w 1618728"/>
                <a:gd name="connsiteY8" fmla="*/ 58841 h 260796"/>
                <a:gd name="connsiteX9" fmla="*/ 481388 w 1618728"/>
                <a:gd name="connsiteY9" fmla="*/ 14546 h 260796"/>
                <a:gd name="connsiteX10" fmla="*/ 67784 w 1618728"/>
                <a:gd name="connsiteY10" fmla="*/ 40794 h 260796"/>
                <a:gd name="connsiteX0" fmla="*/ 67784 w 1618728"/>
                <a:gd name="connsiteY0" fmla="*/ 37318 h 257320"/>
                <a:gd name="connsiteX1" fmla="*/ 105357 w 1618728"/>
                <a:gd name="connsiteY1" fmla="*/ 248285 h 257320"/>
                <a:gd name="connsiteX2" fmla="*/ 295818 w 1618728"/>
                <a:gd name="connsiteY2" fmla="*/ 190848 h 257320"/>
                <a:gd name="connsiteX3" fmla="*/ 713424 w 1618728"/>
                <a:gd name="connsiteY3" fmla="*/ 237588 h 257320"/>
                <a:gd name="connsiteX4" fmla="*/ 1289308 w 1618728"/>
                <a:gd name="connsiteY4" fmla="*/ 211914 h 257320"/>
                <a:gd name="connsiteX5" fmla="*/ 1561962 w 1618728"/>
                <a:gd name="connsiteY5" fmla="*/ 248627 h 257320"/>
                <a:gd name="connsiteX6" fmla="*/ 1570128 w 1618728"/>
                <a:gd name="connsiteY6" fmla="*/ 36972 h 257320"/>
                <a:gd name="connsiteX7" fmla="*/ 1301005 w 1618728"/>
                <a:gd name="connsiteY7" fmla="*/ 14046 h 257320"/>
                <a:gd name="connsiteX8" fmla="*/ 843371 w 1618728"/>
                <a:gd name="connsiteY8" fmla="*/ 55365 h 257320"/>
                <a:gd name="connsiteX9" fmla="*/ 481388 w 1618728"/>
                <a:gd name="connsiteY9" fmla="*/ 11070 h 257320"/>
                <a:gd name="connsiteX10" fmla="*/ 67784 w 1618728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45115 w 1599618"/>
                <a:gd name="connsiteY0" fmla="*/ 37318 h 257320"/>
                <a:gd name="connsiteX1" fmla="*/ 82688 w 1599618"/>
                <a:gd name="connsiteY1" fmla="*/ 248285 h 257320"/>
                <a:gd name="connsiteX2" fmla="*/ 273149 w 1599618"/>
                <a:gd name="connsiteY2" fmla="*/ 190848 h 257320"/>
                <a:gd name="connsiteX3" fmla="*/ 690755 w 1599618"/>
                <a:gd name="connsiteY3" fmla="*/ 237588 h 257320"/>
                <a:gd name="connsiteX4" fmla="*/ 1266639 w 1599618"/>
                <a:gd name="connsiteY4" fmla="*/ 211914 h 257320"/>
                <a:gd name="connsiteX5" fmla="*/ 1539293 w 1599618"/>
                <a:gd name="connsiteY5" fmla="*/ 248627 h 257320"/>
                <a:gd name="connsiteX6" fmla="*/ 1547459 w 1599618"/>
                <a:gd name="connsiteY6" fmla="*/ 36972 h 257320"/>
                <a:gd name="connsiteX7" fmla="*/ 1278336 w 1599618"/>
                <a:gd name="connsiteY7" fmla="*/ 14046 h 257320"/>
                <a:gd name="connsiteX8" fmla="*/ 820702 w 1599618"/>
                <a:gd name="connsiteY8" fmla="*/ 55365 h 257320"/>
                <a:gd name="connsiteX9" fmla="*/ 458719 w 1599618"/>
                <a:gd name="connsiteY9" fmla="*/ 11070 h 257320"/>
                <a:gd name="connsiteX10" fmla="*/ 45115 w 1599618"/>
                <a:gd name="connsiteY10" fmla="*/ 37318 h 257320"/>
                <a:gd name="connsiteX0" fmla="*/ 45115 w 1599618"/>
                <a:gd name="connsiteY0" fmla="*/ 59585 h 279587"/>
                <a:gd name="connsiteX1" fmla="*/ 82688 w 1599618"/>
                <a:gd name="connsiteY1" fmla="*/ 270552 h 279587"/>
                <a:gd name="connsiteX2" fmla="*/ 273149 w 1599618"/>
                <a:gd name="connsiteY2" fmla="*/ 213115 h 279587"/>
                <a:gd name="connsiteX3" fmla="*/ 690755 w 1599618"/>
                <a:gd name="connsiteY3" fmla="*/ 259855 h 279587"/>
                <a:gd name="connsiteX4" fmla="*/ 1266639 w 1599618"/>
                <a:gd name="connsiteY4" fmla="*/ 234181 h 279587"/>
                <a:gd name="connsiteX5" fmla="*/ 1539293 w 1599618"/>
                <a:gd name="connsiteY5" fmla="*/ 270894 h 279587"/>
                <a:gd name="connsiteX6" fmla="*/ 1547459 w 1599618"/>
                <a:gd name="connsiteY6" fmla="*/ 59239 h 279587"/>
                <a:gd name="connsiteX7" fmla="*/ 1278336 w 1599618"/>
                <a:gd name="connsiteY7" fmla="*/ 36313 h 279587"/>
                <a:gd name="connsiteX8" fmla="*/ 820702 w 1599618"/>
                <a:gd name="connsiteY8" fmla="*/ 77632 h 279587"/>
                <a:gd name="connsiteX9" fmla="*/ 415856 w 1599618"/>
                <a:gd name="connsiteY9" fmla="*/ 0 h 279587"/>
                <a:gd name="connsiteX10" fmla="*/ 45115 w 1599618"/>
                <a:gd name="connsiteY10" fmla="*/ 59585 h 279587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5623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83086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9618" h="282605">
                  <a:moveTo>
                    <a:pt x="45115" y="62603"/>
                  </a:moveTo>
                  <a:cubicBezTo>
                    <a:pt x="-3745" y="89711"/>
                    <a:pt x="-38845" y="224237"/>
                    <a:pt x="82688" y="273570"/>
                  </a:cubicBezTo>
                  <a:cubicBezTo>
                    <a:pt x="176338" y="258835"/>
                    <a:pt x="154630" y="228225"/>
                    <a:pt x="273149" y="216133"/>
                  </a:cubicBezTo>
                  <a:cubicBezTo>
                    <a:pt x="389421" y="210546"/>
                    <a:pt x="501458" y="263697"/>
                    <a:pt x="690755" y="262873"/>
                  </a:cubicBezTo>
                  <a:cubicBezTo>
                    <a:pt x="854318" y="252023"/>
                    <a:pt x="1075559" y="220534"/>
                    <a:pt x="1266639" y="237199"/>
                  </a:cubicBezTo>
                  <a:cubicBezTo>
                    <a:pt x="1410443" y="236922"/>
                    <a:pt x="1476879" y="306509"/>
                    <a:pt x="1539293" y="273912"/>
                  </a:cubicBezTo>
                  <a:cubicBezTo>
                    <a:pt x="1588934" y="237756"/>
                    <a:pt x="1641751" y="129634"/>
                    <a:pt x="1547459" y="62257"/>
                  </a:cubicBezTo>
                  <a:cubicBezTo>
                    <a:pt x="1511726" y="27098"/>
                    <a:pt x="1400323" y="4111"/>
                    <a:pt x="1206899" y="5994"/>
                  </a:cubicBezTo>
                  <a:cubicBezTo>
                    <a:pt x="1059647" y="26471"/>
                    <a:pt x="963721" y="60174"/>
                    <a:pt x="820702" y="80650"/>
                  </a:cubicBezTo>
                  <a:cubicBezTo>
                    <a:pt x="684167" y="87757"/>
                    <a:pt x="565091" y="24486"/>
                    <a:pt x="415856" y="3018"/>
                  </a:cubicBezTo>
                  <a:cubicBezTo>
                    <a:pt x="269129" y="-9779"/>
                    <a:pt x="126837" y="19628"/>
                    <a:pt x="45115" y="62603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5044544" y="3716843"/>
              <a:ext cx="2071690" cy="414890"/>
            </a:xfrm>
            <a:custGeom>
              <a:avLst/>
              <a:gdLst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26720 w 670560"/>
                <a:gd name="connsiteY4" fmla="*/ 26416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10160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101600 h 579120"/>
                <a:gd name="connsiteX0" fmla="*/ 5080 w 670560"/>
                <a:gd name="connsiteY0" fmla="*/ 8636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86360 h 579120"/>
                <a:gd name="connsiteX0" fmla="*/ 5080 w 670560"/>
                <a:gd name="connsiteY0" fmla="*/ 86360 h 579120"/>
                <a:gd name="connsiteX1" fmla="*/ 0 w 670560"/>
                <a:gd name="connsiteY1" fmla="*/ 396240 h 579120"/>
                <a:gd name="connsiteX2" fmla="*/ 15240 w 670560"/>
                <a:gd name="connsiteY2" fmla="*/ 579120 h 579120"/>
                <a:gd name="connsiteX3" fmla="*/ 548640 w 670560"/>
                <a:gd name="connsiteY3" fmla="*/ 502920 h 579120"/>
                <a:gd name="connsiteX4" fmla="*/ 487680 w 670560"/>
                <a:gd name="connsiteY4" fmla="*/ 269240 h 579120"/>
                <a:gd name="connsiteX5" fmla="*/ 670560 w 670560"/>
                <a:gd name="connsiteY5" fmla="*/ 0 h 579120"/>
                <a:gd name="connsiteX6" fmla="*/ 335280 w 670560"/>
                <a:gd name="connsiteY6" fmla="*/ 15240 h 579120"/>
                <a:gd name="connsiteX7" fmla="*/ 5080 w 670560"/>
                <a:gd name="connsiteY7" fmla="*/ 86360 h 579120"/>
                <a:gd name="connsiteX0" fmla="*/ 10294 w 675774"/>
                <a:gd name="connsiteY0" fmla="*/ 86360 h 579120"/>
                <a:gd name="connsiteX1" fmla="*/ 5214 w 675774"/>
                <a:gd name="connsiteY1" fmla="*/ 396240 h 579120"/>
                <a:gd name="connsiteX2" fmla="*/ 20454 w 675774"/>
                <a:gd name="connsiteY2" fmla="*/ 579120 h 579120"/>
                <a:gd name="connsiteX3" fmla="*/ 553854 w 675774"/>
                <a:gd name="connsiteY3" fmla="*/ 502920 h 579120"/>
                <a:gd name="connsiteX4" fmla="*/ 492894 w 675774"/>
                <a:gd name="connsiteY4" fmla="*/ 269240 h 579120"/>
                <a:gd name="connsiteX5" fmla="*/ 675774 w 675774"/>
                <a:gd name="connsiteY5" fmla="*/ 0 h 579120"/>
                <a:gd name="connsiteX6" fmla="*/ 340494 w 675774"/>
                <a:gd name="connsiteY6" fmla="*/ 15240 h 579120"/>
                <a:gd name="connsiteX7" fmla="*/ 10294 w 675774"/>
                <a:gd name="connsiteY7" fmla="*/ 86360 h 579120"/>
                <a:gd name="connsiteX0" fmla="*/ 23640 w 689120"/>
                <a:gd name="connsiteY0" fmla="*/ 86360 h 579120"/>
                <a:gd name="connsiteX1" fmla="*/ 3320 w 689120"/>
                <a:gd name="connsiteY1" fmla="*/ 396240 h 579120"/>
                <a:gd name="connsiteX2" fmla="*/ 33800 w 689120"/>
                <a:gd name="connsiteY2" fmla="*/ 579120 h 579120"/>
                <a:gd name="connsiteX3" fmla="*/ 567200 w 689120"/>
                <a:gd name="connsiteY3" fmla="*/ 502920 h 579120"/>
                <a:gd name="connsiteX4" fmla="*/ 506240 w 689120"/>
                <a:gd name="connsiteY4" fmla="*/ 269240 h 579120"/>
                <a:gd name="connsiteX5" fmla="*/ 689120 w 689120"/>
                <a:gd name="connsiteY5" fmla="*/ 0 h 579120"/>
                <a:gd name="connsiteX6" fmla="*/ 353840 w 689120"/>
                <a:gd name="connsiteY6" fmla="*/ 15240 h 579120"/>
                <a:gd name="connsiteX7" fmla="*/ 23640 w 689120"/>
                <a:gd name="connsiteY7" fmla="*/ 86360 h 579120"/>
                <a:gd name="connsiteX0" fmla="*/ 29938 w 695418"/>
                <a:gd name="connsiteY0" fmla="*/ 86360 h 579120"/>
                <a:gd name="connsiteX1" fmla="*/ 9618 w 695418"/>
                <a:gd name="connsiteY1" fmla="*/ 396240 h 579120"/>
                <a:gd name="connsiteX2" fmla="*/ 40098 w 695418"/>
                <a:gd name="connsiteY2" fmla="*/ 579120 h 579120"/>
                <a:gd name="connsiteX3" fmla="*/ 573498 w 695418"/>
                <a:gd name="connsiteY3" fmla="*/ 502920 h 579120"/>
                <a:gd name="connsiteX4" fmla="*/ 512538 w 695418"/>
                <a:gd name="connsiteY4" fmla="*/ 269240 h 579120"/>
                <a:gd name="connsiteX5" fmla="*/ 695418 w 695418"/>
                <a:gd name="connsiteY5" fmla="*/ 0 h 579120"/>
                <a:gd name="connsiteX6" fmla="*/ 360138 w 695418"/>
                <a:gd name="connsiteY6" fmla="*/ 15240 h 579120"/>
                <a:gd name="connsiteX7" fmla="*/ 29938 w 695418"/>
                <a:gd name="connsiteY7" fmla="*/ 86360 h 579120"/>
                <a:gd name="connsiteX0" fmla="*/ 25932 w 691412"/>
                <a:gd name="connsiteY0" fmla="*/ 86360 h 579120"/>
                <a:gd name="connsiteX1" fmla="*/ 5612 w 691412"/>
                <a:gd name="connsiteY1" fmla="*/ 396240 h 579120"/>
                <a:gd name="connsiteX2" fmla="*/ 36092 w 691412"/>
                <a:gd name="connsiteY2" fmla="*/ 579120 h 579120"/>
                <a:gd name="connsiteX3" fmla="*/ 569492 w 691412"/>
                <a:gd name="connsiteY3" fmla="*/ 502920 h 579120"/>
                <a:gd name="connsiteX4" fmla="*/ 508532 w 691412"/>
                <a:gd name="connsiteY4" fmla="*/ 269240 h 579120"/>
                <a:gd name="connsiteX5" fmla="*/ 691412 w 691412"/>
                <a:gd name="connsiteY5" fmla="*/ 0 h 579120"/>
                <a:gd name="connsiteX6" fmla="*/ 356132 w 691412"/>
                <a:gd name="connsiteY6" fmla="*/ 15240 h 579120"/>
                <a:gd name="connsiteX7" fmla="*/ 25932 w 691412"/>
                <a:gd name="connsiteY7" fmla="*/ 86360 h 579120"/>
                <a:gd name="connsiteX0" fmla="*/ 44757 w 710237"/>
                <a:gd name="connsiteY0" fmla="*/ 86360 h 579120"/>
                <a:gd name="connsiteX1" fmla="*/ 4117 w 710237"/>
                <a:gd name="connsiteY1" fmla="*/ 320040 h 579120"/>
                <a:gd name="connsiteX2" fmla="*/ 54917 w 710237"/>
                <a:gd name="connsiteY2" fmla="*/ 579120 h 579120"/>
                <a:gd name="connsiteX3" fmla="*/ 588317 w 710237"/>
                <a:gd name="connsiteY3" fmla="*/ 502920 h 579120"/>
                <a:gd name="connsiteX4" fmla="*/ 527357 w 710237"/>
                <a:gd name="connsiteY4" fmla="*/ 269240 h 579120"/>
                <a:gd name="connsiteX5" fmla="*/ 710237 w 710237"/>
                <a:gd name="connsiteY5" fmla="*/ 0 h 579120"/>
                <a:gd name="connsiteX6" fmla="*/ 374957 w 710237"/>
                <a:gd name="connsiteY6" fmla="*/ 15240 h 579120"/>
                <a:gd name="connsiteX7" fmla="*/ 44757 w 710237"/>
                <a:gd name="connsiteY7" fmla="*/ 86360 h 57912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87285 w 709205"/>
                <a:gd name="connsiteY3" fmla="*/ 50292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97445 w 709205"/>
                <a:gd name="connsiteY3" fmla="*/ 52324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09205"/>
                <a:gd name="connsiteY0" fmla="*/ 86360 h 594360"/>
                <a:gd name="connsiteX1" fmla="*/ 3085 w 709205"/>
                <a:gd name="connsiteY1" fmla="*/ 320040 h 594360"/>
                <a:gd name="connsiteX2" fmla="*/ 79285 w 709205"/>
                <a:gd name="connsiteY2" fmla="*/ 594360 h 594360"/>
                <a:gd name="connsiteX3" fmla="*/ 597445 w 709205"/>
                <a:gd name="connsiteY3" fmla="*/ 523240 h 594360"/>
                <a:gd name="connsiteX4" fmla="*/ 526325 w 709205"/>
                <a:gd name="connsiteY4" fmla="*/ 269240 h 594360"/>
                <a:gd name="connsiteX5" fmla="*/ 709205 w 709205"/>
                <a:gd name="connsiteY5" fmla="*/ 0 h 594360"/>
                <a:gd name="connsiteX6" fmla="*/ 373925 w 709205"/>
                <a:gd name="connsiteY6" fmla="*/ 15240 h 594360"/>
                <a:gd name="connsiteX7" fmla="*/ 43725 w 709205"/>
                <a:gd name="connsiteY7" fmla="*/ 86360 h 59436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597445 w 770165"/>
                <a:gd name="connsiteY3" fmla="*/ 514980 h 586100"/>
                <a:gd name="connsiteX4" fmla="*/ 52632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597445 w 770165"/>
                <a:gd name="connsiteY3" fmla="*/ 514980 h 586100"/>
                <a:gd name="connsiteX4" fmla="*/ 58728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668565 w 770165"/>
                <a:gd name="connsiteY3" fmla="*/ 499740 h 586100"/>
                <a:gd name="connsiteX4" fmla="*/ 58728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43725 w 770165"/>
                <a:gd name="connsiteY0" fmla="*/ 78100 h 586100"/>
                <a:gd name="connsiteX1" fmla="*/ 3085 w 770165"/>
                <a:gd name="connsiteY1" fmla="*/ 311780 h 586100"/>
                <a:gd name="connsiteX2" fmla="*/ 79285 w 770165"/>
                <a:gd name="connsiteY2" fmla="*/ 586100 h 586100"/>
                <a:gd name="connsiteX3" fmla="*/ 668565 w 770165"/>
                <a:gd name="connsiteY3" fmla="*/ 499740 h 586100"/>
                <a:gd name="connsiteX4" fmla="*/ 607605 w 770165"/>
                <a:gd name="connsiteY4" fmla="*/ 260980 h 586100"/>
                <a:gd name="connsiteX5" fmla="*/ 770165 w 770165"/>
                <a:gd name="connsiteY5" fmla="*/ 1900 h 586100"/>
                <a:gd name="connsiteX6" fmla="*/ 373925 w 770165"/>
                <a:gd name="connsiteY6" fmla="*/ 6980 h 586100"/>
                <a:gd name="connsiteX7" fmla="*/ 43725 w 770165"/>
                <a:gd name="connsiteY7" fmla="*/ 78100 h 586100"/>
                <a:gd name="connsiteX0" fmla="*/ 73488 w 799928"/>
                <a:gd name="connsiteY0" fmla="*/ 78100 h 586100"/>
                <a:gd name="connsiteX1" fmla="*/ 2368 w 799928"/>
                <a:gd name="connsiteY1" fmla="*/ 352420 h 586100"/>
                <a:gd name="connsiteX2" fmla="*/ 109048 w 799928"/>
                <a:gd name="connsiteY2" fmla="*/ 586100 h 586100"/>
                <a:gd name="connsiteX3" fmla="*/ 698328 w 799928"/>
                <a:gd name="connsiteY3" fmla="*/ 499740 h 586100"/>
                <a:gd name="connsiteX4" fmla="*/ 637368 w 799928"/>
                <a:gd name="connsiteY4" fmla="*/ 260980 h 586100"/>
                <a:gd name="connsiteX5" fmla="*/ 799928 w 799928"/>
                <a:gd name="connsiteY5" fmla="*/ 1900 h 586100"/>
                <a:gd name="connsiteX6" fmla="*/ 403688 w 799928"/>
                <a:gd name="connsiteY6" fmla="*/ 6980 h 586100"/>
                <a:gd name="connsiteX7" fmla="*/ 73488 w 799928"/>
                <a:gd name="connsiteY7" fmla="*/ 78100 h 586100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37368 w 804691"/>
                <a:gd name="connsiteY4" fmla="*/ 267017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37368 w 804691"/>
                <a:gd name="connsiteY4" fmla="*/ 267017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3488 w 804691"/>
                <a:gd name="connsiteY0" fmla="*/ 84137 h 592137"/>
                <a:gd name="connsiteX1" fmla="*/ 2368 w 804691"/>
                <a:gd name="connsiteY1" fmla="*/ 358457 h 592137"/>
                <a:gd name="connsiteX2" fmla="*/ 109048 w 804691"/>
                <a:gd name="connsiteY2" fmla="*/ 592137 h 592137"/>
                <a:gd name="connsiteX3" fmla="*/ 698328 w 804691"/>
                <a:gd name="connsiteY3" fmla="*/ 505777 h 592137"/>
                <a:gd name="connsiteX4" fmla="*/ 650068 w 804691"/>
                <a:gd name="connsiteY4" fmla="*/ 257492 h 592137"/>
                <a:gd name="connsiteX5" fmla="*/ 804691 w 804691"/>
                <a:gd name="connsiteY5" fmla="*/ 0 h 592137"/>
                <a:gd name="connsiteX6" fmla="*/ 403688 w 804691"/>
                <a:gd name="connsiteY6" fmla="*/ 13017 h 592137"/>
                <a:gd name="connsiteX7" fmla="*/ 73488 w 804691"/>
                <a:gd name="connsiteY7" fmla="*/ 84137 h 592137"/>
                <a:gd name="connsiteX0" fmla="*/ 79728 w 810931"/>
                <a:gd name="connsiteY0" fmla="*/ 84137 h 592137"/>
                <a:gd name="connsiteX1" fmla="*/ 2258 w 810931"/>
                <a:gd name="connsiteY1" fmla="*/ 355282 h 592137"/>
                <a:gd name="connsiteX2" fmla="*/ 115288 w 810931"/>
                <a:gd name="connsiteY2" fmla="*/ 592137 h 592137"/>
                <a:gd name="connsiteX3" fmla="*/ 704568 w 810931"/>
                <a:gd name="connsiteY3" fmla="*/ 505777 h 592137"/>
                <a:gd name="connsiteX4" fmla="*/ 656308 w 810931"/>
                <a:gd name="connsiteY4" fmla="*/ 257492 h 592137"/>
                <a:gd name="connsiteX5" fmla="*/ 810931 w 810931"/>
                <a:gd name="connsiteY5" fmla="*/ 0 h 592137"/>
                <a:gd name="connsiteX6" fmla="*/ 409928 w 810931"/>
                <a:gd name="connsiteY6" fmla="*/ 13017 h 592137"/>
                <a:gd name="connsiteX7" fmla="*/ 79728 w 810931"/>
                <a:gd name="connsiteY7" fmla="*/ 84137 h 592137"/>
                <a:gd name="connsiteX0" fmla="*/ 79728 w 810931"/>
                <a:gd name="connsiteY0" fmla="*/ 84137 h 592137"/>
                <a:gd name="connsiteX1" fmla="*/ 2258 w 810931"/>
                <a:gd name="connsiteY1" fmla="*/ 355282 h 592137"/>
                <a:gd name="connsiteX2" fmla="*/ 115288 w 810931"/>
                <a:gd name="connsiteY2" fmla="*/ 592137 h 592137"/>
                <a:gd name="connsiteX3" fmla="*/ 704568 w 810931"/>
                <a:gd name="connsiteY3" fmla="*/ 505777 h 592137"/>
                <a:gd name="connsiteX4" fmla="*/ 656308 w 810931"/>
                <a:gd name="connsiteY4" fmla="*/ 257492 h 592137"/>
                <a:gd name="connsiteX5" fmla="*/ 810931 w 810931"/>
                <a:gd name="connsiteY5" fmla="*/ 0 h 592137"/>
                <a:gd name="connsiteX6" fmla="*/ 409928 w 810931"/>
                <a:gd name="connsiteY6" fmla="*/ 13017 h 592137"/>
                <a:gd name="connsiteX7" fmla="*/ 79728 w 810931"/>
                <a:gd name="connsiteY7" fmla="*/ 84137 h 592137"/>
                <a:gd name="connsiteX0" fmla="*/ 77470 w 808673"/>
                <a:gd name="connsiteY0" fmla="*/ 84137 h 592137"/>
                <a:gd name="connsiteX1" fmla="*/ 0 w 808673"/>
                <a:gd name="connsiteY1" fmla="*/ 355282 h 592137"/>
                <a:gd name="connsiteX2" fmla="*/ 113030 w 808673"/>
                <a:gd name="connsiteY2" fmla="*/ 592137 h 592137"/>
                <a:gd name="connsiteX3" fmla="*/ 702310 w 808673"/>
                <a:gd name="connsiteY3" fmla="*/ 505777 h 592137"/>
                <a:gd name="connsiteX4" fmla="*/ 654050 w 808673"/>
                <a:gd name="connsiteY4" fmla="*/ 257492 h 592137"/>
                <a:gd name="connsiteX5" fmla="*/ 808673 w 808673"/>
                <a:gd name="connsiteY5" fmla="*/ 0 h 592137"/>
                <a:gd name="connsiteX6" fmla="*/ 407670 w 808673"/>
                <a:gd name="connsiteY6" fmla="*/ 13017 h 592137"/>
                <a:gd name="connsiteX7" fmla="*/ 77470 w 808673"/>
                <a:gd name="connsiteY7" fmla="*/ 84137 h 592137"/>
                <a:gd name="connsiteX0" fmla="*/ 77470 w 808673"/>
                <a:gd name="connsiteY0" fmla="*/ 84137 h 592137"/>
                <a:gd name="connsiteX1" fmla="*/ 0 w 808673"/>
                <a:gd name="connsiteY1" fmla="*/ 355282 h 592137"/>
                <a:gd name="connsiteX2" fmla="*/ 113030 w 808673"/>
                <a:gd name="connsiteY2" fmla="*/ 592137 h 592137"/>
                <a:gd name="connsiteX3" fmla="*/ 702310 w 808673"/>
                <a:gd name="connsiteY3" fmla="*/ 505777 h 592137"/>
                <a:gd name="connsiteX4" fmla="*/ 654050 w 808673"/>
                <a:gd name="connsiteY4" fmla="*/ 257492 h 592137"/>
                <a:gd name="connsiteX5" fmla="*/ 808673 w 808673"/>
                <a:gd name="connsiteY5" fmla="*/ 0 h 592137"/>
                <a:gd name="connsiteX6" fmla="*/ 407670 w 808673"/>
                <a:gd name="connsiteY6" fmla="*/ 13017 h 592137"/>
                <a:gd name="connsiteX7" fmla="*/ 77470 w 808673"/>
                <a:gd name="connsiteY7" fmla="*/ 84137 h 592137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77470 w 808673"/>
                <a:gd name="connsiteY0" fmla="*/ 84137 h 581025"/>
                <a:gd name="connsiteX1" fmla="*/ 0 w 808673"/>
                <a:gd name="connsiteY1" fmla="*/ 355282 h 581025"/>
                <a:gd name="connsiteX2" fmla="*/ 113030 w 808673"/>
                <a:gd name="connsiteY2" fmla="*/ 581025 h 581025"/>
                <a:gd name="connsiteX3" fmla="*/ 702310 w 808673"/>
                <a:gd name="connsiteY3" fmla="*/ 505777 h 581025"/>
                <a:gd name="connsiteX4" fmla="*/ 654050 w 808673"/>
                <a:gd name="connsiteY4" fmla="*/ 257492 h 581025"/>
                <a:gd name="connsiteX5" fmla="*/ 808673 w 808673"/>
                <a:gd name="connsiteY5" fmla="*/ 0 h 581025"/>
                <a:gd name="connsiteX6" fmla="*/ 407670 w 808673"/>
                <a:gd name="connsiteY6" fmla="*/ 13017 h 581025"/>
                <a:gd name="connsiteX7" fmla="*/ 77470 w 808673"/>
                <a:gd name="connsiteY7" fmla="*/ 84137 h 581025"/>
                <a:gd name="connsiteX0" fmla="*/ 14178 w 837456"/>
                <a:gd name="connsiteY0" fmla="*/ 3839 h 662652"/>
                <a:gd name="connsiteX1" fmla="*/ 28783 w 837456"/>
                <a:gd name="connsiteY1" fmla="*/ 436909 h 662652"/>
                <a:gd name="connsiteX2" fmla="*/ 141813 w 837456"/>
                <a:gd name="connsiteY2" fmla="*/ 662652 h 662652"/>
                <a:gd name="connsiteX3" fmla="*/ 731093 w 837456"/>
                <a:gd name="connsiteY3" fmla="*/ 587404 h 662652"/>
                <a:gd name="connsiteX4" fmla="*/ 682833 w 837456"/>
                <a:gd name="connsiteY4" fmla="*/ 339119 h 662652"/>
                <a:gd name="connsiteX5" fmla="*/ 837456 w 837456"/>
                <a:gd name="connsiteY5" fmla="*/ 81627 h 662652"/>
                <a:gd name="connsiteX6" fmla="*/ 436453 w 837456"/>
                <a:gd name="connsiteY6" fmla="*/ 94644 h 662652"/>
                <a:gd name="connsiteX7" fmla="*/ 14178 w 837456"/>
                <a:gd name="connsiteY7" fmla="*/ 3839 h 662652"/>
                <a:gd name="connsiteX0" fmla="*/ 14178 w 783481"/>
                <a:gd name="connsiteY0" fmla="*/ 3839 h 662652"/>
                <a:gd name="connsiteX1" fmla="*/ 28783 w 783481"/>
                <a:gd name="connsiteY1" fmla="*/ 436909 h 662652"/>
                <a:gd name="connsiteX2" fmla="*/ 141813 w 783481"/>
                <a:gd name="connsiteY2" fmla="*/ 662652 h 662652"/>
                <a:gd name="connsiteX3" fmla="*/ 731093 w 783481"/>
                <a:gd name="connsiteY3" fmla="*/ 587404 h 662652"/>
                <a:gd name="connsiteX4" fmla="*/ 682833 w 783481"/>
                <a:gd name="connsiteY4" fmla="*/ 339119 h 662652"/>
                <a:gd name="connsiteX5" fmla="*/ 783481 w 783481"/>
                <a:gd name="connsiteY5" fmla="*/ 170527 h 662652"/>
                <a:gd name="connsiteX6" fmla="*/ 436453 w 783481"/>
                <a:gd name="connsiteY6" fmla="*/ 94644 h 662652"/>
                <a:gd name="connsiteX7" fmla="*/ 14178 w 783481"/>
                <a:gd name="connsiteY7" fmla="*/ 3839 h 662652"/>
                <a:gd name="connsiteX0" fmla="*/ 14178 w 783481"/>
                <a:gd name="connsiteY0" fmla="*/ 4454 h 663267"/>
                <a:gd name="connsiteX1" fmla="*/ 28783 w 783481"/>
                <a:gd name="connsiteY1" fmla="*/ 437524 h 663267"/>
                <a:gd name="connsiteX2" fmla="*/ 141813 w 783481"/>
                <a:gd name="connsiteY2" fmla="*/ 663267 h 663267"/>
                <a:gd name="connsiteX3" fmla="*/ 731093 w 783481"/>
                <a:gd name="connsiteY3" fmla="*/ 588019 h 663267"/>
                <a:gd name="connsiteX4" fmla="*/ 682833 w 783481"/>
                <a:gd name="connsiteY4" fmla="*/ 339734 h 663267"/>
                <a:gd name="connsiteX5" fmla="*/ 783481 w 783481"/>
                <a:gd name="connsiteY5" fmla="*/ 171142 h 663267"/>
                <a:gd name="connsiteX6" fmla="*/ 379303 w 783481"/>
                <a:gd name="connsiteY6" fmla="*/ 73034 h 663267"/>
                <a:gd name="connsiteX7" fmla="*/ 14178 w 783481"/>
                <a:gd name="connsiteY7" fmla="*/ 4454 h 663267"/>
                <a:gd name="connsiteX0" fmla="*/ 14178 w 783481"/>
                <a:gd name="connsiteY0" fmla="*/ 9009 h 667822"/>
                <a:gd name="connsiteX1" fmla="*/ 28783 w 783481"/>
                <a:gd name="connsiteY1" fmla="*/ 442079 h 667822"/>
                <a:gd name="connsiteX2" fmla="*/ 141813 w 783481"/>
                <a:gd name="connsiteY2" fmla="*/ 667822 h 667822"/>
                <a:gd name="connsiteX3" fmla="*/ 731093 w 783481"/>
                <a:gd name="connsiteY3" fmla="*/ 592574 h 667822"/>
                <a:gd name="connsiteX4" fmla="*/ 682833 w 783481"/>
                <a:gd name="connsiteY4" fmla="*/ 344289 h 667822"/>
                <a:gd name="connsiteX5" fmla="*/ 783481 w 783481"/>
                <a:gd name="connsiteY5" fmla="*/ 175697 h 667822"/>
                <a:gd name="connsiteX6" fmla="*/ 379303 w 783481"/>
                <a:gd name="connsiteY6" fmla="*/ 77589 h 667822"/>
                <a:gd name="connsiteX7" fmla="*/ 14178 w 783481"/>
                <a:gd name="connsiteY7" fmla="*/ 9009 h 667822"/>
                <a:gd name="connsiteX0" fmla="*/ 14178 w 783481"/>
                <a:gd name="connsiteY0" fmla="*/ 9009 h 667822"/>
                <a:gd name="connsiteX1" fmla="*/ 28783 w 783481"/>
                <a:gd name="connsiteY1" fmla="*/ 442079 h 667822"/>
                <a:gd name="connsiteX2" fmla="*/ 141813 w 783481"/>
                <a:gd name="connsiteY2" fmla="*/ 667822 h 667822"/>
                <a:gd name="connsiteX3" fmla="*/ 731093 w 783481"/>
                <a:gd name="connsiteY3" fmla="*/ 592574 h 667822"/>
                <a:gd name="connsiteX4" fmla="*/ 682833 w 783481"/>
                <a:gd name="connsiteY4" fmla="*/ 344289 h 667822"/>
                <a:gd name="connsiteX5" fmla="*/ 783481 w 783481"/>
                <a:gd name="connsiteY5" fmla="*/ 175697 h 667822"/>
                <a:gd name="connsiteX6" fmla="*/ 379303 w 783481"/>
                <a:gd name="connsiteY6" fmla="*/ 77589 h 667822"/>
                <a:gd name="connsiteX7" fmla="*/ 14178 w 783481"/>
                <a:gd name="connsiteY7" fmla="*/ 9009 h 667822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9835 h 668648"/>
                <a:gd name="connsiteX1" fmla="*/ 28783 w 783481"/>
                <a:gd name="connsiteY1" fmla="*/ 442905 h 668648"/>
                <a:gd name="connsiteX2" fmla="*/ 141813 w 783481"/>
                <a:gd name="connsiteY2" fmla="*/ 668648 h 668648"/>
                <a:gd name="connsiteX3" fmla="*/ 731093 w 783481"/>
                <a:gd name="connsiteY3" fmla="*/ 593400 h 668648"/>
                <a:gd name="connsiteX4" fmla="*/ 682833 w 783481"/>
                <a:gd name="connsiteY4" fmla="*/ 345115 h 668648"/>
                <a:gd name="connsiteX5" fmla="*/ 783481 w 783481"/>
                <a:gd name="connsiteY5" fmla="*/ 176523 h 668648"/>
                <a:gd name="connsiteX6" fmla="*/ 398353 w 783481"/>
                <a:gd name="connsiteY6" fmla="*/ 72065 h 668648"/>
                <a:gd name="connsiteX7" fmla="*/ 14178 w 783481"/>
                <a:gd name="connsiteY7" fmla="*/ 9835 h 668648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14178 w 783481"/>
                <a:gd name="connsiteY0" fmla="*/ 0 h 658813"/>
                <a:gd name="connsiteX1" fmla="*/ 28783 w 783481"/>
                <a:gd name="connsiteY1" fmla="*/ 433070 h 658813"/>
                <a:gd name="connsiteX2" fmla="*/ 141813 w 783481"/>
                <a:gd name="connsiteY2" fmla="*/ 658813 h 658813"/>
                <a:gd name="connsiteX3" fmla="*/ 731093 w 783481"/>
                <a:gd name="connsiteY3" fmla="*/ 583565 h 658813"/>
                <a:gd name="connsiteX4" fmla="*/ 682833 w 783481"/>
                <a:gd name="connsiteY4" fmla="*/ 335280 h 658813"/>
                <a:gd name="connsiteX5" fmla="*/ 783481 w 783481"/>
                <a:gd name="connsiteY5" fmla="*/ 166688 h 658813"/>
                <a:gd name="connsiteX6" fmla="*/ 398353 w 783481"/>
                <a:gd name="connsiteY6" fmla="*/ 62230 h 658813"/>
                <a:gd name="connsiteX7" fmla="*/ 14178 w 783481"/>
                <a:gd name="connsiteY7" fmla="*/ 0 h 658813"/>
                <a:gd name="connsiteX0" fmla="*/ 55245 w 824548"/>
                <a:gd name="connsiteY0" fmla="*/ 0 h 658813"/>
                <a:gd name="connsiteX1" fmla="*/ 0 w 824548"/>
                <a:gd name="connsiteY1" fmla="*/ 226695 h 658813"/>
                <a:gd name="connsiteX2" fmla="*/ 182880 w 824548"/>
                <a:gd name="connsiteY2" fmla="*/ 658813 h 658813"/>
                <a:gd name="connsiteX3" fmla="*/ 772160 w 824548"/>
                <a:gd name="connsiteY3" fmla="*/ 583565 h 658813"/>
                <a:gd name="connsiteX4" fmla="*/ 723900 w 824548"/>
                <a:gd name="connsiteY4" fmla="*/ 335280 h 658813"/>
                <a:gd name="connsiteX5" fmla="*/ 824548 w 824548"/>
                <a:gd name="connsiteY5" fmla="*/ 166688 h 658813"/>
                <a:gd name="connsiteX6" fmla="*/ 439420 w 824548"/>
                <a:gd name="connsiteY6" fmla="*/ 62230 h 658813"/>
                <a:gd name="connsiteX7" fmla="*/ 55245 w 824548"/>
                <a:gd name="connsiteY7" fmla="*/ 0 h 658813"/>
                <a:gd name="connsiteX0" fmla="*/ 55245 w 824548"/>
                <a:gd name="connsiteY0" fmla="*/ 0 h 583565"/>
                <a:gd name="connsiteX1" fmla="*/ 0 w 824548"/>
                <a:gd name="connsiteY1" fmla="*/ 226695 h 583565"/>
                <a:gd name="connsiteX2" fmla="*/ 46355 w 824548"/>
                <a:gd name="connsiteY2" fmla="*/ 481013 h 583565"/>
                <a:gd name="connsiteX3" fmla="*/ 772160 w 824548"/>
                <a:gd name="connsiteY3" fmla="*/ 583565 h 583565"/>
                <a:gd name="connsiteX4" fmla="*/ 723900 w 824548"/>
                <a:gd name="connsiteY4" fmla="*/ 335280 h 583565"/>
                <a:gd name="connsiteX5" fmla="*/ 824548 w 824548"/>
                <a:gd name="connsiteY5" fmla="*/ 166688 h 583565"/>
                <a:gd name="connsiteX6" fmla="*/ 439420 w 824548"/>
                <a:gd name="connsiteY6" fmla="*/ 62230 h 583565"/>
                <a:gd name="connsiteX7" fmla="*/ 55245 w 824548"/>
                <a:gd name="connsiteY7" fmla="*/ 0 h 5835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723900 w 824548"/>
                <a:gd name="connsiteY4" fmla="*/ 335280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55245 w 824548"/>
                <a:gd name="connsiteY0" fmla="*/ 0 h 621665"/>
                <a:gd name="connsiteX1" fmla="*/ 0 w 824548"/>
                <a:gd name="connsiteY1" fmla="*/ 226695 h 621665"/>
                <a:gd name="connsiteX2" fmla="*/ 46355 w 824548"/>
                <a:gd name="connsiteY2" fmla="*/ 481013 h 621665"/>
                <a:gd name="connsiteX3" fmla="*/ 603885 w 824548"/>
                <a:gd name="connsiteY3" fmla="*/ 621665 h 621665"/>
                <a:gd name="connsiteX4" fmla="*/ 663575 w 824548"/>
                <a:gd name="connsiteY4" fmla="*/ 376555 h 621665"/>
                <a:gd name="connsiteX5" fmla="*/ 824548 w 824548"/>
                <a:gd name="connsiteY5" fmla="*/ 166688 h 621665"/>
                <a:gd name="connsiteX6" fmla="*/ 439420 w 824548"/>
                <a:gd name="connsiteY6" fmla="*/ 62230 h 621665"/>
                <a:gd name="connsiteX7" fmla="*/ 55245 w 824548"/>
                <a:gd name="connsiteY7" fmla="*/ 0 h 621665"/>
                <a:gd name="connsiteX0" fmla="*/ 80645 w 849948"/>
                <a:gd name="connsiteY0" fmla="*/ 0 h 621665"/>
                <a:gd name="connsiteX1" fmla="*/ 0 w 849948"/>
                <a:gd name="connsiteY1" fmla="*/ 229870 h 621665"/>
                <a:gd name="connsiteX2" fmla="*/ 71755 w 849948"/>
                <a:gd name="connsiteY2" fmla="*/ 481013 h 621665"/>
                <a:gd name="connsiteX3" fmla="*/ 629285 w 849948"/>
                <a:gd name="connsiteY3" fmla="*/ 621665 h 621665"/>
                <a:gd name="connsiteX4" fmla="*/ 688975 w 849948"/>
                <a:gd name="connsiteY4" fmla="*/ 376555 h 621665"/>
                <a:gd name="connsiteX5" fmla="*/ 849948 w 849948"/>
                <a:gd name="connsiteY5" fmla="*/ 166688 h 621665"/>
                <a:gd name="connsiteX6" fmla="*/ 464820 w 849948"/>
                <a:gd name="connsiteY6" fmla="*/ 62230 h 621665"/>
                <a:gd name="connsiteX7" fmla="*/ 80645 w 849948"/>
                <a:gd name="connsiteY7" fmla="*/ 0 h 621665"/>
                <a:gd name="connsiteX0" fmla="*/ 80746 w 850049"/>
                <a:gd name="connsiteY0" fmla="*/ 0 h 621665"/>
                <a:gd name="connsiteX1" fmla="*/ 101 w 850049"/>
                <a:gd name="connsiteY1" fmla="*/ 229870 h 621665"/>
                <a:gd name="connsiteX2" fmla="*/ 71856 w 850049"/>
                <a:gd name="connsiteY2" fmla="*/ 481013 h 621665"/>
                <a:gd name="connsiteX3" fmla="*/ 629386 w 850049"/>
                <a:gd name="connsiteY3" fmla="*/ 621665 h 621665"/>
                <a:gd name="connsiteX4" fmla="*/ 689076 w 850049"/>
                <a:gd name="connsiteY4" fmla="*/ 376555 h 621665"/>
                <a:gd name="connsiteX5" fmla="*/ 850049 w 850049"/>
                <a:gd name="connsiteY5" fmla="*/ 166688 h 621665"/>
                <a:gd name="connsiteX6" fmla="*/ 464921 w 850049"/>
                <a:gd name="connsiteY6" fmla="*/ 62230 h 621665"/>
                <a:gd name="connsiteX7" fmla="*/ 80746 w 850049"/>
                <a:gd name="connsiteY7" fmla="*/ 0 h 621665"/>
                <a:gd name="connsiteX0" fmla="*/ 82269 w 851572"/>
                <a:gd name="connsiteY0" fmla="*/ 0 h 621665"/>
                <a:gd name="connsiteX1" fmla="*/ 1624 w 851572"/>
                <a:gd name="connsiteY1" fmla="*/ 229870 h 621665"/>
                <a:gd name="connsiteX2" fmla="*/ 73379 w 851572"/>
                <a:gd name="connsiteY2" fmla="*/ 481013 h 621665"/>
                <a:gd name="connsiteX3" fmla="*/ 630909 w 851572"/>
                <a:gd name="connsiteY3" fmla="*/ 621665 h 621665"/>
                <a:gd name="connsiteX4" fmla="*/ 690599 w 851572"/>
                <a:gd name="connsiteY4" fmla="*/ 376555 h 621665"/>
                <a:gd name="connsiteX5" fmla="*/ 851572 w 851572"/>
                <a:gd name="connsiteY5" fmla="*/ 166688 h 621665"/>
                <a:gd name="connsiteX6" fmla="*/ 466444 w 851572"/>
                <a:gd name="connsiteY6" fmla="*/ 62230 h 621665"/>
                <a:gd name="connsiteX7" fmla="*/ 82269 w 851572"/>
                <a:gd name="connsiteY7" fmla="*/ 0 h 621665"/>
                <a:gd name="connsiteX0" fmla="*/ 82269 w 851572"/>
                <a:gd name="connsiteY0" fmla="*/ 0 h 621665"/>
                <a:gd name="connsiteX1" fmla="*/ 1624 w 851572"/>
                <a:gd name="connsiteY1" fmla="*/ 229870 h 621665"/>
                <a:gd name="connsiteX2" fmla="*/ 73379 w 851572"/>
                <a:gd name="connsiteY2" fmla="*/ 481013 h 621665"/>
                <a:gd name="connsiteX3" fmla="*/ 630909 w 851572"/>
                <a:gd name="connsiteY3" fmla="*/ 621665 h 621665"/>
                <a:gd name="connsiteX4" fmla="*/ 690599 w 851572"/>
                <a:gd name="connsiteY4" fmla="*/ 376555 h 621665"/>
                <a:gd name="connsiteX5" fmla="*/ 851572 w 851572"/>
                <a:gd name="connsiteY5" fmla="*/ 166688 h 621665"/>
                <a:gd name="connsiteX6" fmla="*/ 466444 w 851572"/>
                <a:gd name="connsiteY6" fmla="*/ 62230 h 621665"/>
                <a:gd name="connsiteX7" fmla="*/ 82269 w 851572"/>
                <a:gd name="connsiteY7" fmla="*/ 0 h 621665"/>
                <a:gd name="connsiteX0" fmla="*/ 81364 w 850667"/>
                <a:gd name="connsiteY0" fmla="*/ 0 h 621665"/>
                <a:gd name="connsiteX1" fmla="*/ 719 w 850667"/>
                <a:gd name="connsiteY1" fmla="*/ 229870 h 621665"/>
                <a:gd name="connsiteX2" fmla="*/ 72474 w 850667"/>
                <a:gd name="connsiteY2" fmla="*/ 481013 h 621665"/>
                <a:gd name="connsiteX3" fmla="*/ 630004 w 850667"/>
                <a:gd name="connsiteY3" fmla="*/ 621665 h 621665"/>
                <a:gd name="connsiteX4" fmla="*/ 689694 w 850667"/>
                <a:gd name="connsiteY4" fmla="*/ 376555 h 621665"/>
                <a:gd name="connsiteX5" fmla="*/ 850667 w 850667"/>
                <a:gd name="connsiteY5" fmla="*/ 166688 h 621665"/>
                <a:gd name="connsiteX6" fmla="*/ 465539 w 850667"/>
                <a:gd name="connsiteY6" fmla="*/ 62230 h 621665"/>
                <a:gd name="connsiteX7" fmla="*/ 81364 w 850667"/>
                <a:gd name="connsiteY7" fmla="*/ 0 h 621665"/>
                <a:gd name="connsiteX0" fmla="*/ 81364 w 879242"/>
                <a:gd name="connsiteY0" fmla="*/ 0 h 621665"/>
                <a:gd name="connsiteX1" fmla="*/ 719 w 879242"/>
                <a:gd name="connsiteY1" fmla="*/ 229870 h 621665"/>
                <a:gd name="connsiteX2" fmla="*/ 72474 w 879242"/>
                <a:gd name="connsiteY2" fmla="*/ 481013 h 621665"/>
                <a:gd name="connsiteX3" fmla="*/ 630004 w 879242"/>
                <a:gd name="connsiteY3" fmla="*/ 621665 h 621665"/>
                <a:gd name="connsiteX4" fmla="*/ 689694 w 879242"/>
                <a:gd name="connsiteY4" fmla="*/ 376555 h 621665"/>
                <a:gd name="connsiteX5" fmla="*/ 879242 w 879242"/>
                <a:gd name="connsiteY5" fmla="*/ 179388 h 621665"/>
                <a:gd name="connsiteX6" fmla="*/ 465539 w 879242"/>
                <a:gd name="connsiteY6" fmla="*/ 62230 h 621665"/>
                <a:gd name="connsiteX7" fmla="*/ 81364 w 879242"/>
                <a:gd name="connsiteY7" fmla="*/ 0 h 621665"/>
                <a:gd name="connsiteX0" fmla="*/ 81364 w 888767"/>
                <a:gd name="connsiteY0" fmla="*/ 0 h 621665"/>
                <a:gd name="connsiteX1" fmla="*/ 719 w 888767"/>
                <a:gd name="connsiteY1" fmla="*/ 229870 h 621665"/>
                <a:gd name="connsiteX2" fmla="*/ 72474 w 888767"/>
                <a:gd name="connsiteY2" fmla="*/ 481013 h 621665"/>
                <a:gd name="connsiteX3" fmla="*/ 630004 w 888767"/>
                <a:gd name="connsiteY3" fmla="*/ 621665 h 621665"/>
                <a:gd name="connsiteX4" fmla="*/ 689694 w 888767"/>
                <a:gd name="connsiteY4" fmla="*/ 376555 h 621665"/>
                <a:gd name="connsiteX5" fmla="*/ 888767 w 888767"/>
                <a:gd name="connsiteY5" fmla="*/ 192088 h 621665"/>
                <a:gd name="connsiteX6" fmla="*/ 465539 w 888767"/>
                <a:gd name="connsiteY6" fmla="*/ 62230 h 621665"/>
                <a:gd name="connsiteX7" fmla="*/ 81364 w 888767"/>
                <a:gd name="connsiteY7" fmla="*/ 0 h 621665"/>
                <a:gd name="connsiteX0" fmla="*/ 81364 w 904642"/>
                <a:gd name="connsiteY0" fmla="*/ 0 h 621665"/>
                <a:gd name="connsiteX1" fmla="*/ 719 w 904642"/>
                <a:gd name="connsiteY1" fmla="*/ 229870 h 621665"/>
                <a:gd name="connsiteX2" fmla="*/ 72474 w 904642"/>
                <a:gd name="connsiteY2" fmla="*/ 481013 h 621665"/>
                <a:gd name="connsiteX3" fmla="*/ 630004 w 904642"/>
                <a:gd name="connsiteY3" fmla="*/ 621665 h 621665"/>
                <a:gd name="connsiteX4" fmla="*/ 689694 w 904642"/>
                <a:gd name="connsiteY4" fmla="*/ 376555 h 621665"/>
                <a:gd name="connsiteX5" fmla="*/ 904642 w 904642"/>
                <a:gd name="connsiteY5" fmla="*/ 185738 h 621665"/>
                <a:gd name="connsiteX6" fmla="*/ 465539 w 904642"/>
                <a:gd name="connsiteY6" fmla="*/ 62230 h 621665"/>
                <a:gd name="connsiteX7" fmla="*/ 81364 w 904642"/>
                <a:gd name="connsiteY7" fmla="*/ 0 h 621665"/>
                <a:gd name="connsiteX0" fmla="*/ 81364 w 904642"/>
                <a:gd name="connsiteY0" fmla="*/ 0 h 621665"/>
                <a:gd name="connsiteX1" fmla="*/ 719 w 904642"/>
                <a:gd name="connsiteY1" fmla="*/ 229870 h 621665"/>
                <a:gd name="connsiteX2" fmla="*/ 72474 w 904642"/>
                <a:gd name="connsiteY2" fmla="*/ 481013 h 621665"/>
                <a:gd name="connsiteX3" fmla="*/ 630004 w 904642"/>
                <a:gd name="connsiteY3" fmla="*/ 621665 h 621665"/>
                <a:gd name="connsiteX4" fmla="*/ 689694 w 904642"/>
                <a:gd name="connsiteY4" fmla="*/ 376555 h 621665"/>
                <a:gd name="connsiteX5" fmla="*/ 904642 w 904642"/>
                <a:gd name="connsiteY5" fmla="*/ 185738 h 621665"/>
                <a:gd name="connsiteX6" fmla="*/ 465539 w 904642"/>
                <a:gd name="connsiteY6" fmla="*/ 62230 h 621665"/>
                <a:gd name="connsiteX7" fmla="*/ 81364 w 904642"/>
                <a:gd name="connsiteY7" fmla="*/ 0 h 621665"/>
                <a:gd name="connsiteX0" fmla="*/ 81364 w 1670876"/>
                <a:gd name="connsiteY0" fmla="*/ 0 h 621665"/>
                <a:gd name="connsiteX1" fmla="*/ 719 w 1670876"/>
                <a:gd name="connsiteY1" fmla="*/ 229870 h 621665"/>
                <a:gd name="connsiteX2" fmla="*/ 72474 w 1670876"/>
                <a:gd name="connsiteY2" fmla="*/ 481013 h 621665"/>
                <a:gd name="connsiteX3" fmla="*/ 630004 w 1670876"/>
                <a:gd name="connsiteY3" fmla="*/ 621665 h 621665"/>
                <a:gd name="connsiteX4" fmla="*/ 689694 w 1670876"/>
                <a:gd name="connsiteY4" fmla="*/ 376555 h 621665"/>
                <a:gd name="connsiteX5" fmla="*/ 1670876 w 1670876"/>
                <a:gd name="connsiteY5" fmla="*/ 29105 h 621665"/>
                <a:gd name="connsiteX6" fmla="*/ 465539 w 1670876"/>
                <a:gd name="connsiteY6" fmla="*/ 62230 h 621665"/>
                <a:gd name="connsiteX7" fmla="*/ 81364 w 1670876"/>
                <a:gd name="connsiteY7" fmla="*/ 0 h 621665"/>
                <a:gd name="connsiteX0" fmla="*/ 81364 w 1670876"/>
                <a:gd name="connsiteY0" fmla="*/ 0 h 621665"/>
                <a:gd name="connsiteX1" fmla="*/ 719 w 1670876"/>
                <a:gd name="connsiteY1" fmla="*/ 229870 h 621665"/>
                <a:gd name="connsiteX2" fmla="*/ 72474 w 1670876"/>
                <a:gd name="connsiteY2" fmla="*/ 481013 h 621665"/>
                <a:gd name="connsiteX3" fmla="*/ 630004 w 1670876"/>
                <a:gd name="connsiteY3" fmla="*/ 621665 h 621665"/>
                <a:gd name="connsiteX4" fmla="*/ 1578694 w 1670876"/>
                <a:gd name="connsiteY4" fmla="*/ 156422 h 621665"/>
                <a:gd name="connsiteX5" fmla="*/ 1670876 w 1670876"/>
                <a:gd name="connsiteY5" fmla="*/ 29105 h 621665"/>
                <a:gd name="connsiteX6" fmla="*/ 465539 w 1670876"/>
                <a:gd name="connsiteY6" fmla="*/ 62230 h 621665"/>
                <a:gd name="connsiteX7" fmla="*/ 81364 w 1670876"/>
                <a:gd name="connsiteY7" fmla="*/ 0 h 621665"/>
                <a:gd name="connsiteX0" fmla="*/ 81364 w 1584908"/>
                <a:gd name="connsiteY0" fmla="*/ 29039 h 650704"/>
                <a:gd name="connsiteX1" fmla="*/ 719 w 1584908"/>
                <a:gd name="connsiteY1" fmla="*/ 258909 h 650704"/>
                <a:gd name="connsiteX2" fmla="*/ 72474 w 1584908"/>
                <a:gd name="connsiteY2" fmla="*/ 510052 h 650704"/>
                <a:gd name="connsiteX3" fmla="*/ 630004 w 1584908"/>
                <a:gd name="connsiteY3" fmla="*/ 650704 h 650704"/>
                <a:gd name="connsiteX4" fmla="*/ 1578694 w 1584908"/>
                <a:gd name="connsiteY4" fmla="*/ 185461 h 650704"/>
                <a:gd name="connsiteX5" fmla="*/ 1272943 w 1584908"/>
                <a:gd name="connsiteY5" fmla="*/ 20044 h 650704"/>
                <a:gd name="connsiteX6" fmla="*/ 465539 w 1584908"/>
                <a:gd name="connsiteY6" fmla="*/ 91269 h 650704"/>
                <a:gd name="connsiteX7" fmla="*/ 81364 w 1584908"/>
                <a:gd name="connsiteY7" fmla="*/ 29039 h 650704"/>
                <a:gd name="connsiteX0" fmla="*/ 81364 w 1702268"/>
                <a:gd name="connsiteY0" fmla="*/ 29039 h 650704"/>
                <a:gd name="connsiteX1" fmla="*/ 719 w 1702268"/>
                <a:gd name="connsiteY1" fmla="*/ 258909 h 650704"/>
                <a:gd name="connsiteX2" fmla="*/ 72474 w 1702268"/>
                <a:gd name="connsiteY2" fmla="*/ 510052 h 650704"/>
                <a:gd name="connsiteX3" fmla="*/ 630004 w 1702268"/>
                <a:gd name="connsiteY3" fmla="*/ 650704 h 650704"/>
                <a:gd name="connsiteX4" fmla="*/ 1697227 w 1702268"/>
                <a:gd name="connsiteY4" fmla="*/ 71161 h 650704"/>
                <a:gd name="connsiteX5" fmla="*/ 1272943 w 1702268"/>
                <a:gd name="connsiteY5" fmla="*/ 20044 h 650704"/>
                <a:gd name="connsiteX6" fmla="*/ 465539 w 1702268"/>
                <a:gd name="connsiteY6" fmla="*/ 91269 h 650704"/>
                <a:gd name="connsiteX7" fmla="*/ 81364 w 1702268"/>
                <a:gd name="connsiteY7" fmla="*/ 29039 h 650704"/>
                <a:gd name="connsiteX0" fmla="*/ 81364 w 1697227"/>
                <a:gd name="connsiteY0" fmla="*/ 29039 h 650704"/>
                <a:gd name="connsiteX1" fmla="*/ 719 w 1697227"/>
                <a:gd name="connsiteY1" fmla="*/ 258909 h 650704"/>
                <a:gd name="connsiteX2" fmla="*/ 72474 w 1697227"/>
                <a:gd name="connsiteY2" fmla="*/ 510052 h 650704"/>
                <a:gd name="connsiteX3" fmla="*/ 630004 w 1697227"/>
                <a:gd name="connsiteY3" fmla="*/ 650704 h 650704"/>
                <a:gd name="connsiteX4" fmla="*/ 1697227 w 1697227"/>
                <a:gd name="connsiteY4" fmla="*/ 71161 h 650704"/>
                <a:gd name="connsiteX5" fmla="*/ 1272943 w 1697227"/>
                <a:gd name="connsiteY5" fmla="*/ 20044 h 650704"/>
                <a:gd name="connsiteX6" fmla="*/ 465539 w 1697227"/>
                <a:gd name="connsiteY6" fmla="*/ 91269 h 650704"/>
                <a:gd name="connsiteX7" fmla="*/ 81364 w 1697227"/>
                <a:gd name="connsiteY7" fmla="*/ 29039 h 650704"/>
                <a:gd name="connsiteX0" fmla="*/ 81364 w 1697227"/>
                <a:gd name="connsiteY0" fmla="*/ 29039 h 650704"/>
                <a:gd name="connsiteX1" fmla="*/ 719 w 1697227"/>
                <a:gd name="connsiteY1" fmla="*/ 258909 h 650704"/>
                <a:gd name="connsiteX2" fmla="*/ 72474 w 1697227"/>
                <a:gd name="connsiteY2" fmla="*/ 510052 h 650704"/>
                <a:gd name="connsiteX3" fmla="*/ 630004 w 1697227"/>
                <a:gd name="connsiteY3" fmla="*/ 650704 h 650704"/>
                <a:gd name="connsiteX4" fmla="*/ 1697227 w 1697227"/>
                <a:gd name="connsiteY4" fmla="*/ 71161 h 650704"/>
                <a:gd name="connsiteX5" fmla="*/ 1272943 w 1697227"/>
                <a:gd name="connsiteY5" fmla="*/ 20044 h 650704"/>
                <a:gd name="connsiteX6" fmla="*/ 465539 w 1697227"/>
                <a:gd name="connsiteY6" fmla="*/ 91269 h 650704"/>
                <a:gd name="connsiteX7" fmla="*/ 81364 w 1697227"/>
                <a:gd name="connsiteY7" fmla="*/ 29039 h 650704"/>
                <a:gd name="connsiteX0" fmla="*/ 81364 w 1697227"/>
                <a:gd name="connsiteY0" fmla="*/ 8995 h 630660"/>
                <a:gd name="connsiteX1" fmla="*/ 719 w 1697227"/>
                <a:gd name="connsiteY1" fmla="*/ 238865 h 630660"/>
                <a:gd name="connsiteX2" fmla="*/ 72474 w 1697227"/>
                <a:gd name="connsiteY2" fmla="*/ 490008 h 630660"/>
                <a:gd name="connsiteX3" fmla="*/ 630004 w 1697227"/>
                <a:gd name="connsiteY3" fmla="*/ 630660 h 630660"/>
                <a:gd name="connsiteX4" fmla="*/ 1697227 w 1697227"/>
                <a:gd name="connsiteY4" fmla="*/ 51117 h 630660"/>
                <a:gd name="connsiteX5" fmla="*/ 1272943 w 1697227"/>
                <a:gd name="connsiteY5" fmla="*/ 0 h 630660"/>
                <a:gd name="connsiteX6" fmla="*/ 465539 w 1697227"/>
                <a:gd name="connsiteY6" fmla="*/ 71225 h 630660"/>
                <a:gd name="connsiteX7" fmla="*/ 81364 w 1697227"/>
                <a:gd name="connsiteY7" fmla="*/ 8995 h 630660"/>
                <a:gd name="connsiteX0" fmla="*/ 81364 w 1697227"/>
                <a:gd name="connsiteY0" fmla="*/ 8995 h 494046"/>
                <a:gd name="connsiteX1" fmla="*/ 719 w 1697227"/>
                <a:gd name="connsiteY1" fmla="*/ 238865 h 494046"/>
                <a:gd name="connsiteX2" fmla="*/ 72474 w 1697227"/>
                <a:gd name="connsiteY2" fmla="*/ 490008 h 494046"/>
                <a:gd name="connsiteX3" fmla="*/ 1510537 w 1697227"/>
                <a:gd name="connsiteY3" fmla="*/ 351260 h 494046"/>
                <a:gd name="connsiteX4" fmla="*/ 1697227 w 1697227"/>
                <a:gd name="connsiteY4" fmla="*/ 51117 h 494046"/>
                <a:gd name="connsiteX5" fmla="*/ 1272943 w 1697227"/>
                <a:gd name="connsiteY5" fmla="*/ 0 h 494046"/>
                <a:gd name="connsiteX6" fmla="*/ 465539 w 1697227"/>
                <a:gd name="connsiteY6" fmla="*/ 71225 h 494046"/>
                <a:gd name="connsiteX7" fmla="*/ 81364 w 1697227"/>
                <a:gd name="connsiteY7" fmla="*/ 8995 h 494046"/>
                <a:gd name="connsiteX0" fmla="*/ 80667 w 1696530"/>
                <a:gd name="connsiteY0" fmla="*/ 8995 h 351260"/>
                <a:gd name="connsiteX1" fmla="*/ 22 w 1696530"/>
                <a:gd name="connsiteY1" fmla="*/ 238865 h 351260"/>
                <a:gd name="connsiteX2" fmla="*/ 736410 w 1696530"/>
                <a:gd name="connsiteY2" fmla="*/ 324908 h 351260"/>
                <a:gd name="connsiteX3" fmla="*/ 1509840 w 1696530"/>
                <a:gd name="connsiteY3" fmla="*/ 351260 h 351260"/>
                <a:gd name="connsiteX4" fmla="*/ 1696530 w 1696530"/>
                <a:gd name="connsiteY4" fmla="*/ 51117 h 351260"/>
                <a:gd name="connsiteX5" fmla="*/ 1272246 w 1696530"/>
                <a:gd name="connsiteY5" fmla="*/ 0 h 351260"/>
                <a:gd name="connsiteX6" fmla="*/ 464842 w 1696530"/>
                <a:gd name="connsiteY6" fmla="*/ 71225 h 351260"/>
                <a:gd name="connsiteX7" fmla="*/ 80667 w 1696530"/>
                <a:gd name="connsiteY7" fmla="*/ 8995 h 351260"/>
                <a:gd name="connsiteX0" fmla="*/ 80669 w 1696532"/>
                <a:gd name="connsiteY0" fmla="*/ 8995 h 351260"/>
                <a:gd name="connsiteX1" fmla="*/ 24 w 1696532"/>
                <a:gd name="connsiteY1" fmla="*/ 238865 h 351260"/>
                <a:gd name="connsiteX2" fmla="*/ 736412 w 1696532"/>
                <a:gd name="connsiteY2" fmla="*/ 324908 h 351260"/>
                <a:gd name="connsiteX3" fmla="*/ 1509842 w 1696532"/>
                <a:gd name="connsiteY3" fmla="*/ 351260 h 351260"/>
                <a:gd name="connsiteX4" fmla="*/ 1696532 w 1696532"/>
                <a:gd name="connsiteY4" fmla="*/ 51117 h 351260"/>
                <a:gd name="connsiteX5" fmla="*/ 1272248 w 1696532"/>
                <a:gd name="connsiteY5" fmla="*/ 0 h 351260"/>
                <a:gd name="connsiteX6" fmla="*/ 464844 w 1696532"/>
                <a:gd name="connsiteY6" fmla="*/ 71225 h 351260"/>
                <a:gd name="connsiteX7" fmla="*/ 80669 w 1696532"/>
                <a:gd name="connsiteY7" fmla="*/ 8995 h 351260"/>
                <a:gd name="connsiteX0" fmla="*/ 80686 w 1696549"/>
                <a:gd name="connsiteY0" fmla="*/ 8995 h 382997"/>
                <a:gd name="connsiteX1" fmla="*/ 41 w 1696549"/>
                <a:gd name="connsiteY1" fmla="*/ 238865 h 382997"/>
                <a:gd name="connsiteX2" fmla="*/ 495129 w 1696549"/>
                <a:gd name="connsiteY2" fmla="*/ 375708 h 382997"/>
                <a:gd name="connsiteX3" fmla="*/ 1509859 w 1696549"/>
                <a:gd name="connsiteY3" fmla="*/ 351260 h 382997"/>
                <a:gd name="connsiteX4" fmla="*/ 1696549 w 1696549"/>
                <a:gd name="connsiteY4" fmla="*/ 51117 h 382997"/>
                <a:gd name="connsiteX5" fmla="*/ 1272265 w 1696549"/>
                <a:gd name="connsiteY5" fmla="*/ 0 h 382997"/>
                <a:gd name="connsiteX6" fmla="*/ 464861 w 1696549"/>
                <a:gd name="connsiteY6" fmla="*/ 71225 h 382997"/>
                <a:gd name="connsiteX7" fmla="*/ 80686 w 1696549"/>
                <a:gd name="connsiteY7" fmla="*/ 8995 h 382997"/>
                <a:gd name="connsiteX0" fmla="*/ 80686 w 1696549"/>
                <a:gd name="connsiteY0" fmla="*/ 8995 h 376585"/>
                <a:gd name="connsiteX1" fmla="*/ 41 w 1696549"/>
                <a:gd name="connsiteY1" fmla="*/ 238865 h 376585"/>
                <a:gd name="connsiteX2" fmla="*/ 495129 w 1696549"/>
                <a:gd name="connsiteY2" fmla="*/ 375708 h 376585"/>
                <a:gd name="connsiteX3" fmla="*/ 1509859 w 1696549"/>
                <a:gd name="connsiteY3" fmla="*/ 351260 h 376585"/>
                <a:gd name="connsiteX4" fmla="*/ 1696549 w 1696549"/>
                <a:gd name="connsiteY4" fmla="*/ 51117 h 376585"/>
                <a:gd name="connsiteX5" fmla="*/ 1272265 w 1696549"/>
                <a:gd name="connsiteY5" fmla="*/ 0 h 376585"/>
                <a:gd name="connsiteX6" fmla="*/ 464861 w 1696549"/>
                <a:gd name="connsiteY6" fmla="*/ 71225 h 376585"/>
                <a:gd name="connsiteX7" fmla="*/ 80686 w 1696549"/>
                <a:gd name="connsiteY7" fmla="*/ 8995 h 376585"/>
                <a:gd name="connsiteX0" fmla="*/ 80686 w 1696549"/>
                <a:gd name="connsiteY0" fmla="*/ 8995 h 376585"/>
                <a:gd name="connsiteX1" fmla="*/ 41 w 1696549"/>
                <a:gd name="connsiteY1" fmla="*/ 238865 h 376585"/>
                <a:gd name="connsiteX2" fmla="*/ 495129 w 1696549"/>
                <a:gd name="connsiteY2" fmla="*/ 375708 h 376585"/>
                <a:gd name="connsiteX3" fmla="*/ 1509859 w 1696549"/>
                <a:gd name="connsiteY3" fmla="*/ 351260 h 376585"/>
                <a:gd name="connsiteX4" fmla="*/ 1696549 w 1696549"/>
                <a:gd name="connsiteY4" fmla="*/ 51117 h 376585"/>
                <a:gd name="connsiteX5" fmla="*/ 1272265 w 1696549"/>
                <a:gd name="connsiteY5" fmla="*/ 0 h 376585"/>
                <a:gd name="connsiteX6" fmla="*/ 464861 w 1696549"/>
                <a:gd name="connsiteY6" fmla="*/ 71225 h 376585"/>
                <a:gd name="connsiteX7" fmla="*/ 80686 w 1696549"/>
                <a:gd name="connsiteY7" fmla="*/ 8995 h 376585"/>
                <a:gd name="connsiteX0" fmla="*/ 190744 w 1806607"/>
                <a:gd name="connsiteY0" fmla="*/ 8995 h 382511"/>
                <a:gd name="connsiteX1" fmla="*/ 32 w 1806607"/>
                <a:gd name="connsiteY1" fmla="*/ 293898 h 382511"/>
                <a:gd name="connsiteX2" fmla="*/ 605187 w 1806607"/>
                <a:gd name="connsiteY2" fmla="*/ 375708 h 382511"/>
                <a:gd name="connsiteX3" fmla="*/ 1619917 w 1806607"/>
                <a:gd name="connsiteY3" fmla="*/ 351260 h 382511"/>
                <a:gd name="connsiteX4" fmla="*/ 1806607 w 1806607"/>
                <a:gd name="connsiteY4" fmla="*/ 51117 h 382511"/>
                <a:gd name="connsiteX5" fmla="*/ 1382323 w 1806607"/>
                <a:gd name="connsiteY5" fmla="*/ 0 h 382511"/>
                <a:gd name="connsiteX6" fmla="*/ 574919 w 1806607"/>
                <a:gd name="connsiteY6" fmla="*/ 71225 h 382511"/>
                <a:gd name="connsiteX7" fmla="*/ 190744 w 1806607"/>
                <a:gd name="connsiteY7" fmla="*/ 8995 h 382511"/>
                <a:gd name="connsiteX0" fmla="*/ 190712 w 1806575"/>
                <a:gd name="connsiteY0" fmla="*/ 8995 h 376125"/>
                <a:gd name="connsiteX1" fmla="*/ 0 w 1806575"/>
                <a:gd name="connsiteY1" fmla="*/ 293898 h 376125"/>
                <a:gd name="connsiteX2" fmla="*/ 605155 w 1806575"/>
                <a:gd name="connsiteY2" fmla="*/ 375708 h 376125"/>
                <a:gd name="connsiteX3" fmla="*/ 1619885 w 1806575"/>
                <a:gd name="connsiteY3" fmla="*/ 351260 h 376125"/>
                <a:gd name="connsiteX4" fmla="*/ 1806575 w 1806575"/>
                <a:gd name="connsiteY4" fmla="*/ 51117 h 376125"/>
                <a:gd name="connsiteX5" fmla="*/ 1382291 w 1806575"/>
                <a:gd name="connsiteY5" fmla="*/ 0 h 376125"/>
                <a:gd name="connsiteX6" fmla="*/ 574887 w 1806575"/>
                <a:gd name="connsiteY6" fmla="*/ 71225 h 376125"/>
                <a:gd name="connsiteX7" fmla="*/ 190712 w 1806575"/>
                <a:gd name="connsiteY7" fmla="*/ 8995 h 376125"/>
                <a:gd name="connsiteX0" fmla="*/ 218571 w 1834434"/>
                <a:gd name="connsiteY0" fmla="*/ 8995 h 376125"/>
                <a:gd name="connsiteX1" fmla="*/ 27859 w 1834434"/>
                <a:gd name="connsiteY1" fmla="*/ 293898 h 376125"/>
                <a:gd name="connsiteX2" fmla="*/ 633014 w 1834434"/>
                <a:gd name="connsiteY2" fmla="*/ 375708 h 376125"/>
                <a:gd name="connsiteX3" fmla="*/ 1647744 w 1834434"/>
                <a:gd name="connsiteY3" fmla="*/ 351260 h 376125"/>
                <a:gd name="connsiteX4" fmla="*/ 1834434 w 1834434"/>
                <a:gd name="connsiteY4" fmla="*/ 51117 h 376125"/>
                <a:gd name="connsiteX5" fmla="*/ 1410150 w 1834434"/>
                <a:gd name="connsiteY5" fmla="*/ 0 h 376125"/>
                <a:gd name="connsiteX6" fmla="*/ 602746 w 1834434"/>
                <a:gd name="connsiteY6" fmla="*/ 71225 h 376125"/>
                <a:gd name="connsiteX7" fmla="*/ 218571 w 1834434"/>
                <a:gd name="connsiteY7" fmla="*/ 8995 h 376125"/>
                <a:gd name="connsiteX0" fmla="*/ 218571 w 1834434"/>
                <a:gd name="connsiteY0" fmla="*/ 8995 h 376125"/>
                <a:gd name="connsiteX1" fmla="*/ 27859 w 1834434"/>
                <a:gd name="connsiteY1" fmla="*/ 293898 h 376125"/>
                <a:gd name="connsiteX2" fmla="*/ 633014 w 1834434"/>
                <a:gd name="connsiteY2" fmla="*/ 375708 h 376125"/>
                <a:gd name="connsiteX3" fmla="*/ 1647744 w 1834434"/>
                <a:gd name="connsiteY3" fmla="*/ 351260 h 376125"/>
                <a:gd name="connsiteX4" fmla="*/ 1834434 w 1834434"/>
                <a:gd name="connsiteY4" fmla="*/ 51117 h 376125"/>
                <a:gd name="connsiteX5" fmla="*/ 1410150 w 1834434"/>
                <a:gd name="connsiteY5" fmla="*/ 0 h 376125"/>
                <a:gd name="connsiteX6" fmla="*/ 602746 w 1834434"/>
                <a:gd name="connsiteY6" fmla="*/ 71225 h 376125"/>
                <a:gd name="connsiteX7" fmla="*/ 218571 w 1834434"/>
                <a:gd name="connsiteY7" fmla="*/ 8995 h 376125"/>
                <a:gd name="connsiteX0" fmla="*/ 222467 w 1838330"/>
                <a:gd name="connsiteY0" fmla="*/ 8995 h 376200"/>
                <a:gd name="connsiteX1" fmla="*/ 27521 w 1838330"/>
                <a:gd name="connsiteY1" fmla="*/ 306598 h 376200"/>
                <a:gd name="connsiteX2" fmla="*/ 636910 w 1838330"/>
                <a:gd name="connsiteY2" fmla="*/ 375708 h 376200"/>
                <a:gd name="connsiteX3" fmla="*/ 1651640 w 1838330"/>
                <a:gd name="connsiteY3" fmla="*/ 351260 h 376200"/>
                <a:gd name="connsiteX4" fmla="*/ 1838330 w 1838330"/>
                <a:gd name="connsiteY4" fmla="*/ 51117 h 376200"/>
                <a:gd name="connsiteX5" fmla="*/ 1414046 w 1838330"/>
                <a:gd name="connsiteY5" fmla="*/ 0 h 376200"/>
                <a:gd name="connsiteX6" fmla="*/ 606642 w 1838330"/>
                <a:gd name="connsiteY6" fmla="*/ 71225 h 376200"/>
                <a:gd name="connsiteX7" fmla="*/ 222467 w 1838330"/>
                <a:gd name="connsiteY7" fmla="*/ 8995 h 376200"/>
                <a:gd name="connsiteX0" fmla="*/ 255633 w 1871496"/>
                <a:gd name="connsiteY0" fmla="*/ 8995 h 375708"/>
                <a:gd name="connsiteX1" fmla="*/ 60687 w 1871496"/>
                <a:gd name="connsiteY1" fmla="*/ 306598 h 375708"/>
                <a:gd name="connsiteX2" fmla="*/ 50420 w 1871496"/>
                <a:gd name="connsiteY2" fmla="*/ 307997 h 375708"/>
                <a:gd name="connsiteX3" fmla="*/ 670076 w 1871496"/>
                <a:gd name="connsiteY3" fmla="*/ 375708 h 375708"/>
                <a:gd name="connsiteX4" fmla="*/ 1684806 w 1871496"/>
                <a:gd name="connsiteY4" fmla="*/ 351260 h 375708"/>
                <a:gd name="connsiteX5" fmla="*/ 1871496 w 1871496"/>
                <a:gd name="connsiteY5" fmla="*/ 51117 h 375708"/>
                <a:gd name="connsiteX6" fmla="*/ 1447212 w 1871496"/>
                <a:gd name="connsiteY6" fmla="*/ 0 h 375708"/>
                <a:gd name="connsiteX7" fmla="*/ 639808 w 1871496"/>
                <a:gd name="connsiteY7" fmla="*/ 71225 h 375708"/>
                <a:gd name="connsiteX8" fmla="*/ 255633 w 1871496"/>
                <a:gd name="connsiteY8" fmla="*/ 8995 h 375708"/>
                <a:gd name="connsiteX0" fmla="*/ 375571 w 1991434"/>
                <a:gd name="connsiteY0" fmla="*/ 8995 h 375708"/>
                <a:gd name="connsiteX1" fmla="*/ 180625 w 1991434"/>
                <a:gd name="connsiteY1" fmla="*/ 306598 h 375708"/>
                <a:gd name="connsiteX2" fmla="*/ 26424 w 1991434"/>
                <a:gd name="connsiteY2" fmla="*/ 236030 h 375708"/>
                <a:gd name="connsiteX3" fmla="*/ 790014 w 1991434"/>
                <a:gd name="connsiteY3" fmla="*/ 375708 h 375708"/>
                <a:gd name="connsiteX4" fmla="*/ 1804744 w 1991434"/>
                <a:gd name="connsiteY4" fmla="*/ 351260 h 375708"/>
                <a:gd name="connsiteX5" fmla="*/ 1991434 w 1991434"/>
                <a:gd name="connsiteY5" fmla="*/ 51117 h 375708"/>
                <a:gd name="connsiteX6" fmla="*/ 1567150 w 1991434"/>
                <a:gd name="connsiteY6" fmla="*/ 0 h 375708"/>
                <a:gd name="connsiteX7" fmla="*/ 759746 w 1991434"/>
                <a:gd name="connsiteY7" fmla="*/ 71225 h 375708"/>
                <a:gd name="connsiteX8" fmla="*/ 375571 w 1991434"/>
                <a:gd name="connsiteY8" fmla="*/ 8995 h 375708"/>
                <a:gd name="connsiteX0" fmla="*/ 420457 w 2036320"/>
                <a:gd name="connsiteY0" fmla="*/ 8995 h 375708"/>
                <a:gd name="connsiteX1" fmla="*/ 30778 w 2036320"/>
                <a:gd name="connsiteY1" fmla="*/ 137264 h 375708"/>
                <a:gd name="connsiteX2" fmla="*/ 71310 w 2036320"/>
                <a:gd name="connsiteY2" fmla="*/ 236030 h 375708"/>
                <a:gd name="connsiteX3" fmla="*/ 834900 w 2036320"/>
                <a:gd name="connsiteY3" fmla="*/ 375708 h 375708"/>
                <a:gd name="connsiteX4" fmla="*/ 1849630 w 2036320"/>
                <a:gd name="connsiteY4" fmla="*/ 351260 h 375708"/>
                <a:gd name="connsiteX5" fmla="*/ 2036320 w 2036320"/>
                <a:gd name="connsiteY5" fmla="*/ 51117 h 375708"/>
                <a:gd name="connsiteX6" fmla="*/ 1612036 w 2036320"/>
                <a:gd name="connsiteY6" fmla="*/ 0 h 375708"/>
                <a:gd name="connsiteX7" fmla="*/ 804632 w 2036320"/>
                <a:gd name="connsiteY7" fmla="*/ 71225 h 375708"/>
                <a:gd name="connsiteX8" fmla="*/ 420457 w 2036320"/>
                <a:gd name="connsiteY8" fmla="*/ 8995 h 375708"/>
                <a:gd name="connsiteX0" fmla="*/ 407320 w 2023183"/>
                <a:gd name="connsiteY0" fmla="*/ 8995 h 375708"/>
                <a:gd name="connsiteX1" fmla="*/ 17641 w 2023183"/>
                <a:gd name="connsiteY1" fmla="*/ 137264 h 375708"/>
                <a:gd name="connsiteX2" fmla="*/ 206339 w 2023183"/>
                <a:gd name="connsiteY2" fmla="*/ 299530 h 375708"/>
                <a:gd name="connsiteX3" fmla="*/ 821763 w 2023183"/>
                <a:gd name="connsiteY3" fmla="*/ 375708 h 375708"/>
                <a:gd name="connsiteX4" fmla="*/ 1836493 w 2023183"/>
                <a:gd name="connsiteY4" fmla="*/ 351260 h 375708"/>
                <a:gd name="connsiteX5" fmla="*/ 2023183 w 2023183"/>
                <a:gd name="connsiteY5" fmla="*/ 51117 h 375708"/>
                <a:gd name="connsiteX6" fmla="*/ 1598899 w 2023183"/>
                <a:gd name="connsiteY6" fmla="*/ 0 h 375708"/>
                <a:gd name="connsiteX7" fmla="*/ 791495 w 2023183"/>
                <a:gd name="connsiteY7" fmla="*/ 71225 h 375708"/>
                <a:gd name="connsiteX8" fmla="*/ 407320 w 2023183"/>
                <a:gd name="connsiteY8" fmla="*/ 8995 h 375708"/>
                <a:gd name="connsiteX0" fmla="*/ 366483 w 2024679"/>
                <a:gd name="connsiteY0" fmla="*/ 0 h 383646"/>
                <a:gd name="connsiteX1" fmla="*/ 19137 w 2024679"/>
                <a:gd name="connsiteY1" fmla="*/ 145202 h 383646"/>
                <a:gd name="connsiteX2" fmla="*/ 207835 w 2024679"/>
                <a:gd name="connsiteY2" fmla="*/ 307468 h 383646"/>
                <a:gd name="connsiteX3" fmla="*/ 823259 w 2024679"/>
                <a:gd name="connsiteY3" fmla="*/ 383646 h 383646"/>
                <a:gd name="connsiteX4" fmla="*/ 1837989 w 2024679"/>
                <a:gd name="connsiteY4" fmla="*/ 359198 h 383646"/>
                <a:gd name="connsiteX5" fmla="*/ 2024679 w 2024679"/>
                <a:gd name="connsiteY5" fmla="*/ 59055 h 383646"/>
                <a:gd name="connsiteX6" fmla="*/ 1600395 w 2024679"/>
                <a:gd name="connsiteY6" fmla="*/ 7938 h 383646"/>
                <a:gd name="connsiteX7" fmla="*/ 792991 w 2024679"/>
                <a:gd name="connsiteY7" fmla="*/ 79163 h 383646"/>
                <a:gd name="connsiteX8" fmla="*/ 366483 w 2024679"/>
                <a:gd name="connsiteY8" fmla="*/ 0 h 383646"/>
                <a:gd name="connsiteX0" fmla="*/ 411415 w 2069611"/>
                <a:gd name="connsiteY0" fmla="*/ 0 h 383646"/>
                <a:gd name="connsiteX1" fmla="*/ 17502 w 2069611"/>
                <a:gd name="connsiteY1" fmla="*/ 69002 h 383646"/>
                <a:gd name="connsiteX2" fmla="*/ 252767 w 2069611"/>
                <a:gd name="connsiteY2" fmla="*/ 307468 h 383646"/>
                <a:gd name="connsiteX3" fmla="*/ 868191 w 2069611"/>
                <a:gd name="connsiteY3" fmla="*/ 383646 h 383646"/>
                <a:gd name="connsiteX4" fmla="*/ 1882921 w 2069611"/>
                <a:gd name="connsiteY4" fmla="*/ 359198 h 383646"/>
                <a:gd name="connsiteX5" fmla="*/ 2069611 w 2069611"/>
                <a:gd name="connsiteY5" fmla="*/ 59055 h 383646"/>
                <a:gd name="connsiteX6" fmla="*/ 1645327 w 2069611"/>
                <a:gd name="connsiteY6" fmla="*/ 7938 h 383646"/>
                <a:gd name="connsiteX7" fmla="*/ 837923 w 2069611"/>
                <a:gd name="connsiteY7" fmla="*/ 79163 h 383646"/>
                <a:gd name="connsiteX8" fmla="*/ 411415 w 2069611"/>
                <a:gd name="connsiteY8" fmla="*/ 0 h 383646"/>
                <a:gd name="connsiteX0" fmla="*/ 411415 w 2069611"/>
                <a:gd name="connsiteY0" fmla="*/ 0 h 383646"/>
                <a:gd name="connsiteX1" fmla="*/ 17502 w 2069611"/>
                <a:gd name="connsiteY1" fmla="*/ 69002 h 383646"/>
                <a:gd name="connsiteX2" fmla="*/ 252767 w 2069611"/>
                <a:gd name="connsiteY2" fmla="*/ 307468 h 383646"/>
                <a:gd name="connsiteX3" fmla="*/ 868191 w 2069611"/>
                <a:gd name="connsiteY3" fmla="*/ 383646 h 383646"/>
                <a:gd name="connsiteX4" fmla="*/ 1882921 w 2069611"/>
                <a:gd name="connsiteY4" fmla="*/ 359198 h 383646"/>
                <a:gd name="connsiteX5" fmla="*/ 2069611 w 2069611"/>
                <a:gd name="connsiteY5" fmla="*/ 59055 h 383646"/>
                <a:gd name="connsiteX6" fmla="*/ 1645327 w 2069611"/>
                <a:gd name="connsiteY6" fmla="*/ 7938 h 383646"/>
                <a:gd name="connsiteX7" fmla="*/ 837923 w 2069611"/>
                <a:gd name="connsiteY7" fmla="*/ 79163 h 383646"/>
                <a:gd name="connsiteX8" fmla="*/ 411415 w 2069611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32345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0 h 383646"/>
                <a:gd name="connsiteX1" fmla="*/ 4520 w 2056629"/>
                <a:gd name="connsiteY1" fmla="*/ 69002 h 383646"/>
                <a:gd name="connsiteX2" fmla="*/ 239785 w 2056629"/>
                <a:gd name="connsiteY2" fmla="*/ 307468 h 383646"/>
                <a:gd name="connsiteX3" fmla="*/ 855209 w 2056629"/>
                <a:gd name="connsiteY3" fmla="*/ 383646 h 383646"/>
                <a:gd name="connsiteX4" fmla="*/ 1869939 w 2056629"/>
                <a:gd name="connsiteY4" fmla="*/ 359198 h 383646"/>
                <a:gd name="connsiteX5" fmla="*/ 2056629 w 2056629"/>
                <a:gd name="connsiteY5" fmla="*/ 59055 h 383646"/>
                <a:gd name="connsiteX6" fmla="*/ 1666212 w 2056629"/>
                <a:gd name="connsiteY6" fmla="*/ 7938 h 383646"/>
                <a:gd name="connsiteX7" fmla="*/ 824941 w 2056629"/>
                <a:gd name="connsiteY7" fmla="*/ 79163 h 383646"/>
                <a:gd name="connsiteX8" fmla="*/ 398433 w 2056629"/>
                <a:gd name="connsiteY8" fmla="*/ 0 h 383646"/>
                <a:gd name="connsiteX0" fmla="*/ 398433 w 2056629"/>
                <a:gd name="connsiteY0" fmla="*/ 4045 h 387691"/>
                <a:gd name="connsiteX1" fmla="*/ 4520 w 2056629"/>
                <a:gd name="connsiteY1" fmla="*/ 73047 h 387691"/>
                <a:gd name="connsiteX2" fmla="*/ 239785 w 2056629"/>
                <a:gd name="connsiteY2" fmla="*/ 311513 h 387691"/>
                <a:gd name="connsiteX3" fmla="*/ 855209 w 2056629"/>
                <a:gd name="connsiteY3" fmla="*/ 387691 h 387691"/>
                <a:gd name="connsiteX4" fmla="*/ 1869939 w 2056629"/>
                <a:gd name="connsiteY4" fmla="*/ 363243 h 387691"/>
                <a:gd name="connsiteX5" fmla="*/ 2056629 w 2056629"/>
                <a:gd name="connsiteY5" fmla="*/ 63100 h 387691"/>
                <a:gd name="connsiteX6" fmla="*/ 1666212 w 2056629"/>
                <a:gd name="connsiteY6" fmla="*/ 11983 h 387691"/>
                <a:gd name="connsiteX7" fmla="*/ 824941 w 2056629"/>
                <a:gd name="connsiteY7" fmla="*/ 83208 h 387691"/>
                <a:gd name="connsiteX8" fmla="*/ 398433 w 2056629"/>
                <a:gd name="connsiteY8" fmla="*/ 4045 h 387691"/>
                <a:gd name="connsiteX0" fmla="*/ 398433 w 2056629"/>
                <a:gd name="connsiteY0" fmla="*/ 7980 h 378926"/>
                <a:gd name="connsiteX1" fmla="*/ 4520 w 2056629"/>
                <a:gd name="connsiteY1" fmla="*/ 64282 h 378926"/>
                <a:gd name="connsiteX2" fmla="*/ 239785 w 2056629"/>
                <a:gd name="connsiteY2" fmla="*/ 302748 h 378926"/>
                <a:gd name="connsiteX3" fmla="*/ 855209 w 2056629"/>
                <a:gd name="connsiteY3" fmla="*/ 378926 h 378926"/>
                <a:gd name="connsiteX4" fmla="*/ 1869939 w 2056629"/>
                <a:gd name="connsiteY4" fmla="*/ 354478 h 378926"/>
                <a:gd name="connsiteX5" fmla="*/ 2056629 w 2056629"/>
                <a:gd name="connsiteY5" fmla="*/ 54335 h 378926"/>
                <a:gd name="connsiteX6" fmla="*/ 1666212 w 2056629"/>
                <a:gd name="connsiteY6" fmla="*/ 3218 h 378926"/>
                <a:gd name="connsiteX7" fmla="*/ 824941 w 2056629"/>
                <a:gd name="connsiteY7" fmla="*/ 74443 h 378926"/>
                <a:gd name="connsiteX8" fmla="*/ 398433 w 2056629"/>
                <a:gd name="connsiteY8" fmla="*/ 7980 h 378926"/>
                <a:gd name="connsiteX0" fmla="*/ 442883 w 2056629"/>
                <a:gd name="connsiteY0" fmla="*/ 5795 h 383091"/>
                <a:gd name="connsiteX1" fmla="*/ 4520 w 2056629"/>
                <a:gd name="connsiteY1" fmla="*/ 68447 h 383091"/>
                <a:gd name="connsiteX2" fmla="*/ 239785 w 2056629"/>
                <a:gd name="connsiteY2" fmla="*/ 306913 h 383091"/>
                <a:gd name="connsiteX3" fmla="*/ 855209 w 2056629"/>
                <a:gd name="connsiteY3" fmla="*/ 383091 h 383091"/>
                <a:gd name="connsiteX4" fmla="*/ 1869939 w 2056629"/>
                <a:gd name="connsiteY4" fmla="*/ 358643 h 383091"/>
                <a:gd name="connsiteX5" fmla="*/ 2056629 w 2056629"/>
                <a:gd name="connsiteY5" fmla="*/ 58500 h 383091"/>
                <a:gd name="connsiteX6" fmla="*/ 1666212 w 2056629"/>
                <a:gd name="connsiteY6" fmla="*/ 7383 h 383091"/>
                <a:gd name="connsiteX7" fmla="*/ 824941 w 2056629"/>
                <a:gd name="connsiteY7" fmla="*/ 78608 h 383091"/>
                <a:gd name="connsiteX8" fmla="*/ 442883 w 2056629"/>
                <a:gd name="connsiteY8" fmla="*/ 5795 h 383091"/>
                <a:gd name="connsiteX0" fmla="*/ 438649 w 2056629"/>
                <a:gd name="connsiteY0" fmla="*/ 4579 h 386109"/>
                <a:gd name="connsiteX1" fmla="*/ 4520 w 2056629"/>
                <a:gd name="connsiteY1" fmla="*/ 71465 h 386109"/>
                <a:gd name="connsiteX2" fmla="*/ 239785 w 2056629"/>
                <a:gd name="connsiteY2" fmla="*/ 309931 h 386109"/>
                <a:gd name="connsiteX3" fmla="*/ 855209 w 2056629"/>
                <a:gd name="connsiteY3" fmla="*/ 386109 h 386109"/>
                <a:gd name="connsiteX4" fmla="*/ 1869939 w 2056629"/>
                <a:gd name="connsiteY4" fmla="*/ 361661 h 386109"/>
                <a:gd name="connsiteX5" fmla="*/ 2056629 w 2056629"/>
                <a:gd name="connsiteY5" fmla="*/ 61518 h 386109"/>
                <a:gd name="connsiteX6" fmla="*/ 1666212 w 2056629"/>
                <a:gd name="connsiteY6" fmla="*/ 10401 h 386109"/>
                <a:gd name="connsiteX7" fmla="*/ 824941 w 2056629"/>
                <a:gd name="connsiteY7" fmla="*/ 81626 h 386109"/>
                <a:gd name="connsiteX8" fmla="*/ 438649 w 2056629"/>
                <a:gd name="connsiteY8" fmla="*/ 4579 h 386109"/>
                <a:gd name="connsiteX0" fmla="*/ 438649 w 2056629"/>
                <a:gd name="connsiteY0" fmla="*/ 4579 h 386109"/>
                <a:gd name="connsiteX1" fmla="*/ 4520 w 2056629"/>
                <a:gd name="connsiteY1" fmla="*/ 71465 h 386109"/>
                <a:gd name="connsiteX2" fmla="*/ 239785 w 2056629"/>
                <a:gd name="connsiteY2" fmla="*/ 309931 h 386109"/>
                <a:gd name="connsiteX3" fmla="*/ 855209 w 2056629"/>
                <a:gd name="connsiteY3" fmla="*/ 386109 h 386109"/>
                <a:gd name="connsiteX4" fmla="*/ 1869939 w 2056629"/>
                <a:gd name="connsiteY4" fmla="*/ 361661 h 386109"/>
                <a:gd name="connsiteX5" fmla="*/ 2056629 w 2056629"/>
                <a:gd name="connsiteY5" fmla="*/ 61518 h 386109"/>
                <a:gd name="connsiteX6" fmla="*/ 1666212 w 2056629"/>
                <a:gd name="connsiteY6" fmla="*/ 10401 h 386109"/>
                <a:gd name="connsiteX7" fmla="*/ 824941 w 2056629"/>
                <a:gd name="connsiteY7" fmla="*/ 81626 h 386109"/>
                <a:gd name="connsiteX8" fmla="*/ 438649 w 2056629"/>
                <a:gd name="connsiteY8" fmla="*/ 4579 h 386109"/>
                <a:gd name="connsiteX0" fmla="*/ 438649 w 2056629"/>
                <a:gd name="connsiteY0" fmla="*/ 0 h 381530"/>
                <a:gd name="connsiteX1" fmla="*/ 4520 w 2056629"/>
                <a:gd name="connsiteY1" fmla="*/ 66886 h 381530"/>
                <a:gd name="connsiteX2" fmla="*/ 239785 w 2056629"/>
                <a:gd name="connsiteY2" fmla="*/ 305352 h 381530"/>
                <a:gd name="connsiteX3" fmla="*/ 855209 w 2056629"/>
                <a:gd name="connsiteY3" fmla="*/ 381530 h 381530"/>
                <a:gd name="connsiteX4" fmla="*/ 1869939 w 2056629"/>
                <a:gd name="connsiteY4" fmla="*/ 357082 h 381530"/>
                <a:gd name="connsiteX5" fmla="*/ 2056629 w 2056629"/>
                <a:gd name="connsiteY5" fmla="*/ 56939 h 381530"/>
                <a:gd name="connsiteX6" fmla="*/ 1666212 w 2056629"/>
                <a:gd name="connsiteY6" fmla="*/ 5822 h 381530"/>
                <a:gd name="connsiteX7" fmla="*/ 824941 w 2056629"/>
                <a:gd name="connsiteY7" fmla="*/ 77047 h 381530"/>
                <a:gd name="connsiteX8" fmla="*/ 438649 w 2056629"/>
                <a:gd name="connsiteY8" fmla="*/ 0 h 381530"/>
                <a:gd name="connsiteX0" fmla="*/ 438649 w 2056629"/>
                <a:gd name="connsiteY0" fmla="*/ 0 h 381530"/>
                <a:gd name="connsiteX1" fmla="*/ 4520 w 2056629"/>
                <a:gd name="connsiteY1" fmla="*/ 66886 h 381530"/>
                <a:gd name="connsiteX2" fmla="*/ 239785 w 2056629"/>
                <a:gd name="connsiteY2" fmla="*/ 305352 h 381530"/>
                <a:gd name="connsiteX3" fmla="*/ 855209 w 2056629"/>
                <a:gd name="connsiteY3" fmla="*/ 381530 h 381530"/>
                <a:gd name="connsiteX4" fmla="*/ 1869939 w 2056629"/>
                <a:gd name="connsiteY4" fmla="*/ 357082 h 381530"/>
                <a:gd name="connsiteX5" fmla="*/ 2056629 w 2056629"/>
                <a:gd name="connsiteY5" fmla="*/ 56939 h 381530"/>
                <a:gd name="connsiteX6" fmla="*/ 1666212 w 2056629"/>
                <a:gd name="connsiteY6" fmla="*/ 5822 h 381530"/>
                <a:gd name="connsiteX7" fmla="*/ 824941 w 2056629"/>
                <a:gd name="connsiteY7" fmla="*/ 77047 h 381530"/>
                <a:gd name="connsiteX8" fmla="*/ 438649 w 2056629"/>
                <a:gd name="connsiteY8" fmla="*/ 0 h 381530"/>
                <a:gd name="connsiteX0" fmla="*/ 320116 w 2056629"/>
                <a:gd name="connsiteY0" fmla="*/ 87312 h 375708"/>
                <a:gd name="connsiteX1" fmla="*/ 4520 w 2056629"/>
                <a:gd name="connsiteY1" fmla="*/ 61064 h 375708"/>
                <a:gd name="connsiteX2" fmla="*/ 239785 w 2056629"/>
                <a:gd name="connsiteY2" fmla="*/ 299530 h 375708"/>
                <a:gd name="connsiteX3" fmla="*/ 855209 w 2056629"/>
                <a:gd name="connsiteY3" fmla="*/ 375708 h 375708"/>
                <a:gd name="connsiteX4" fmla="*/ 1869939 w 2056629"/>
                <a:gd name="connsiteY4" fmla="*/ 351260 h 375708"/>
                <a:gd name="connsiteX5" fmla="*/ 2056629 w 2056629"/>
                <a:gd name="connsiteY5" fmla="*/ 51117 h 375708"/>
                <a:gd name="connsiteX6" fmla="*/ 1666212 w 2056629"/>
                <a:gd name="connsiteY6" fmla="*/ 0 h 375708"/>
                <a:gd name="connsiteX7" fmla="*/ 824941 w 2056629"/>
                <a:gd name="connsiteY7" fmla="*/ 71225 h 375708"/>
                <a:gd name="connsiteX8" fmla="*/ 320116 w 2056629"/>
                <a:gd name="connsiteY8" fmla="*/ 87312 h 375708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392082 w 2056629"/>
                <a:gd name="connsiteY0" fmla="*/ 1757 h 383286"/>
                <a:gd name="connsiteX1" fmla="*/ 4520 w 2056629"/>
                <a:gd name="connsiteY1" fmla="*/ 68642 h 383286"/>
                <a:gd name="connsiteX2" fmla="*/ 239785 w 2056629"/>
                <a:gd name="connsiteY2" fmla="*/ 307108 h 383286"/>
                <a:gd name="connsiteX3" fmla="*/ 855209 w 2056629"/>
                <a:gd name="connsiteY3" fmla="*/ 383286 h 383286"/>
                <a:gd name="connsiteX4" fmla="*/ 1869939 w 2056629"/>
                <a:gd name="connsiteY4" fmla="*/ 358838 h 383286"/>
                <a:gd name="connsiteX5" fmla="*/ 2056629 w 2056629"/>
                <a:gd name="connsiteY5" fmla="*/ 58695 h 383286"/>
                <a:gd name="connsiteX6" fmla="*/ 1666212 w 2056629"/>
                <a:gd name="connsiteY6" fmla="*/ 7578 h 383286"/>
                <a:gd name="connsiteX7" fmla="*/ 824941 w 2056629"/>
                <a:gd name="connsiteY7" fmla="*/ 78803 h 383286"/>
                <a:gd name="connsiteX8" fmla="*/ 392082 w 2056629"/>
                <a:gd name="connsiteY8" fmla="*/ 1757 h 383286"/>
                <a:gd name="connsiteX0" fmla="*/ 392082 w 2056629"/>
                <a:gd name="connsiteY0" fmla="*/ 0 h 381529"/>
                <a:gd name="connsiteX1" fmla="*/ 4520 w 2056629"/>
                <a:gd name="connsiteY1" fmla="*/ 66885 h 381529"/>
                <a:gd name="connsiteX2" fmla="*/ 239785 w 2056629"/>
                <a:gd name="connsiteY2" fmla="*/ 305351 h 381529"/>
                <a:gd name="connsiteX3" fmla="*/ 855209 w 2056629"/>
                <a:gd name="connsiteY3" fmla="*/ 381529 h 381529"/>
                <a:gd name="connsiteX4" fmla="*/ 1869939 w 2056629"/>
                <a:gd name="connsiteY4" fmla="*/ 357081 h 381529"/>
                <a:gd name="connsiteX5" fmla="*/ 2056629 w 2056629"/>
                <a:gd name="connsiteY5" fmla="*/ 56938 h 381529"/>
                <a:gd name="connsiteX6" fmla="*/ 1666212 w 2056629"/>
                <a:gd name="connsiteY6" fmla="*/ 5821 h 381529"/>
                <a:gd name="connsiteX7" fmla="*/ 824941 w 2056629"/>
                <a:gd name="connsiteY7" fmla="*/ 77046 h 381529"/>
                <a:gd name="connsiteX8" fmla="*/ 392082 w 2056629"/>
                <a:gd name="connsiteY8" fmla="*/ 0 h 381529"/>
                <a:gd name="connsiteX0" fmla="*/ 414887 w 2079434"/>
                <a:gd name="connsiteY0" fmla="*/ 0 h 381529"/>
                <a:gd name="connsiteX1" fmla="*/ 4042 w 2079434"/>
                <a:gd name="connsiteY1" fmla="*/ 75352 h 381529"/>
                <a:gd name="connsiteX2" fmla="*/ 262590 w 2079434"/>
                <a:gd name="connsiteY2" fmla="*/ 305351 h 381529"/>
                <a:gd name="connsiteX3" fmla="*/ 878014 w 2079434"/>
                <a:gd name="connsiteY3" fmla="*/ 381529 h 381529"/>
                <a:gd name="connsiteX4" fmla="*/ 1892744 w 2079434"/>
                <a:gd name="connsiteY4" fmla="*/ 357081 h 381529"/>
                <a:gd name="connsiteX5" fmla="*/ 2079434 w 2079434"/>
                <a:gd name="connsiteY5" fmla="*/ 56938 h 381529"/>
                <a:gd name="connsiteX6" fmla="*/ 1689017 w 2079434"/>
                <a:gd name="connsiteY6" fmla="*/ 5821 h 381529"/>
                <a:gd name="connsiteX7" fmla="*/ 847746 w 2079434"/>
                <a:gd name="connsiteY7" fmla="*/ 77046 h 381529"/>
                <a:gd name="connsiteX8" fmla="*/ 414887 w 2079434"/>
                <a:gd name="connsiteY8" fmla="*/ 0 h 381529"/>
                <a:gd name="connsiteX0" fmla="*/ 419044 w 2083591"/>
                <a:gd name="connsiteY0" fmla="*/ 0 h 381529"/>
                <a:gd name="connsiteX1" fmla="*/ 3966 w 2083591"/>
                <a:gd name="connsiteY1" fmla="*/ 66885 h 381529"/>
                <a:gd name="connsiteX2" fmla="*/ 266747 w 2083591"/>
                <a:gd name="connsiteY2" fmla="*/ 305351 h 381529"/>
                <a:gd name="connsiteX3" fmla="*/ 882171 w 2083591"/>
                <a:gd name="connsiteY3" fmla="*/ 381529 h 381529"/>
                <a:gd name="connsiteX4" fmla="*/ 1896901 w 2083591"/>
                <a:gd name="connsiteY4" fmla="*/ 357081 h 381529"/>
                <a:gd name="connsiteX5" fmla="*/ 2083591 w 2083591"/>
                <a:gd name="connsiteY5" fmla="*/ 56938 h 381529"/>
                <a:gd name="connsiteX6" fmla="*/ 1693174 w 2083591"/>
                <a:gd name="connsiteY6" fmla="*/ 5821 h 381529"/>
                <a:gd name="connsiteX7" fmla="*/ 851903 w 2083591"/>
                <a:gd name="connsiteY7" fmla="*/ 77046 h 381529"/>
                <a:gd name="connsiteX8" fmla="*/ 419044 w 2083591"/>
                <a:gd name="connsiteY8" fmla="*/ 0 h 381529"/>
                <a:gd name="connsiteX0" fmla="*/ 419044 w 2083591"/>
                <a:gd name="connsiteY0" fmla="*/ 0 h 381529"/>
                <a:gd name="connsiteX1" fmla="*/ 3966 w 2083591"/>
                <a:gd name="connsiteY1" fmla="*/ 66885 h 381529"/>
                <a:gd name="connsiteX2" fmla="*/ 266747 w 2083591"/>
                <a:gd name="connsiteY2" fmla="*/ 305351 h 381529"/>
                <a:gd name="connsiteX3" fmla="*/ 882171 w 2083591"/>
                <a:gd name="connsiteY3" fmla="*/ 381529 h 381529"/>
                <a:gd name="connsiteX4" fmla="*/ 1896901 w 2083591"/>
                <a:gd name="connsiteY4" fmla="*/ 357081 h 381529"/>
                <a:gd name="connsiteX5" fmla="*/ 2083591 w 2083591"/>
                <a:gd name="connsiteY5" fmla="*/ 56938 h 381529"/>
                <a:gd name="connsiteX6" fmla="*/ 1693174 w 2083591"/>
                <a:gd name="connsiteY6" fmla="*/ 5821 h 381529"/>
                <a:gd name="connsiteX7" fmla="*/ 851903 w 2083591"/>
                <a:gd name="connsiteY7" fmla="*/ 77046 h 381529"/>
                <a:gd name="connsiteX8" fmla="*/ 419044 w 2083591"/>
                <a:gd name="connsiteY8" fmla="*/ 0 h 381529"/>
                <a:gd name="connsiteX0" fmla="*/ 415078 w 2079625"/>
                <a:gd name="connsiteY0" fmla="*/ 0 h 381529"/>
                <a:gd name="connsiteX1" fmla="*/ 0 w 2079625"/>
                <a:gd name="connsiteY1" fmla="*/ 66885 h 381529"/>
                <a:gd name="connsiteX2" fmla="*/ 262781 w 2079625"/>
                <a:gd name="connsiteY2" fmla="*/ 305351 h 381529"/>
                <a:gd name="connsiteX3" fmla="*/ 878205 w 2079625"/>
                <a:gd name="connsiteY3" fmla="*/ 381529 h 381529"/>
                <a:gd name="connsiteX4" fmla="*/ 1892935 w 2079625"/>
                <a:gd name="connsiteY4" fmla="*/ 357081 h 381529"/>
                <a:gd name="connsiteX5" fmla="*/ 2079625 w 2079625"/>
                <a:gd name="connsiteY5" fmla="*/ 56938 h 381529"/>
                <a:gd name="connsiteX6" fmla="*/ 1689208 w 2079625"/>
                <a:gd name="connsiteY6" fmla="*/ 5821 h 381529"/>
                <a:gd name="connsiteX7" fmla="*/ 847937 w 2079625"/>
                <a:gd name="connsiteY7" fmla="*/ 77046 h 381529"/>
                <a:gd name="connsiteX8" fmla="*/ 415078 w 207962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833755 w 2035175"/>
                <a:gd name="connsiteY3" fmla="*/ 381529 h 381529"/>
                <a:gd name="connsiteX4" fmla="*/ 1848485 w 2035175"/>
                <a:gd name="connsiteY4" fmla="*/ 357081 h 381529"/>
                <a:gd name="connsiteX5" fmla="*/ 2035175 w 2035175"/>
                <a:gd name="connsiteY5" fmla="*/ 56938 h 381529"/>
                <a:gd name="connsiteX6" fmla="*/ 1644758 w 2035175"/>
                <a:gd name="connsiteY6" fmla="*/ 5821 h 381529"/>
                <a:gd name="connsiteX7" fmla="*/ 803487 w 2035175"/>
                <a:gd name="connsiteY7" fmla="*/ 77046 h 381529"/>
                <a:gd name="connsiteX8" fmla="*/ 370628 w 203517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833755 w 2035175"/>
                <a:gd name="connsiteY3" fmla="*/ 381529 h 381529"/>
                <a:gd name="connsiteX4" fmla="*/ 1848485 w 2035175"/>
                <a:gd name="connsiteY4" fmla="*/ 357081 h 381529"/>
                <a:gd name="connsiteX5" fmla="*/ 2035175 w 2035175"/>
                <a:gd name="connsiteY5" fmla="*/ 56938 h 381529"/>
                <a:gd name="connsiteX6" fmla="*/ 1644758 w 2035175"/>
                <a:gd name="connsiteY6" fmla="*/ 5821 h 381529"/>
                <a:gd name="connsiteX7" fmla="*/ 803487 w 2035175"/>
                <a:gd name="connsiteY7" fmla="*/ 77046 h 381529"/>
                <a:gd name="connsiteX8" fmla="*/ 370628 w 2035175"/>
                <a:gd name="connsiteY8" fmla="*/ 0 h 381529"/>
                <a:gd name="connsiteX0" fmla="*/ 370628 w 2035175"/>
                <a:gd name="connsiteY0" fmla="*/ 0 h 381529"/>
                <a:gd name="connsiteX1" fmla="*/ 0 w 2035175"/>
                <a:gd name="connsiteY1" fmla="*/ 47835 h 381529"/>
                <a:gd name="connsiteX2" fmla="*/ 218331 w 2035175"/>
                <a:gd name="connsiteY2" fmla="*/ 305351 h 381529"/>
                <a:gd name="connsiteX3" fmla="*/ 198225 w 2035175"/>
                <a:gd name="connsiteY3" fmla="*/ 313819 h 381529"/>
                <a:gd name="connsiteX4" fmla="*/ 833755 w 2035175"/>
                <a:gd name="connsiteY4" fmla="*/ 381529 h 381529"/>
                <a:gd name="connsiteX5" fmla="*/ 1848485 w 2035175"/>
                <a:gd name="connsiteY5" fmla="*/ 357081 h 381529"/>
                <a:gd name="connsiteX6" fmla="*/ 2035175 w 2035175"/>
                <a:gd name="connsiteY6" fmla="*/ 56938 h 381529"/>
                <a:gd name="connsiteX7" fmla="*/ 1644758 w 2035175"/>
                <a:gd name="connsiteY7" fmla="*/ 5821 h 381529"/>
                <a:gd name="connsiteX8" fmla="*/ 803487 w 2035175"/>
                <a:gd name="connsiteY8" fmla="*/ 77046 h 381529"/>
                <a:gd name="connsiteX9" fmla="*/ 370628 w 2035175"/>
                <a:gd name="connsiteY9" fmla="*/ 0 h 381529"/>
                <a:gd name="connsiteX0" fmla="*/ 433336 w 2097883"/>
                <a:gd name="connsiteY0" fmla="*/ 0 h 403091"/>
                <a:gd name="connsiteX1" fmla="*/ 62708 w 2097883"/>
                <a:gd name="connsiteY1" fmla="*/ 47835 h 403091"/>
                <a:gd name="connsiteX2" fmla="*/ 39739 w 2097883"/>
                <a:gd name="connsiteY2" fmla="*/ 394251 h 403091"/>
                <a:gd name="connsiteX3" fmla="*/ 260933 w 2097883"/>
                <a:gd name="connsiteY3" fmla="*/ 313819 h 403091"/>
                <a:gd name="connsiteX4" fmla="*/ 896463 w 2097883"/>
                <a:gd name="connsiteY4" fmla="*/ 381529 h 403091"/>
                <a:gd name="connsiteX5" fmla="*/ 1911193 w 2097883"/>
                <a:gd name="connsiteY5" fmla="*/ 357081 h 403091"/>
                <a:gd name="connsiteX6" fmla="*/ 2097883 w 2097883"/>
                <a:gd name="connsiteY6" fmla="*/ 56938 h 403091"/>
                <a:gd name="connsiteX7" fmla="*/ 1707466 w 2097883"/>
                <a:gd name="connsiteY7" fmla="*/ 5821 h 403091"/>
                <a:gd name="connsiteX8" fmla="*/ 866195 w 2097883"/>
                <a:gd name="connsiteY8" fmla="*/ 77046 h 403091"/>
                <a:gd name="connsiteX9" fmla="*/ 433336 w 2097883"/>
                <a:gd name="connsiteY9" fmla="*/ 0 h 403091"/>
                <a:gd name="connsiteX0" fmla="*/ 433336 w 2097883"/>
                <a:gd name="connsiteY0" fmla="*/ 0 h 403442"/>
                <a:gd name="connsiteX1" fmla="*/ 62708 w 2097883"/>
                <a:gd name="connsiteY1" fmla="*/ 47835 h 403442"/>
                <a:gd name="connsiteX2" fmla="*/ 39739 w 2097883"/>
                <a:gd name="connsiteY2" fmla="*/ 394251 h 403442"/>
                <a:gd name="connsiteX3" fmla="*/ 267283 w 2097883"/>
                <a:gd name="connsiteY3" fmla="*/ 320169 h 403442"/>
                <a:gd name="connsiteX4" fmla="*/ 896463 w 2097883"/>
                <a:gd name="connsiteY4" fmla="*/ 381529 h 403442"/>
                <a:gd name="connsiteX5" fmla="*/ 1911193 w 2097883"/>
                <a:gd name="connsiteY5" fmla="*/ 357081 h 403442"/>
                <a:gd name="connsiteX6" fmla="*/ 2097883 w 2097883"/>
                <a:gd name="connsiteY6" fmla="*/ 56938 h 403442"/>
                <a:gd name="connsiteX7" fmla="*/ 1707466 w 2097883"/>
                <a:gd name="connsiteY7" fmla="*/ 5821 h 403442"/>
                <a:gd name="connsiteX8" fmla="*/ 866195 w 2097883"/>
                <a:gd name="connsiteY8" fmla="*/ 77046 h 403442"/>
                <a:gd name="connsiteX9" fmla="*/ 433336 w 2097883"/>
                <a:gd name="connsiteY9" fmla="*/ 0 h 403442"/>
                <a:gd name="connsiteX0" fmla="*/ 393597 w 2058144"/>
                <a:gd name="connsiteY0" fmla="*/ 0 h 403442"/>
                <a:gd name="connsiteX1" fmla="*/ 22969 w 2058144"/>
                <a:gd name="connsiteY1" fmla="*/ 47835 h 403442"/>
                <a:gd name="connsiteX2" fmla="*/ 0 w 2058144"/>
                <a:gd name="connsiteY2" fmla="*/ 394251 h 403442"/>
                <a:gd name="connsiteX3" fmla="*/ 227544 w 2058144"/>
                <a:gd name="connsiteY3" fmla="*/ 320169 h 403442"/>
                <a:gd name="connsiteX4" fmla="*/ 856724 w 2058144"/>
                <a:gd name="connsiteY4" fmla="*/ 381529 h 403442"/>
                <a:gd name="connsiteX5" fmla="*/ 1871454 w 2058144"/>
                <a:gd name="connsiteY5" fmla="*/ 357081 h 403442"/>
                <a:gd name="connsiteX6" fmla="*/ 2058144 w 2058144"/>
                <a:gd name="connsiteY6" fmla="*/ 56938 h 403442"/>
                <a:gd name="connsiteX7" fmla="*/ 1667727 w 2058144"/>
                <a:gd name="connsiteY7" fmla="*/ 5821 h 403442"/>
                <a:gd name="connsiteX8" fmla="*/ 826456 w 2058144"/>
                <a:gd name="connsiteY8" fmla="*/ 77046 h 403442"/>
                <a:gd name="connsiteX9" fmla="*/ 393597 w 2058144"/>
                <a:gd name="connsiteY9" fmla="*/ 0 h 403442"/>
                <a:gd name="connsiteX0" fmla="*/ 370628 w 2035175"/>
                <a:gd name="connsiteY0" fmla="*/ 0 h 403442"/>
                <a:gd name="connsiteX1" fmla="*/ 0 w 2035175"/>
                <a:gd name="connsiteY1" fmla="*/ 47835 h 403442"/>
                <a:gd name="connsiteX2" fmla="*/ 2431 w 2035175"/>
                <a:gd name="connsiteY2" fmla="*/ 394251 h 403442"/>
                <a:gd name="connsiteX3" fmla="*/ 204575 w 2035175"/>
                <a:gd name="connsiteY3" fmla="*/ 320169 h 403442"/>
                <a:gd name="connsiteX4" fmla="*/ 833755 w 2035175"/>
                <a:gd name="connsiteY4" fmla="*/ 381529 h 403442"/>
                <a:gd name="connsiteX5" fmla="*/ 1848485 w 2035175"/>
                <a:gd name="connsiteY5" fmla="*/ 357081 h 403442"/>
                <a:gd name="connsiteX6" fmla="*/ 2035175 w 2035175"/>
                <a:gd name="connsiteY6" fmla="*/ 56938 h 403442"/>
                <a:gd name="connsiteX7" fmla="*/ 1644758 w 2035175"/>
                <a:gd name="connsiteY7" fmla="*/ 5821 h 403442"/>
                <a:gd name="connsiteX8" fmla="*/ 803487 w 2035175"/>
                <a:gd name="connsiteY8" fmla="*/ 77046 h 403442"/>
                <a:gd name="connsiteX9" fmla="*/ 370628 w 2035175"/>
                <a:gd name="connsiteY9" fmla="*/ 0 h 403442"/>
                <a:gd name="connsiteX0" fmla="*/ 370628 w 2035175"/>
                <a:gd name="connsiteY0" fmla="*/ 0 h 403442"/>
                <a:gd name="connsiteX1" fmla="*/ 0 w 2035175"/>
                <a:gd name="connsiteY1" fmla="*/ 47835 h 403442"/>
                <a:gd name="connsiteX2" fmla="*/ 2431 w 2035175"/>
                <a:gd name="connsiteY2" fmla="*/ 394251 h 403442"/>
                <a:gd name="connsiteX3" fmla="*/ 204575 w 2035175"/>
                <a:gd name="connsiteY3" fmla="*/ 320169 h 403442"/>
                <a:gd name="connsiteX4" fmla="*/ 833755 w 2035175"/>
                <a:gd name="connsiteY4" fmla="*/ 381529 h 403442"/>
                <a:gd name="connsiteX5" fmla="*/ 1848485 w 2035175"/>
                <a:gd name="connsiteY5" fmla="*/ 357081 h 403442"/>
                <a:gd name="connsiteX6" fmla="*/ 2035175 w 2035175"/>
                <a:gd name="connsiteY6" fmla="*/ 56938 h 403442"/>
                <a:gd name="connsiteX7" fmla="*/ 1644758 w 2035175"/>
                <a:gd name="connsiteY7" fmla="*/ 5821 h 403442"/>
                <a:gd name="connsiteX8" fmla="*/ 803487 w 2035175"/>
                <a:gd name="connsiteY8" fmla="*/ 77046 h 403442"/>
                <a:gd name="connsiteX9" fmla="*/ 370628 w 2035175"/>
                <a:gd name="connsiteY9" fmla="*/ 0 h 403442"/>
                <a:gd name="connsiteX0" fmla="*/ 371372 w 2035919"/>
                <a:gd name="connsiteY0" fmla="*/ 0 h 394499"/>
                <a:gd name="connsiteX1" fmla="*/ 744 w 2035919"/>
                <a:gd name="connsiteY1" fmla="*/ 47835 h 394499"/>
                <a:gd name="connsiteX2" fmla="*/ 0 w 2035919"/>
                <a:gd name="connsiteY2" fmla="*/ 384726 h 394499"/>
                <a:gd name="connsiteX3" fmla="*/ 205319 w 2035919"/>
                <a:gd name="connsiteY3" fmla="*/ 320169 h 394499"/>
                <a:gd name="connsiteX4" fmla="*/ 834499 w 2035919"/>
                <a:gd name="connsiteY4" fmla="*/ 381529 h 394499"/>
                <a:gd name="connsiteX5" fmla="*/ 1849229 w 2035919"/>
                <a:gd name="connsiteY5" fmla="*/ 357081 h 394499"/>
                <a:gd name="connsiteX6" fmla="*/ 2035919 w 2035919"/>
                <a:gd name="connsiteY6" fmla="*/ 56938 h 394499"/>
                <a:gd name="connsiteX7" fmla="*/ 1645502 w 2035919"/>
                <a:gd name="connsiteY7" fmla="*/ 5821 h 394499"/>
                <a:gd name="connsiteX8" fmla="*/ 804231 w 2035919"/>
                <a:gd name="connsiteY8" fmla="*/ 77046 h 394499"/>
                <a:gd name="connsiteX9" fmla="*/ 371372 w 2035919"/>
                <a:gd name="connsiteY9" fmla="*/ 0 h 394499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744 w 2035919"/>
                <a:gd name="connsiteY1" fmla="*/ 4783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15031 w 2035919"/>
                <a:gd name="connsiteY1" fmla="*/ 4148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71372 w 2035919"/>
                <a:gd name="connsiteY0" fmla="*/ 0 h 384726"/>
                <a:gd name="connsiteX1" fmla="*/ 15031 w 2035919"/>
                <a:gd name="connsiteY1" fmla="*/ 41485 h 384726"/>
                <a:gd name="connsiteX2" fmla="*/ 0 w 2035919"/>
                <a:gd name="connsiteY2" fmla="*/ 384726 h 384726"/>
                <a:gd name="connsiteX3" fmla="*/ 205319 w 2035919"/>
                <a:gd name="connsiteY3" fmla="*/ 320169 h 384726"/>
                <a:gd name="connsiteX4" fmla="*/ 834499 w 2035919"/>
                <a:gd name="connsiteY4" fmla="*/ 381529 h 384726"/>
                <a:gd name="connsiteX5" fmla="*/ 1849229 w 2035919"/>
                <a:gd name="connsiteY5" fmla="*/ 357081 h 384726"/>
                <a:gd name="connsiteX6" fmla="*/ 2035919 w 2035919"/>
                <a:gd name="connsiteY6" fmla="*/ 56938 h 384726"/>
                <a:gd name="connsiteX7" fmla="*/ 1645502 w 2035919"/>
                <a:gd name="connsiteY7" fmla="*/ 5821 h 384726"/>
                <a:gd name="connsiteX8" fmla="*/ 804231 w 2035919"/>
                <a:gd name="connsiteY8" fmla="*/ 77046 h 384726"/>
                <a:gd name="connsiteX9" fmla="*/ 371372 w 2035919"/>
                <a:gd name="connsiteY9" fmla="*/ 0 h 384726"/>
                <a:gd name="connsiteX0" fmla="*/ 395185 w 2059732"/>
                <a:gd name="connsiteY0" fmla="*/ 0 h 391076"/>
                <a:gd name="connsiteX1" fmla="*/ 38844 w 2059732"/>
                <a:gd name="connsiteY1" fmla="*/ 4148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69315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26453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395185 w 2059732"/>
                <a:gd name="connsiteY0" fmla="*/ 0 h 391076"/>
                <a:gd name="connsiteX1" fmla="*/ 18207 w 2059732"/>
                <a:gd name="connsiteY1" fmla="*/ 47835 h 391076"/>
                <a:gd name="connsiteX2" fmla="*/ 0 w 2059732"/>
                <a:gd name="connsiteY2" fmla="*/ 391076 h 391076"/>
                <a:gd name="connsiteX3" fmla="*/ 229132 w 2059732"/>
                <a:gd name="connsiteY3" fmla="*/ 320169 h 391076"/>
                <a:gd name="connsiteX4" fmla="*/ 858312 w 2059732"/>
                <a:gd name="connsiteY4" fmla="*/ 381529 h 391076"/>
                <a:gd name="connsiteX5" fmla="*/ 1873042 w 2059732"/>
                <a:gd name="connsiteY5" fmla="*/ 357081 h 391076"/>
                <a:gd name="connsiteX6" fmla="*/ 2059732 w 2059732"/>
                <a:gd name="connsiteY6" fmla="*/ 56938 h 391076"/>
                <a:gd name="connsiteX7" fmla="*/ 1626453 w 2059732"/>
                <a:gd name="connsiteY7" fmla="*/ 5821 h 391076"/>
                <a:gd name="connsiteX8" fmla="*/ 828044 w 2059732"/>
                <a:gd name="connsiteY8" fmla="*/ 77046 h 391076"/>
                <a:gd name="connsiteX9" fmla="*/ 395185 w 2059732"/>
                <a:gd name="connsiteY9" fmla="*/ 0 h 391076"/>
                <a:gd name="connsiteX0" fmla="*/ 414235 w 2059732"/>
                <a:gd name="connsiteY0" fmla="*/ 0 h 392664"/>
                <a:gd name="connsiteX1" fmla="*/ 18207 w 2059732"/>
                <a:gd name="connsiteY1" fmla="*/ 4942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4942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5577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3042 w 2059732"/>
                <a:gd name="connsiteY5" fmla="*/ 35866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59732"/>
                <a:gd name="connsiteY0" fmla="*/ 0 h 392664"/>
                <a:gd name="connsiteX1" fmla="*/ 18207 w 2059732"/>
                <a:gd name="connsiteY1" fmla="*/ 55773 h 392664"/>
                <a:gd name="connsiteX2" fmla="*/ 0 w 2059732"/>
                <a:gd name="connsiteY2" fmla="*/ 392664 h 392664"/>
                <a:gd name="connsiteX3" fmla="*/ 229132 w 2059732"/>
                <a:gd name="connsiteY3" fmla="*/ 321757 h 392664"/>
                <a:gd name="connsiteX4" fmla="*/ 858312 w 2059732"/>
                <a:gd name="connsiteY4" fmla="*/ 383117 h 392664"/>
                <a:gd name="connsiteX5" fmla="*/ 1871455 w 2059732"/>
                <a:gd name="connsiteY5" fmla="*/ 365019 h 392664"/>
                <a:gd name="connsiteX6" fmla="*/ 2059732 w 2059732"/>
                <a:gd name="connsiteY6" fmla="*/ 58526 h 392664"/>
                <a:gd name="connsiteX7" fmla="*/ 1626453 w 2059732"/>
                <a:gd name="connsiteY7" fmla="*/ 7409 h 392664"/>
                <a:gd name="connsiteX8" fmla="*/ 828044 w 2059732"/>
                <a:gd name="connsiteY8" fmla="*/ 78634 h 392664"/>
                <a:gd name="connsiteX9" fmla="*/ 414235 w 2059732"/>
                <a:gd name="connsiteY9" fmla="*/ 0 h 392664"/>
                <a:gd name="connsiteX0" fmla="*/ 414235 w 2062907"/>
                <a:gd name="connsiteY0" fmla="*/ 0 h 392664"/>
                <a:gd name="connsiteX1" fmla="*/ 18207 w 2062907"/>
                <a:gd name="connsiteY1" fmla="*/ 55773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18207 w 2062907"/>
                <a:gd name="connsiteY1" fmla="*/ 55773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62907"/>
                <a:gd name="connsiteY0" fmla="*/ 0 h 392664"/>
                <a:gd name="connsiteX1" fmla="*/ 53132 w 2062907"/>
                <a:gd name="connsiteY1" fmla="*/ 46248 h 392664"/>
                <a:gd name="connsiteX2" fmla="*/ 0 w 2062907"/>
                <a:gd name="connsiteY2" fmla="*/ 392664 h 392664"/>
                <a:gd name="connsiteX3" fmla="*/ 229132 w 2062907"/>
                <a:gd name="connsiteY3" fmla="*/ 321757 h 392664"/>
                <a:gd name="connsiteX4" fmla="*/ 858312 w 2062907"/>
                <a:gd name="connsiteY4" fmla="*/ 383117 h 392664"/>
                <a:gd name="connsiteX5" fmla="*/ 1871455 w 2062907"/>
                <a:gd name="connsiteY5" fmla="*/ 365019 h 392664"/>
                <a:gd name="connsiteX6" fmla="*/ 2062907 w 2062907"/>
                <a:gd name="connsiteY6" fmla="*/ 58526 h 392664"/>
                <a:gd name="connsiteX7" fmla="*/ 1626453 w 2062907"/>
                <a:gd name="connsiteY7" fmla="*/ 7409 h 392664"/>
                <a:gd name="connsiteX8" fmla="*/ 828044 w 2062907"/>
                <a:gd name="connsiteY8" fmla="*/ 78634 h 392664"/>
                <a:gd name="connsiteX9" fmla="*/ 414235 w 2062907"/>
                <a:gd name="connsiteY9" fmla="*/ 0 h 392664"/>
                <a:gd name="connsiteX0" fmla="*/ 414235 w 2041741"/>
                <a:gd name="connsiteY0" fmla="*/ 0 h 392664"/>
                <a:gd name="connsiteX1" fmla="*/ 53132 w 2041741"/>
                <a:gd name="connsiteY1" fmla="*/ 46248 h 392664"/>
                <a:gd name="connsiteX2" fmla="*/ 0 w 2041741"/>
                <a:gd name="connsiteY2" fmla="*/ 392664 h 392664"/>
                <a:gd name="connsiteX3" fmla="*/ 229132 w 2041741"/>
                <a:gd name="connsiteY3" fmla="*/ 321757 h 392664"/>
                <a:gd name="connsiteX4" fmla="*/ 858312 w 2041741"/>
                <a:gd name="connsiteY4" fmla="*/ 383117 h 392664"/>
                <a:gd name="connsiteX5" fmla="*/ 1871455 w 2041741"/>
                <a:gd name="connsiteY5" fmla="*/ 365019 h 392664"/>
                <a:gd name="connsiteX6" fmla="*/ 2041741 w 2041741"/>
                <a:gd name="connsiteY6" fmla="*/ 56409 h 392664"/>
                <a:gd name="connsiteX7" fmla="*/ 1626453 w 2041741"/>
                <a:gd name="connsiteY7" fmla="*/ 7409 h 392664"/>
                <a:gd name="connsiteX8" fmla="*/ 828044 w 2041741"/>
                <a:gd name="connsiteY8" fmla="*/ 78634 h 392664"/>
                <a:gd name="connsiteX9" fmla="*/ 414235 w 2041741"/>
                <a:gd name="connsiteY9" fmla="*/ 0 h 392664"/>
                <a:gd name="connsiteX0" fmla="*/ 414235 w 2057840"/>
                <a:gd name="connsiteY0" fmla="*/ 0 h 396769"/>
                <a:gd name="connsiteX1" fmla="*/ 53132 w 2057840"/>
                <a:gd name="connsiteY1" fmla="*/ 46248 h 396769"/>
                <a:gd name="connsiteX2" fmla="*/ 0 w 2057840"/>
                <a:gd name="connsiteY2" fmla="*/ 392664 h 396769"/>
                <a:gd name="connsiteX3" fmla="*/ 229132 w 2057840"/>
                <a:gd name="connsiteY3" fmla="*/ 321757 h 396769"/>
                <a:gd name="connsiteX4" fmla="*/ 858312 w 2057840"/>
                <a:gd name="connsiteY4" fmla="*/ 383117 h 396769"/>
                <a:gd name="connsiteX5" fmla="*/ 1998455 w 2057840"/>
                <a:gd name="connsiteY5" fmla="*/ 396769 h 396769"/>
                <a:gd name="connsiteX6" fmla="*/ 2041741 w 2057840"/>
                <a:gd name="connsiteY6" fmla="*/ 56409 h 396769"/>
                <a:gd name="connsiteX7" fmla="*/ 1626453 w 2057840"/>
                <a:gd name="connsiteY7" fmla="*/ 7409 h 396769"/>
                <a:gd name="connsiteX8" fmla="*/ 828044 w 2057840"/>
                <a:gd name="connsiteY8" fmla="*/ 78634 h 396769"/>
                <a:gd name="connsiteX9" fmla="*/ 414235 w 2057840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6409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6409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41741"/>
                <a:gd name="connsiteY0" fmla="*/ 0 h 396769"/>
                <a:gd name="connsiteX1" fmla="*/ 53132 w 2041741"/>
                <a:gd name="connsiteY1" fmla="*/ 46248 h 396769"/>
                <a:gd name="connsiteX2" fmla="*/ 0 w 2041741"/>
                <a:gd name="connsiteY2" fmla="*/ 392664 h 396769"/>
                <a:gd name="connsiteX3" fmla="*/ 229132 w 2041741"/>
                <a:gd name="connsiteY3" fmla="*/ 321757 h 396769"/>
                <a:gd name="connsiteX4" fmla="*/ 858312 w 2041741"/>
                <a:gd name="connsiteY4" fmla="*/ 383117 h 396769"/>
                <a:gd name="connsiteX5" fmla="*/ 1998455 w 2041741"/>
                <a:gd name="connsiteY5" fmla="*/ 396769 h 396769"/>
                <a:gd name="connsiteX6" fmla="*/ 2041741 w 2041741"/>
                <a:gd name="connsiteY6" fmla="*/ 52176 h 396769"/>
                <a:gd name="connsiteX7" fmla="*/ 1626453 w 2041741"/>
                <a:gd name="connsiteY7" fmla="*/ 7409 h 396769"/>
                <a:gd name="connsiteX8" fmla="*/ 828044 w 2041741"/>
                <a:gd name="connsiteY8" fmla="*/ 78634 h 396769"/>
                <a:gd name="connsiteX9" fmla="*/ 414235 w 2041741"/>
                <a:gd name="connsiteY9" fmla="*/ 0 h 396769"/>
                <a:gd name="connsiteX0" fmla="*/ 414235 w 2010814"/>
                <a:gd name="connsiteY0" fmla="*/ 0 h 396769"/>
                <a:gd name="connsiteX1" fmla="*/ 53132 w 2010814"/>
                <a:gd name="connsiteY1" fmla="*/ 46248 h 396769"/>
                <a:gd name="connsiteX2" fmla="*/ 0 w 2010814"/>
                <a:gd name="connsiteY2" fmla="*/ 392664 h 396769"/>
                <a:gd name="connsiteX3" fmla="*/ 229132 w 2010814"/>
                <a:gd name="connsiteY3" fmla="*/ 321757 h 396769"/>
                <a:gd name="connsiteX4" fmla="*/ 858312 w 2010814"/>
                <a:gd name="connsiteY4" fmla="*/ 383117 h 396769"/>
                <a:gd name="connsiteX5" fmla="*/ 1998455 w 2010814"/>
                <a:gd name="connsiteY5" fmla="*/ 396769 h 396769"/>
                <a:gd name="connsiteX6" fmla="*/ 1986708 w 2010814"/>
                <a:gd name="connsiteY6" fmla="*/ 37360 h 396769"/>
                <a:gd name="connsiteX7" fmla="*/ 1626453 w 2010814"/>
                <a:gd name="connsiteY7" fmla="*/ 7409 h 396769"/>
                <a:gd name="connsiteX8" fmla="*/ 828044 w 2010814"/>
                <a:gd name="connsiteY8" fmla="*/ 78634 h 396769"/>
                <a:gd name="connsiteX9" fmla="*/ 414235 w 2010814"/>
                <a:gd name="connsiteY9" fmla="*/ 0 h 396769"/>
                <a:gd name="connsiteX0" fmla="*/ 414235 w 2023997"/>
                <a:gd name="connsiteY0" fmla="*/ 0 h 396769"/>
                <a:gd name="connsiteX1" fmla="*/ 53132 w 2023997"/>
                <a:gd name="connsiteY1" fmla="*/ 46248 h 396769"/>
                <a:gd name="connsiteX2" fmla="*/ 0 w 2023997"/>
                <a:gd name="connsiteY2" fmla="*/ 392664 h 396769"/>
                <a:gd name="connsiteX3" fmla="*/ 229132 w 2023997"/>
                <a:gd name="connsiteY3" fmla="*/ 321757 h 396769"/>
                <a:gd name="connsiteX4" fmla="*/ 858312 w 2023997"/>
                <a:gd name="connsiteY4" fmla="*/ 383117 h 396769"/>
                <a:gd name="connsiteX5" fmla="*/ 1998455 w 2023997"/>
                <a:gd name="connsiteY5" fmla="*/ 396769 h 396769"/>
                <a:gd name="connsiteX6" fmla="*/ 1986708 w 2023997"/>
                <a:gd name="connsiteY6" fmla="*/ 37360 h 396769"/>
                <a:gd name="connsiteX7" fmla="*/ 1626453 w 2023997"/>
                <a:gd name="connsiteY7" fmla="*/ 7409 h 396769"/>
                <a:gd name="connsiteX8" fmla="*/ 828044 w 2023997"/>
                <a:gd name="connsiteY8" fmla="*/ 78634 h 396769"/>
                <a:gd name="connsiteX9" fmla="*/ 414235 w 2023997"/>
                <a:gd name="connsiteY9" fmla="*/ 0 h 396769"/>
                <a:gd name="connsiteX0" fmla="*/ 414235 w 2041110"/>
                <a:gd name="connsiteY0" fmla="*/ 0 h 407353"/>
                <a:gd name="connsiteX1" fmla="*/ 53132 w 2041110"/>
                <a:gd name="connsiteY1" fmla="*/ 46248 h 407353"/>
                <a:gd name="connsiteX2" fmla="*/ 0 w 2041110"/>
                <a:gd name="connsiteY2" fmla="*/ 392664 h 407353"/>
                <a:gd name="connsiteX3" fmla="*/ 229132 w 2041110"/>
                <a:gd name="connsiteY3" fmla="*/ 321757 h 407353"/>
                <a:gd name="connsiteX4" fmla="*/ 858312 w 2041110"/>
                <a:gd name="connsiteY4" fmla="*/ 383117 h 407353"/>
                <a:gd name="connsiteX5" fmla="*/ 2021738 w 2041110"/>
                <a:gd name="connsiteY5" fmla="*/ 407353 h 407353"/>
                <a:gd name="connsiteX6" fmla="*/ 1986708 w 2041110"/>
                <a:gd name="connsiteY6" fmla="*/ 37360 h 407353"/>
                <a:gd name="connsiteX7" fmla="*/ 1626453 w 2041110"/>
                <a:gd name="connsiteY7" fmla="*/ 7409 h 407353"/>
                <a:gd name="connsiteX8" fmla="*/ 828044 w 2041110"/>
                <a:gd name="connsiteY8" fmla="*/ 78634 h 407353"/>
                <a:gd name="connsiteX9" fmla="*/ 414235 w 2041110"/>
                <a:gd name="connsiteY9" fmla="*/ 0 h 407353"/>
                <a:gd name="connsiteX0" fmla="*/ 414235 w 2021738"/>
                <a:gd name="connsiteY0" fmla="*/ 0 h 407353"/>
                <a:gd name="connsiteX1" fmla="*/ 53132 w 2021738"/>
                <a:gd name="connsiteY1" fmla="*/ 46248 h 407353"/>
                <a:gd name="connsiteX2" fmla="*/ 0 w 2021738"/>
                <a:gd name="connsiteY2" fmla="*/ 392664 h 407353"/>
                <a:gd name="connsiteX3" fmla="*/ 229132 w 2021738"/>
                <a:gd name="connsiteY3" fmla="*/ 321757 h 407353"/>
                <a:gd name="connsiteX4" fmla="*/ 858312 w 2021738"/>
                <a:gd name="connsiteY4" fmla="*/ 383117 h 407353"/>
                <a:gd name="connsiteX5" fmla="*/ 2021738 w 2021738"/>
                <a:gd name="connsiteY5" fmla="*/ 407353 h 407353"/>
                <a:gd name="connsiteX6" fmla="*/ 1986708 w 2021738"/>
                <a:gd name="connsiteY6" fmla="*/ 37360 h 407353"/>
                <a:gd name="connsiteX7" fmla="*/ 1626453 w 2021738"/>
                <a:gd name="connsiteY7" fmla="*/ 7409 h 407353"/>
                <a:gd name="connsiteX8" fmla="*/ 828044 w 2021738"/>
                <a:gd name="connsiteY8" fmla="*/ 78634 h 407353"/>
                <a:gd name="connsiteX9" fmla="*/ 414235 w 2021738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53132 w 2045021"/>
                <a:gd name="connsiteY1" fmla="*/ 46248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5914 h 413267"/>
                <a:gd name="connsiteX1" fmla="*/ 99699 w 2045021"/>
                <a:gd name="connsiteY1" fmla="*/ 30995 h 413267"/>
                <a:gd name="connsiteX2" fmla="*/ 0 w 2045021"/>
                <a:gd name="connsiteY2" fmla="*/ 398578 h 413267"/>
                <a:gd name="connsiteX3" fmla="*/ 229132 w 2045021"/>
                <a:gd name="connsiteY3" fmla="*/ 327671 h 413267"/>
                <a:gd name="connsiteX4" fmla="*/ 858312 w 2045021"/>
                <a:gd name="connsiteY4" fmla="*/ 389031 h 413267"/>
                <a:gd name="connsiteX5" fmla="*/ 2045021 w 2045021"/>
                <a:gd name="connsiteY5" fmla="*/ 413267 h 413267"/>
                <a:gd name="connsiteX6" fmla="*/ 1986708 w 2045021"/>
                <a:gd name="connsiteY6" fmla="*/ 43274 h 413267"/>
                <a:gd name="connsiteX7" fmla="*/ 1626453 w 2045021"/>
                <a:gd name="connsiteY7" fmla="*/ 13323 h 413267"/>
                <a:gd name="connsiteX8" fmla="*/ 828044 w 2045021"/>
                <a:gd name="connsiteY8" fmla="*/ 84548 h 413267"/>
                <a:gd name="connsiteX9" fmla="*/ 414235 w 2045021"/>
                <a:gd name="connsiteY9" fmla="*/ 5914 h 413267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045021"/>
                <a:gd name="connsiteY0" fmla="*/ 0 h 407353"/>
                <a:gd name="connsiteX1" fmla="*/ 99699 w 2045021"/>
                <a:gd name="connsiteY1" fmla="*/ 25081 h 407353"/>
                <a:gd name="connsiteX2" fmla="*/ 0 w 2045021"/>
                <a:gd name="connsiteY2" fmla="*/ 392664 h 407353"/>
                <a:gd name="connsiteX3" fmla="*/ 229132 w 2045021"/>
                <a:gd name="connsiteY3" fmla="*/ 321757 h 407353"/>
                <a:gd name="connsiteX4" fmla="*/ 858312 w 2045021"/>
                <a:gd name="connsiteY4" fmla="*/ 383117 h 407353"/>
                <a:gd name="connsiteX5" fmla="*/ 2045021 w 2045021"/>
                <a:gd name="connsiteY5" fmla="*/ 407353 h 407353"/>
                <a:gd name="connsiteX6" fmla="*/ 1986708 w 2045021"/>
                <a:gd name="connsiteY6" fmla="*/ 37360 h 407353"/>
                <a:gd name="connsiteX7" fmla="*/ 1626453 w 2045021"/>
                <a:gd name="connsiteY7" fmla="*/ 7409 h 407353"/>
                <a:gd name="connsiteX8" fmla="*/ 828044 w 2045021"/>
                <a:gd name="connsiteY8" fmla="*/ 78634 h 407353"/>
                <a:gd name="connsiteX9" fmla="*/ 414235 w 2045021"/>
                <a:gd name="connsiteY9" fmla="*/ 0 h 407353"/>
                <a:gd name="connsiteX0" fmla="*/ 414235 w 2132685"/>
                <a:gd name="connsiteY0" fmla="*/ 0 h 443231"/>
                <a:gd name="connsiteX1" fmla="*/ 99699 w 2132685"/>
                <a:gd name="connsiteY1" fmla="*/ 25081 h 443231"/>
                <a:gd name="connsiteX2" fmla="*/ 0 w 2132685"/>
                <a:gd name="connsiteY2" fmla="*/ 392664 h 443231"/>
                <a:gd name="connsiteX3" fmla="*/ 229132 w 2132685"/>
                <a:gd name="connsiteY3" fmla="*/ 321757 h 443231"/>
                <a:gd name="connsiteX4" fmla="*/ 858312 w 2132685"/>
                <a:gd name="connsiteY4" fmla="*/ 383117 h 443231"/>
                <a:gd name="connsiteX5" fmla="*/ 2045021 w 2132685"/>
                <a:gd name="connsiteY5" fmla="*/ 407353 h 443231"/>
                <a:gd name="connsiteX6" fmla="*/ 2037822 w 2132685"/>
                <a:gd name="connsiteY6" fmla="*/ 417007 h 443231"/>
                <a:gd name="connsiteX7" fmla="*/ 1986708 w 2132685"/>
                <a:gd name="connsiteY7" fmla="*/ 37360 h 443231"/>
                <a:gd name="connsiteX8" fmla="*/ 1626453 w 2132685"/>
                <a:gd name="connsiteY8" fmla="*/ 7409 h 443231"/>
                <a:gd name="connsiteX9" fmla="*/ 828044 w 2132685"/>
                <a:gd name="connsiteY9" fmla="*/ 78634 h 443231"/>
                <a:gd name="connsiteX10" fmla="*/ 414235 w 2132685"/>
                <a:gd name="connsiteY10" fmla="*/ 0 h 443231"/>
                <a:gd name="connsiteX0" fmla="*/ 414235 w 2147349"/>
                <a:gd name="connsiteY0" fmla="*/ 0 h 436916"/>
                <a:gd name="connsiteX1" fmla="*/ 99699 w 2147349"/>
                <a:gd name="connsiteY1" fmla="*/ 25081 h 436916"/>
                <a:gd name="connsiteX2" fmla="*/ 0 w 2147349"/>
                <a:gd name="connsiteY2" fmla="*/ 392664 h 436916"/>
                <a:gd name="connsiteX3" fmla="*/ 229132 w 2147349"/>
                <a:gd name="connsiteY3" fmla="*/ 321757 h 436916"/>
                <a:gd name="connsiteX4" fmla="*/ 858312 w 2147349"/>
                <a:gd name="connsiteY4" fmla="*/ 383117 h 436916"/>
                <a:gd name="connsiteX5" fmla="*/ 2045021 w 2147349"/>
                <a:gd name="connsiteY5" fmla="*/ 407353 h 436916"/>
                <a:gd name="connsiteX6" fmla="*/ 2086506 w 2147349"/>
                <a:gd name="connsiteY6" fmla="*/ 408540 h 436916"/>
                <a:gd name="connsiteX7" fmla="*/ 1986708 w 2147349"/>
                <a:gd name="connsiteY7" fmla="*/ 37360 h 436916"/>
                <a:gd name="connsiteX8" fmla="*/ 1626453 w 2147349"/>
                <a:gd name="connsiteY8" fmla="*/ 7409 h 436916"/>
                <a:gd name="connsiteX9" fmla="*/ 828044 w 2147349"/>
                <a:gd name="connsiteY9" fmla="*/ 78634 h 436916"/>
                <a:gd name="connsiteX10" fmla="*/ 414235 w 2147349"/>
                <a:gd name="connsiteY10" fmla="*/ 0 h 436916"/>
                <a:gd name="connsiteX0" fmla="*/ 414235 w 2086804"/>
                <a:gd name="connsiteY0" fmla="*/ 0 h 432072"/>
                <a:gd name="connsiteX1" fmla="*/ 99699 w 2086804"/>
                <a:gd name="connsiteY1" fmla="*/ 25081 h 432072"/>
                <a:gd name="connsiteX2" fmla="*/ 0 w 2086804"/>
                <a:gd name="connsiteY2" fmla="*/ 392664 h 432072"/>
                <a:gd name="connsiteX3" fmla="*/ 229132 w 2086804"/>
                <a:gd name="connsiteY3" fmla="*/ 321757 h 432072"/>
                <a:gd name="connsiteX4" fmla="*/ 858312 w 2086804"/>
                <a:gd name="connsiteY4" fmla="*/ 383117 h 432072"/>
                <a:gd name="connsiteX5" fmla="*/ 1670371 w 2086804"/>
                <a:gd name="connsiteY5" fmla="*/ 386186 h 432072"/>
                <a:gd name="connsiteX6" fmla="*/ 2086506 w 2086804"/>
                <a:gd name="connsiteY6" fmla="*/ 408540 h 432072"/>
                <a:gd name="connsiteX7" fmla="*/ 1986708 w 2086804"/>
                <a:gd name="connsiteY7" fmla="*/ 37360 h 432072"/>
                <a:gd name="connsiteX8" fmla="*/ 1626453 w 2086804"/>
                <a:gd name="connsiteY8" fmla="*/ 7409 h 432072"/>
                <a:gd name="connsiteX9" fmla="*/ 828044 w 2086804"/>
                <a:gd name="connsiteY9" fmla="*/ 78634 h 432072"/>
                <a:gd name="connsiteX10" fmla="*/ 414235 w 2086804"/>
                <a:gd name="connsiteY10" fmla="*/ 0 h 432072"/>
                <a:gd name="connsiteX0" fmla="*/ 414235 w 2046649"/>
                <a:gd name="connsiteY0" fmla="*/ 0 h 432072"/>
                <a:gd name="connsiteX1" fmla="*/ 99699 w 2046649"/>
                <a:gd name="connsiteY1" fmla="*/ 25081 h 432072"/>
                <a:gd name="connsiteX2" fmla="*/ 0 w 2046649"/>
                <a:gd name="connsiteY2" fmla="*/ 392664 h 432072"/>
                <a:gd name="connsiteX3" fmla="*/ 229132 w 2046649"/>
                <a:gd name="connsiteY3" fmla="*/ 321757 h 432072"/>
                <a:gd name="connsiteX4" fmla="*/ 858312 w 2046649"/>
                <a:gd name="connsiteY4" fmla="*/ 383117 h 432072"/>
                <a:gd name="connsiteX5" fmla="*/ 1670371 w 2046649"/>
                <a:gd name="connsiteY5" fmla="*/ 386186 h 432072"/>
                <a:gd name="connsiteX6" fmla="*/ 2046290 w 2046649"/>
                <a:gd name="connsiteY6" fmla="*/ 408540 h 432072"/>
                <a:gd name="connsiteX7" fmla="*/ 1986708 w 2046649"/>
                <a:gd name="connsiteY7" fmla="*/ 37360 h 432072"/>
                <a:gd name="connsiteX8" fmla="*/ 1626453 w 2046649"/>
                <a:gd name="connsiteY8" fmla="*/ 7409 h 432072"/>
                <a:gd name="connsiteX9" fmla="*/ 828044 w 2046649"/>
                <a:gd name="connsiteY9" fmla="*/ 78634 h 432072"/>
                <a:gd name="connsiteX10" fmla="*/ 414235 w 2046649"/>
                <a:gd name="connsiteY10" fmla="*/ 0 h 432072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46290"/>
                <a:gd name="connsiteY0" fmla="*/ 0 h 408540"/>
                <a:gd name="connsiteX1" fmla="*/ 99699 w 2046290"/>
                <a:gd name="connsiteY1" fmla="*/ 25081 h 408540"/>
                <a:gd name="connsiteX2" fmla="*/ 0 w 2046290"/>
                <a:gd name="connsiteY2" fmla="*/ 392664 h 408540"/>
                <a:gd name="connsiteX3" fmla="*/ 229132 w 2046290"/>
                <a:gd name="connsiteY3" fmla="*/ 321757 h 408540"/>
                <a:gd name="connsiteX4" fmla="*/ 858312 w 2046290"/>
                <a:gd name="connsiteY4" fmla="*/ 383117 h 408540"/>
                <a:gd name="connsiteX5" fmla="*/ 1670371 w 2046290"/>
                <a:gd name="connsiteY5" fmla="*/ 386186 h 408540"/>
                <a:gd name="connsiteX6" fmla="*/ 2046290 w 2046290"/>
                <a:gd name="connsiteY6" fmla="*/ 408540 h 408540"/>
                <a:gd name="connsiteX7" fmla="*/ 1986708 w 2046290"/>
                <a:gd name="connsiteY7" fmla="*/ 37360 h 408540"/>
                <a:gd name="connsiteX8" fmla="*/ 1626453 w 2046290"/>
                <a:gd name="connsiteY8" fmla="*/ 7409 h 408540"/>
                <a:gd name="connsiteX9" fmla="*/ 828044 w 2046290"/>
                <a:gd name="connsiteY9" fmla="*/ 78634 h 408540"/>
                <a:gd name="connsiteX10" fmla="*/ 414235 w 20462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86708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70371 w 2071690"/>
                <a:gd name="connsiteY5" fmla="*/ 3861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660846 w 2071690"/>
                <a:gd name="connsiteY5" fmla="*/ 28458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5081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4235 w 2071690"/>
                <a:gd name="connsiteY0" fmla="*/ 0 h 408540"/>
                <a:gd name="connsiteX1" fmla="*/ 99699 w 2071690"/>
                <a:gd name="connsiteY1" fmla="*/ 28256 h 408540"/>
                <a:gd name="connsiteX2" fmla="*/ 0 w 2071690"/>
                <a:gd name="connsiteY2" fmla="*/ 392664 h 408540"/>
                <a:gd name="connsiteX3" fmla="*/ 229132 w 2071690"/>
                <a:gd name="connsiteY3" fmla="*/ 321757 h 408540"/>
                <a:gd name="connsiteX4" fmla="*/ 858312 w 2071690"/>
                <a:gd name="connsiteY4" fmla="*/ 383117 h 408540"/>
                <a:gd name="connsiteX5" fmla="*/ 1705296 w 2071690"/>
                <a:gd name="connsiteY5" fmla="*/ 341736 h 408540"/>
                <a:gd name="connsiteX6" fmla="*/ 2071690 w 2071690"/>
                <a:gd name="connsiteY6" fmla="*/ 408540 h 408540"/>
                <a:gd name="connsiteX7" fmla="*/ 1991471 w 2071690"/>
                <a:gd name="connsiteY7" fmla="*/ 37360 h 408540"/>
                <a:gd name="connsiteX8" fmla="*/ 1626453 w 2071690"/>
                <a:gd name="connsiteY8" fmla="*/ 7409 h 408540"/>
                <a:gd name="connsiteX9" fmla="*/ 828044 w 2071690"/>
                <a:gd name="connsiteY9" fmla="*/ 78634 h 408540"/>
                <a:gd name="connsiteX10" fmla="*/ 414235 w 2071690"/>
                <a:gd name="connsiteY10" fmla="*/ 0 h 408540"/>
                <a:gd name="connsiteX0" fmla="*/ 411060 w 2071690"/>
                <a:gd name="connsiteY0" fmla="*/ 0 h 414890"/>
                <a:gd name="connsiteX1" fmla="*/ 99699 w 2071690"/>
                <a:gd name="connsiteY1" fmla="*/ 34606 h 414890"/>
                <a:gd name="connsiteX2" fmla="*/ 0 w 2071690"/>
                <a:gd name="connsiteY2" fmla="*/ 399014 h 414890"/>
                <a:gd name="connsiteX3" fmla="*/ 229132 w 2071690"/>
                <a:gd name="connsiteY3" fmla="*/ 328107 h 414890"/>
                <a:gd name="connsiteX4" fmla="*/ 858312 w 2071690"/>
                <a:gd name="connsiteY4" fmla="*/ 389467 h 414890"/>
                <a:gd name="connsiteX5" fmla="*/ 1705296 w 2071690"/>
                <a:gd name="connsiteY5" fmla="*/ 348086 h 414890"/>
                <a:gd name="connsiteX6" fmla="*/ 2071690 w 2071690"/>
                <a:gd name="connsiteY6" fmla="*/ 414890 h 414890"/>
                <a:gd name="connsiteX7" fmla="*/ 1991471 w 2071690"/>
                <a:gd name="connsiteY7" fmla="*/ 43710 h 414890"/>
                <a:gd name="connsiteX8" fmla="*/ 1626453 w 2071690"/>
                <a:gd name="connsiteY8" fmla="*/ 13759 h 414890"/>
                <a:gd name="connsiteX9" fmla="*/ 828044 w 2071690"/>
                <a:gd name="connsiteY9" fmla="*/ 84984 h 414890"/>
                <a:gd name="connsiteX10" fmla="*/ 411060 w 2071690"/>
                <a:gd name="connsiteY10" fmla="*/ 0 h 414890"/>
                <a:gd name="connsiteX0" fmla="*/ 411060 w 2071690"/>
                <a:gd name="connsiteY0" fmla="*/ 0 h 414890"/>
                <a:gd name="connsiteX1" fmla="*/ 99699 w 2071690"/>
                <a:gd name="connsiteY1" fmla="*/ 34606 h 414890"/>
                <a:gd name="connsiteX2" fmla="*/ 0 w 2071690"/>
                <a:gd name="connsiteY2" fmla="*/ 399014 h 414890"/>
                <a:gd name="connsiteX3" fmla="*/ 229132 w 2071690"/>
                <a:gd name="connsiteY3" fmla="*/ 328107 h 414890"/>
                <a:gd name="connsiteX4" fmla="*/ 858312 w 2071690"/>
                <a:gd name="connsiteY4" fmla="*/ 389467 h 414890"/>
                <a:gd name="connsiteX5" fmla="*/ 1705296 w 2071690"/>
                <a:gd name="connsiteY5" fmla="*/ 348086 h 414890"/>
                <a:gd name="connsiteX6" fmla="*/ 2071690 w 2071690"/>
                <a:gd name="connsiteY6" fmla="*/ 414890 h 414890"/>
                <a:gd name="connsiteX7" fmla="*/ 1991471 w 2071690"/>
                <a:gd name="connsiteY7" fmla="*/ 43710 h 414890"/>
                <a:gd name="connsiteX8" fmla="*/ 1626453 w 2071690"/>
                <a:gd name="connsiteY8" fmla="*/ 8997 h 414890"/>
                <a:gd name="connsiteX9" fmla="*/ 828044 w 2071690"/>
                <a:gd name="connsiteY9" fmla="*/ 84984 h 414890"/>
                <a:gd name="connsiteX10" fmla="*/ 411060 w 2071690"/>
                <a:gd name="connsiteY10" fmla="*/ 0 h 41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1690" h="414890">
                  <a:moveTo>
                    <a:pt x="411060" y="0"/>
                  </a:moveTo>
                  <a:cubicBezTo>
                    <a:pt x="225747" y="318"/>
                    <a:pt x="234849" y="16298"/>
                    <a:pt x="99699" y="34606"/>
                  </a:cubicBezTo>
                  <a:cubicBezTo>
                    <a:pt x="1468" y="405115"/>
                    <a:pt x="101107" y="34012"/>
                    <a:pt x="0" y="399014"/>
                  </a:cubicBezTo>
                  <a:cubicBezTo>
                    <a:pt x="82250" y="398366"/>
                    <a:pt x="124974" y="334461"/>
                    <a:pt x="229132" y="328107"/>
                  </a:cubicBezTo>
                  <a:cubicBezTo>
                    <a:pt x="397320" y="311170"/>
                    <a:pt x="585386" y="380141"/>
                    <a:pt x="858312" y="389467"/>
                  </a:cubicBezTo>
                  <a:cubicBezTo>
                    <a:pt x="1172920" y="357329"/>
                    <a:pt x="1470064" y="330483"/>
                    <a:pt x="1705296" y="348086"/>
                  </a:cubicBezTo>
                  <a:cubicBezTo>
                    <a:pt x="1903468" y="350559"/>
                    <a:pt x="1922129" y="409880"/>
                    <a:pt x="2071690" y="414890"/>
                  </a:cubicBezTo>
                  <a:cubicBezTo>
                    <a:pt x="1989475" y="45250"/>
                    <a:pt x="2074319" y="418364"/>
                    <a:pt x="1991471" y="43710"/>
                  </a:cubicBezTo>
                  <a:cubicBezTo>
                    <a:pt x="1881934" y="22650"/>
                    <a:pt x="1827960" y="4553"/>
                    <a:pt x="1626453" y="8997"/>
                  </a:cubicBezTo>
                  <a:cubicBezTo>
                    <a:pt x="1300910" y="31010"/>
                    <a:pt x="1042039" y="139594"/>
                    <a:pt x="828044" y="84984"/>
                  </a:cubicBezTo>
                  <a:cubicBezTo>
                    <a:pt x="601772" y="38841"/>
                    <a:pt x="604735" y="11430"/>
                    <a:pt x="411060" y="0"/>
                  </a:cubicBezTo>
                  <a:close/>
                </a:path>
              </a:pathLst>
            </a:custGeom>
            <a:gradFill>
              <a:gsLst>
                <a:gs pos="0">
                  <a:srgbClr val="6D708E"/>
                </a:gs>
                <a:gs pos="100000">
                  <a:srgbClr val="C8BEC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28251" y="3337115"/>
            <a:ext cx="2890938" cy="3160880"/>
            <a:chOff x="5496133" y="2894616"/>
            <a:chExt cx="3149837" cy="3443954"/>
          </a:xfrm>
        </p:grpSpPr>
        <p:sp>
          <p:nvSpPr>
            <p:cNvPr id="547" name="Freeform 546"/>
            <p:cNvSpPr/>
            <p:nvPr/>
          </p:nvSpPr>
          <p:spPr>
            <a:xfrm>
              <a:off x="6966286" y="4774688"/>
              <a:ext cx="262466" cy="203200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Freeform 553"/>
            <p:cNvSpPr/>
            <p:nvPr/>
          </p:nvSpPr>
          <p:spPr>
            <a:xfrm>
              <a:off x="6899021" y="3727854"/>
              <a:ext cx="420748" cy="30176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Freeform 554"/>
            <p:cNvSpPr/>
            <p:nvPr/>
          </p:nvSpPr>
          <p:spPr>
            <a:xfrm>
              <a:off x="7497569" y="4016921"/>
              <a:ext cx="457200" cy="23259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6" name="Freeform 555"/>
            <p:cNvSpPr/>
            <p:nvPr/>
          </p:nvSpPr>
          <p:spPr>
            <a:xfrm flipH="1">
              <a:off x="6286271" y="4061228"/>
              <a:ext cx="430470" cy="21900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Freeform 556"/>
            <p:cNvSpPr/>
            <p:nvPr/>
          </p:nvSpPr>
          <p:spPr>
            <a:xfrm>
              <a:off x="7549837" y="4051612"/>
              <a:ext cx="261729" cy="13315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8" name="Freeform 557"/>
            <p:cNvSpPr/>
            <p:nvPr/>
          </p:nvSpPr>
          <p:spPr>
            <a:xfrm flipH="1">
              <a:off x="6407412" y="4083210"/>
              <a:ext cx="276658" cy="14074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9" name="Freeform 558"/>
            <p:cNvSpPr/>
            <p:nvPr/>
          </p:nvSpPr>
          <p:spPr>
            <a:xfrm>
              <a:off x="7806602" y="3885688"/>
              <a:ext cx="497760" cy="223018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Freeform 559"/>
            <p:cNvSpPr/>
            <p:nvPr/>
          </p:nvSpPr>
          <p:spPr>
            <a:xfrm>
              <a:off x="7903969" y="3423445"/>
              <a:ext cx="190577" cy="352176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1" name="Freeform 560"/>
            <p:cNvSpPr/>
            <p:nvPr/>
          </p:nvSpPr>
          <p:spPr>
            <a:xfrm>
              <a:off x="7359139" y="2894616"/>
              <a:ext cx="1094717" cy="1140084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2" name="Freeform 561"/>
            <p:cNvSpPr/>
            <p:nvPr/>
          </p:nvSpPr>
          <p:spPr>
            <a:xfrm>
              <a:off x="8178970" y="3421611"/>
              <a:ext cx="467000" cy="397611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Freeform 562"/>
            <p:cNvSpPr/>
            <p:nvPr/>
          </p:nvSpPr>
          <p:spPr>
            <a:xfrm flipH="1">
              <a:off x="5763166" y="2940833"/>
              <a:ext cx="1093798" cy="113912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Freeform 563"/>
            <p:cNvSpPr/>
            <p:nvPr/>
          </p:nvSpPr>
          <p:spPr>
            <a:xfrm flipH="1">
              <a:off x="5496133" y="3401764"/>
              <a:ext cx="504951" cy="429923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Freeform 564"/>
            <p:cNvSpPr/>
            <p:nvPr/>
          </p:nvSpPr>
          <p:spPr>
            <a:xfrm rot="1926602" flipH="1" flipV="1">
              <a:off x="6036172" y="3608719"/>
              <a:ext cx="490280" cy="219667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Freeform 565"/>
            <p:cNvSpPr/>
            <p:nvPr/>
          </p:nvSpPr>
          <p:spPr>
            <a:xfrm rot="14714172">
              <a:off x="5909088" y="3724760"/>
              <a:ext cx="185778" cy="343309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7" name="Rounded Rectangle 566"/>
            <p:cNvSpPr/>
            <p:nvPr/>
          </p:nvSpPr>
          <p:spPr>
            <a:xfrm>
              <a:off x="6684388" y="3911122"/>
              <a:ext cx="869682" cy="482428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Oval 567"/>
            <p:cNvSpPr/>
            <p:nvPr/>
          </p:nvSpPr>
          <p:spPr>
            <a:xfrm>
              <a:off x="6871971" y="4165000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Oval 568"/>
            <p:cNvSpPr/>
            <p:nvPr/>
          </p:nvSpPr>
          <p:spPr>
            <a:xfrm>
              <a:off x="7334946" y="4165000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Oval 569"/>
            <p:cNvSpPr/>
            <p:nvPr/>
          </p:nvSpPr>
          <p:spPr>
            <a:xfrm>
              <a:off x="6546759" y="4241689"/>
              <a:ext cx="1151628" cy="619352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Oval 570"/>
            <p:cNvSpPr/>
            <p:nvPr/>
          </p:nvSpPr>
          <p:spPr>
            <a:xfrm>
              <a:off x="6625624" y="4295639"/>
              <a:ext cx="1009334" cy="494667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Oval 571"/>
            <p:cNvSpPr/>
            <p:nvPr/>
          </p:nvSpPr>
          <p:spPr>
            <a:xfrm>
              <a:off x="7043724" y="4364989"/>
              <a:ext cx="446541" cy="193272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Freeform 573"/>
            <p:cNvSpPr/>
            <p:nvPr/>
          </p:nvSpPr>
          <p:spPr>
            <a:xfrm rot="21087161">
              <a:off x="6756958" y="4366836"/>
              <a:ext cx="218440" cy="924560"/>
            </a:xfrm>
            <a:custGeom>
              <a:avLst/>
              <a:gdLst>
                <a:gd name="connsiteX0" fmla="*/ 0 w 218440"/>
                <a:gd name="connsiteY0" fmla="*/ 50800 h 924560"/>
                <a:gd name="connsiteX1" fmla="*/ 0 w 218440"/>
                <a:gd name="connsiteY1" fmla="*/ 50800 h 924560"/>
                <a:gd name="connsiteX2" fmla="*/ 15240 w 218440"/>
                <a:gd name="connsiteY2" fmla="*/ 543560 h 924560"/>
                <a:gd name="connsiteX3" fmla="*/ 132080 w 218440"/>
                <a:gd name="connsiteY3" fmla="*/ 924560 h 924560"/>
                <a:gd name="connsiteX4" fmla="*/ 218440 w 218440"/>
                <a:gd name="connsiteY4" fmla="*/ 802640 h 924560"/>
                <a:gd name="connsiteX5" fmla="*/ 116840 w 218440"/>
                <a:gd name="connsiteY5" fmla="*/ 497840 h 924560"/>
                <a:gd name="connsiteX6" fmla="*/ 132080 w 218440"/>
                <a:gd name="connsiteY6" fmla="*/ 0 h 924560"/>
                <a:gd name="connsiteX7" fmla="*/ 0 w 218440"/>
                <a:gd name="connsiteY7" fmla="*/ 50800 h 92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40" h="924560">
                  <a:moveTo>
                    <a:pt x="0" y="50800"/>
                  </a:moveTo>
                  <a:lnTo>
                    <a:pt x="0" y="50800"/>
                  </a:lnTo>
                  <a:lnTo>
                    <a:pt x="15240" y="543560"/>
                  </a:lnTo>
                  <a:lnTo>
                    <a:pt x="132080" y="924560"/>
                  </a:lnTo>
                  <a:lnTo>
                    <a:pt x="218440" y="802640"/>
                  </a:lnTo>
                  <a:lnTo>
                    <a:pt x="116840" y="497840"/>
                  </a:lnTo>
                  <a:lnTo>
                    <a:pt x="13208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Freeform 574"/>
            <p:cNvSpPr/>
            <p:nvPr/>
          </p:nvSpPr>
          <p:spPr>
            <a:xfrm rot="8343410">
              <a:off x="6647702" y="4240815"/>
              <a:ext cx="196850" cy="21590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1" name="Freeform 580"/>
            <p:cNvSpPr/>
            <p:nvPr/>
          </p:nvSpPr>
          <p:spPr>
            <a:xfrm>
              <a:off x="7275725" y="5191237"/>
              <a:ext cx="379428" cy="691898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2" name="Freeform 581"/>
            <p:cNvSpPr/>
            <p:nvPr/>
          </p:nvSpPr>
          <p:spPr>
            <a:xfrm>
              <a:off x="7540169" y="5812933"/>
              <a:ext cx="167395" cy="167395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Freeform 577"/>
            <p:cNvSpPr/>
            <p:nvPr/>
          </p:nvSpPr>
          <p:spPr>
            <a:xfrm>
              <a:off x="6671091" y="5076634"/>
              <a:ext cx="893024" cy="1159934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Oval 578"/>
            <p:cNvSpPr/>
            <p:nvPr/>
          </p:nvSpPr>
          <p:spPr>
            <a:xfrm>
              <a:off x="6867364" y="5441453"/>
              <a:ext cx="508291" cy="615251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Flowchart: Delay 549"/>
            <p:cNvSpPr/>
            <p:nvPr/>
          </p:nvSpPr>
          <p:spPr>
            <a:xfrm rot="16200000">
              <a:off x="6866457" y="6110904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Flowchart: Delay 550"/>
            <p:cNvSpPr/>
            <p:nvPr/>
          </p:nvSpPr>
          <p:spPr>
            <a:xfrm rot="16200000">
              <a:off x="7183957" y="6110904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2" name="Oval 551"/>
            <p:cNvSpPr/>
            <p:nvPr/>
          </p:nvSpPr>
          <p:spPr>
            <a:xfrm>
              <a:off x="7253040" y="6170913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3" name="Oval 552"/>
            <p:cNvSpPr/>
            <p:nvPr/>
          </p:nvSpPr>
          <p:spPr>
            <a:xfrm>
              <a:off x="6943667" y="6170913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6968080" y="4950162"/>
              <a:ext cx="284960" cy="155638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882520" y="2635818"/>
            <a:ext cx="5415080" cy="5368858"/>
            <a:chOff x="1882520" y="2635818"/>
            <a:chExt cx="5415080" cy="5368858"/>
          </a:xfrm>
        </p:grpSpPr>
        <p:grpSp>
          <p:nvGrpSpPr>
            <p:cNvPr id="44" name="Group 43"/>
            <p:cNvGrpSpPr/>
            <p:nvPr/>
          </p:nvGrpSpPr>
          <p:grpSpPr>
            <a:xfrm>
              <a:off x="1882520" y="2635818"/>
              <a:ext cx="2986946" cy="3314024"/>
              <a:chOff x="1882520" y="2635818"/>
              <a:chExt cx="2986946" cy="3314024"/>
            </a:xfrm>
          </p:grpSpPr>
          <p:sp>
            <p:nvSpPr>
              <p:cNvPr id="512" name="Freeform 511"/>
              <p:cNvSpPr/>
              <p:nvPr/>
            </p:nvSpPr>
            <p:spPr>
              <a:xfrm rot="19503660">
                <a:off x="3802458" y="4694268"/>
                <a:ext cx="258634" cy="200233"/>
              </a:xfrm>
              <a:custGeom>
                <a:avLst/>
                <a:gdLst>
                  <a:gd name="connsiteX0" fmla="*/ 0 w 262466"/>
                  <a:gd name="connsiteY0" fmla="*/ 8466 h 203200"/>
                  <a:gd name="connsiteX1" fmla="*/ 262466 w 262466"/>
                  <a:gd name="connsiteY1" fmla="*/ 0 h 203200"/>
                  <a:gd name="connsiteX2" fmla="*/ 211666 w 262466"/>
                  <a:gd name="connsiteY2" fmla="*/ 203200 h 203200"/>
                  <a:gd name="connsiteX3" fmla="*/ 67733 w 262466"/>
                  <a:gd name="connsiteY3" fmla="*/ 194733 h 203200"/>
                  <a:gd name="connsiteX4" fmla="*/ 0 w 262466"/>
                  <a:gd name="connsiteY4" fmla="*/ 8466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466" h="203200">
                    <a:moveTo>
                      <a:pt x="0" y="8466"/>
                    </a:moveTo>
                    <a:lnTo>
                      <a:pt x="262466" y="0"/>
                    </a:lnTo>
                    <a:lnTo>
                      <a:pt x="211666" y="203200"/>
                    </a:lnTo>
                    <a:lnTo>
                      <a:pt x="67733" y="194733"/>
                    </a:lnTo>
                    <a:lnTo>
                      <a:pt x="0" y="8466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9" name="Freeform 518"/>
              <p:cNvSpPr/>
              <p:nvPr/>
            </p:nvSpPr>
            <p:spPr>
              <a:xfrm rot="19503660">
                <a:off x="3171106" y="3833187"/>
                <a:ext cx="414605" cy="297360"/>
              </a:xfrm>
              <a:custGeom>
                <a:avLst/>
                <a:gdLst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99549 h 301149"/>
                  <a:gd name="connsiteX1" fmla="*/ 0 w 419100"/>
                  <a:gd name="connsiteY1" fmla="*/ 72549 h 301149"/>
                  <a:gd name="connsiteX2" fmla="*/ 120650 w 419100"/>
                  <a:gd name="connsiteY2" fmla="*/ 148749 h 301149"/>
                  <a:gd name="connsiteX3" fmla="*/ 133350 w 419100"/>
                  <a:gd name="connsiteY3" fmla="*/ 21749 h 301149"/>
                  <a:gd name="connsiteX4" fmla="*/ 184150 w 419100"/>
                  <a:gd name="connsiteY4" fmla="*/ 123349 h 301149"/>
                  <a:gd name="connsiteX5" fmla="*/ 266700 w 419100"/>
                  <a:gd name="connsiteY5" fmla="*/ 66199 h 301149"/>
                  <a:gd name="connsiteX6" fmla="*/ 323850 w 419100"/>
                  <a:gd name="connsiteY6" fmla="*/ 72549 h 301149"/>
                  <a:gd name="connsiteX7" fmla="*/ 298450 w 419100"/>
                  <a:gd name="connsiteY7" fmla="*/ 129699 h 301149"/>
                  <a:gd name="connsiteX8" fmla="*/ 368300 w 419100"/>
                  <a:gd name="connsiteY8" fmla="*/ 97949 h 301149"/>
                  <a:gd name="connsiteX9" fmla="*/ 419100 w 419100"/>
                  <a:gd name="connsiteY9" fmla="*/ 161449 h 301149"/>
                  <a:gd name="connsiteX10" fmla="*/ 374650 w 419100"/>
                  <a:gd name="connsiteY10" fmla="*/ 193199 h 301149"/>
                  <a:gd name="connsiteX11" fmla="*/ 355600 w 419100"/>
                  <a:gd name="connsiteY11" fmla="*/ 288449 h 301149"/>
                  <a:gd name="connsiteX12" fmla="*/ 114300 w 419100"/>
                  <a:gd name="connsiteY12" fmla="*/ 301149 h 301149"/>
                  <a:gd name="connsiteX13" fmla="*/ 88900 w 419100"/>
                  <a:gd name="connsiteY13" fmla="*/ 199549 h 301149"/>
                  <a:gd name="connsiteX0" fmla="*/ 88900 w 419100"/>
                  <a:gd name="connsiteY0" fmla="*/ 200166 h 301766"/>
                  <a:gd name="connsiteX1" fmla="*/ 0 w 419100"/>
                  <a:gd name="connsiteY1" fmla="*/ 73166 h 301766"/>
                  <a:gd name="connsiteX2" fmla="*/ 120650 w 419100"/>
                  <a:gd name="connsiteY2" fmla="*/ 149366 h 301766"/>
                  <a:gd name="connsiteX3" fmla="*/ 133350 w 419100"/>
                  <a:gd name="connsiteY3" fmla="*/ 22366 h 301766"/>
                  <a:gd name="connsiteX4" fmla="*/ 184150 w 419100"/>
                  <a:gd name="connsiteY4" fmla="*/ 123966 h 301766"/>
                  <a:gd name="connsiteX5" fmla="*/ 266700 w 419100"/>
                  <a:gd name="connsiteY5" fmla="*/ 66816 h 301766"/>
                  <a:gd name="connsiteX6" fmla="*/ 323850 w 419100"/>
                  <a:gd name="connsiteY6" fmla="*/ 73166 h 301766"/>
                  <a:gd name="connsiteX7" fmla="*/ 298450 w 419100"/>
                  <a:gd name="connsiteY7" fmla="*/ 130316 h 301766"/>
                  <a:gd name="connsiteX8" fmla="*/ 368300 w 419100"/>
                  <a:gd name="connsiteY8" fmla="*/ 98566 h 301766"/>
                  <a:gd name="connsiteX9" fmla="*/ 419100 w 419100"/>
                  <a:gd name="connsiteY9" fmla="*/ 162066 h 301766"/>
                  <a:gd name="connsiteX10" fmla="*/ 374650 w 419100"/>
                  <a:gd name="connsiteY10" fmla="*/ 193816 h 301766"/>
                  <a:gd name="connsiteX11" fmla="*/ 355600 w 419100"/>
                  <a:gd name="connsiteY11" fmla="*/ 289066 h 301766"/>
                  <a:gd name="connsiteX12" fmla="*/ 114300 w 419100"/>
                  <a:gd name="connsiteY12" fmla="*/ 301766 h 301766"/>
                  <a:gd name="connsiteX13" fmla="*/ 88900 w 419100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96936 w 420748"/>
                  <a:gd name="connsiteY10" fmla="*/ 211279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0748" h="301766">
                    <a:moveTo>
                      <a:pt x="90548" y="200166"/>
                    </a:moveTo>
                    <a:cubicBezTo>
                      <a:pt x="60915" y="157833"/>
                      <a:pt x="18581" y="120261"/>
                      <a:pt x="1648" y="73166"/>
                    </a:cubicBezTo>
                    <a:cubicBezTo>
                      <a:pt x="-13697" y="11254"/>
                      <a:pt x="82081" y="123966"/>
                      <a:pt x="122298" y="149366"/>
                    </a:cubicBezTo>
                    <a:cubicBezTo>
                      <a:pt x="134468" y="110208"/>
                      <a:pt x="130765" y="64699"/>
                      <a:pt x="134998" y="22366"/>
                    </a:cubicBezTo>
                    <a:cubicBezTo>
                      <a:pt x="150343" y="-54893"/>
                      <a:pt x="168865" y="90099"/>
                      <a:pt x="185798" y="123966"/>
                    </a:cubicBezTo>
                    <a:cubicBezTo>
                      <a:pt x="213315" y="104916"/>
                      <a:pt x="212256" y="62054"/>
                      <a:pt x="260411" y="52529"/>
                    </a:cubicBezTo>
                    <a:cubicBezTo>
                      <a:pt x="310682" y="38771"/>
                      <a:pt x="322852" y="44062"/>
                      <a:pt x="325498" y="73166"/>
                    </a:cubicBezTo>
                    <a:cubicBezTo>
                      <a:pt x="320206" y="108091"/>
                      <a:pt x="308565" y="111266"/>
                      <a:pt x="300098" y="130316"/>
                    </a:cubicBezTo>
                    <a:cubicBezTo>
                      <a:pt x="321265" y="116558"/>
                      <a:pt x="337668" y="105974"/>
                      <a:pt x="366773" y="95391"/>
                    </a:cubicBezTo>
                    <a:cubicBezTo>
                      <a:pt x="408048" y="95920"/>
                      <a:pt x="420748" y="121849"/>
                      <a:pt x="420748" y="162066"/>
                    </a:cubicBezTo>
                    <a:cubicBezTo>
                      <a:pt x="412281" y="190112"/>
                      <a:pt x="411753" y="200696"/>
                      <a:pt x="396936" y="211279"/>
                    </a:cubicBezTo>
                    <a:lnTo>
                      <a:pt x="357248" y="289066"/>
                    </a:lnTo>
                    <a:lnTo>
                      <a:pt x="115948" y="301766"/>
                    </a:lnTo>
                    <a:lnTo>
                      <a:pt x="90548" y="200166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0" name="Freeform 519"/>
              <p:cNvSpPr/>
              <p:nvPr/>
            </p:nvSpPr>
            <p:spPr>
              <a:xfrm rot="19503660">
                <a:off x="3794988" y="3724763"/>
                <a:ext cx="450525" cy="229203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1" name="Freeform 520"/>
              <p:cNvSpPr/>
              <p:nvPr/>
            </p:nvSpPr>
            <p:spPr>
              <a:xfrm rot="19503660" flipH="1">
                <a:off x="2840050" y="4452891"/>
                <a:ext cx="424185" cy="215803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2" name="Freeform 521"/>
              <p:cNvSpPr/>
              <p:nvPr/>
            </p:nvSpPr>
            <p:spPr>
              <a:xfrm rot="19503660">
                <a:off x="3846085" y="3787277"/>
                <a:ext cx="257908" cy="131210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3" name="Freeform 522"/>
              <p:cNvSpPr/>
              <p:nvPr/>
            </p:nvSpPr>
            <p:spPr>
              <a:xfrm rot="19503660" flipH="1">
                <a:off x="2941892" y="4452634"/>
                <a:ext cx="272619" cy="138694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4" name="Freeform 523"/>
              <p:cNvSpPr/>
              <p:nvPr/>
            </p:nvSpPr>
            <p:spPr>
              <a:xfrm rot="19503660">
                <a:off x="3964258" y="3433759"/>
                <a:ext cx="490493" cy="219762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5" name="Freeform 524"/>
              <p:cNvSpPr/>
              <p:nvPr/>
            </p:nvSpPr>
            <p:spPr>
              <a:xfrm rot="19503660">
                <a:off x="3845770" y="3080623"/>
                <a:ext cx="187795" cy="347034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6" name="Freeform 525"/>
              <p:cNvSpPr/>
              <p:nvPr/>
            </p:nvSpPr>
            <p:spPr>
              <a:xfrm rot="19503660">
                <a:off x="3249253" y="2635818"/>
                <a:ext cx="1078734" cy="1123439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7" name="Freeform 526"/>
              <p:cNvSpPr/>
              <p:nvPr/>
            </p:nvSpPr>
            <p:spPr>
              <a:xfrm rot="19503660">
                <a:off x="4055152" y="2841913"/>
                <a:ext cx="460182" cy="391806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8" name="Freeform 527"/>
              <p:cNvSpPr/>
              <p:nvPr/>
            </p:nvSpPr>
            <p:spPr>
              <a:xfrm rot="19503660" flipH="1">
                <a:off x="1985930" y="3574171"/>
                <a:ext cx="1077829" cy="1122496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9" name="Freeform 528"/>
              <p:cNvSpPr/>
              <p:nvPr/>
            </p:nvSpPr>
            <p:spPr>
              <a:xfrm rot="19503660" flipH="1">
                <a:off x="1882520" y="4326342"/>
                <a:ext cx="497579" cy="423646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0" name="Freeform 529"/>
              <p:cNvSpPr/>
              <p:nvPr/>
            </p:nvSpPr>
            <p:spPr>
              <a:xfrm rot="21430262" flipH="1" flipV="1">
                <a:off x="2377529" y="4211563"/>
                <a:ext cx="483122" cy="216460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1" name="Freeform 530"/>
              <p:cNvSpPr/>
              <p:nvPr/>
            </p:nvSpPr>
            <p:spPr>
              <a:xfrm rot="12617832">
                <a:off x="2402287" y="4451961"/>
                <a:ext cx="183066" cy="338297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2" name="Rounded Rectangle 531"/>
              <p:cNvSpPr/>
              <p:nvPr/>
            </p:nvSpPr>
            <p:spPr>
              <a:xfrm rot="19503660">
                <a:off x="3112264" y="3959636"/>
                <a:ext cx="856985" cy="475385"/>
              </a:xfrm>
              <a:prstGeom prst="roundRect">
                <a:avLst>
                  <a:gd name="adj" fmla="val 43107"/>
                </a:avLst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3" name="Oval 532"/>
              <p:cNvSpPr/>
              <p:nvPr/>
            </p:nvSpPr>
            <p:spPr>
              <a:xfrm rot="19503660">
                <a:off x="3390239" y="4304166"/>
                <a:ext cx="56558" cy="56558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4" name="Oval 533"/>
              <p:cNvSpPr/>
              <p:nvPr/>
            </p:nvSpPr>
            <p:spPr>
              <a:xfrm rot="19503660">
                <a:off x="3764228" y="4042890"/>
                <a:ext cx="56558" cy="56558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5" name="Oval 534"/>
              <p:cNvSpPr/>
              <p:nvPr/>
            </p:nvSpPr>
            <p:spPr>
              <a:xfrm rot="19503660">
                <a:off x="3201239" y="4212620"/>
                <a:ext cx="1134814" cy="610309"/>
              </a:xfrm>
              <a:prstGeom prst="ellipse">
                <a:avLst/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6" name="Oval 535"/>
              <p:cNvSpPr/>
              <p:nvPr/>
            </p:nvSpPr>
            <p:spPr>
              <a:xfrm rot="19503660">
                <a:off x="3321045" y="4240194"/>
                <a:ext cx="994598" cy="487445"/>
              </a:xfrm>
              <a:prstGeom prst="ellipse">
                <a:avLst/>
              </a:prstGeom>
              <a:solidFill>
                <a:srgbClr val="9100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7" name="Oval 536"/>
              <p:cNvSpPr/>
              <p:nvPr/>
            </p:nvSpPr>
            <p:spPr>
              <a:xfrm rot="19503660">
                <a:off x="3712674" y="4211027"/>
                <a:ext cx="440022" cy="190450"/>
              </a:xfrm>
              <a:prstGeom prst="ellipse">
                <a:avLst/>
              </a:prstGeom>
              <a:solidFill>
                <a:srgbClr val="A10A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4120485" y="4414054"/>
                <a:ext cx="296334" cy="571500"/>
              </a:xfrm>
              <a:custGeom>
                <a:avLst/>
                <a:gdLst>
                  <a:gd name="connsiteX0" fmla="*/ 177800 w 296334"/>
                  <a:gd name="connsiteY0" fmla="*/ 0 h 571500"/>
                  <a:gd name="connsiteX1" fmla="*/ 116417 w 296334"/>
                  <a:gd name="connsiteY1" fmla="*/ 281517 h 571500"/>
                  <a:gd name="connsiteX2" fmla="*/ 40217 w 296334"/>
                  <a:gd name="connsiteY2" fmla="*/ 446617 h 571500"/>
                  <a:gd name="connsiteX3" fmla="*/ 0 w 296334"/>
                  <a:gd name="connsiteY3" fmla="*/ 571500 h 571500"/>
                  <a:gd name="connsiteX4" fmla="*/ 160867 w 296334"/>
                  <a:gd name="connsiteY4" fmla="*/ 567267 h 571500"/>
                  <a:gd name="connsiteX5" fmla="*/ 198967 w 296334"/>
                  <a:gd name="connsiteY5" fmla="*/ 364067 h 571500"/>
                  <a:gd name="connsiteX6" fmla="*/ 296334 w 296334"/>
                  <a:gd name="connsiteY6" fmla="*/ 0 h 571500"/>
                  <a:gd name="connsiteX7" fmla="*/ 177800 w 296334"/>
                  <a:gd name="connsiteY7" fmla="*/ 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6334" h="571500">
                    <a:moveTo>
                      <a:pt x="177800" y="0"/>
                    </a:moveTo>
                    <a:lnTo>
                      <a:pt x="116417" y="281517"/>
                    </a:lnTo>
                    <a:lnTo>
                      <a:pt x="40217" y="446617"/>
                    </a:lnTo>
                    <a:lnTo>
                      <a:pt x="0" y="571500"/>
                    </a:lnTo>
                    <a:lnTo>
                      <a:pt x="160867" y="567267"/>
                    </a:lnTo>
                    <a:lnTo>
                      <a:pt x="198967" y="364067"/>
                    </a:lnTo>
                    <a:lnTo>
                      <a:pt x="296334" y="0"/>
                    </a:lnTo>
                    <a:lnTo>
                      <a:pt x="177800" y="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2" name="Freeform 541"/>
              <p:cNvSpPr/>
              <p:nvPr/>
            </p:nvSpPr>
            <p:spPr>
              <a:xfrm rot="13190488">
                <a:off x="4266630" y="4295096"/>
                <a:ext cx="177643" cy="177643"/>
              </a:xfrm>
              <a:custGeom>
                <a:avLst/>
                <a:gdLst>
                  <a:gd name="connsiteX0" fmla="*/ 0 w 190500"/>
                  <a:gd name="connsiteY0" fmla="*/ 82550 h 190500"/>
                  <a:gd name="connsiteX1" fmla="*/ 127000 w 190500"/>
                  <a:gd name="connsiteY1" fmla="*/ 0 h 190500"/>
                  <a:gd name="connsiteX2" fmla="*/ 190500 w 190500"/>
                  <a:gd name="connsiteY2" fmla="*/ 107950 h 190500"/>
                  <a:gd name="connsiteX3" fmla="*/ 50800 w 190500"/>
                  <a:gd name="connsiteY3" fmla="*/ 190500 h 190500"/>
                  <a:gd name="connsiteX4" fmla="*/ 0 w 190500"/>
                  <a:gd name="connsiteY4" fmla="*/ 825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0" y="82550"/>
                    </a:moveTo>
                    <a:lnTo>
                      <a:pt x="127000" y="0"/>
                    </a:lnTo>
                    <a:lnTo>
                      <a:pt x="190500" y="107950"/>
                    </a:lnTo>
                    <a:lnTo>
                      <a:pt x="50800" y="190500"/>
                    </a:lnTo>
                    <a:lnTo>
                      <a:pt x="0" y="8255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4287115" y="4555067"/>
                <a:ext cx="266700" cy="452966"/>
              </a:xfrm>
              <a:custGeom>
                <a:avLst/>
                <a:gdLst>
                  <a:gd name="connsiteX0" fmla="*/ 160867 w 266700"/>
                  <a:gd name="connsiteY0" fmla="*/ 0 h 452966"/>
                  <a:gd name="connsiteX1" fmla="*/ 110067 w 266700"/>
                  <a:gd name="connsiteY1" fmla="*/ 243416 h 452966"/>
                  <a:gd name="connsiteX2" fmla="*/ 0 w 266700"/>
                  <a:gd name="connsiteY2" fmla="*/ 397933 h 452966"/>
                  <a:gd name="connsiteX3" fmla="*/ 14817 w 266700"/>
                  <a:gd name="connsiteY3" fmla="*/ 452966 h 452966"/>
                  <a:gd name="connsiteX4" fmla="*/ 97367 w 266700"/>
                  <a:gd name="connsiteY4" fmla="*/ 433916 h 452966"/>
                  <a:gd name="connsiteX5" fmla="*/ 194734 w 266700"/>
                  <a:gd name="connsiteY5" fmla="*/ 289983 h 452966"/>
                  <a:gd name="connsiteX6" fmla="*/ 266700 w 266700"/>
                  <a:gd name="connsiteY6" fmla="*/ 31750 h 452966"/>
                  <a:gd name="connsiteX7" fmla="*/ 160867 w 266700"/>
                  <a:gd name="connsiteY7" fmla="*/ 0 h 45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700" h="452966">
                    <a:moveTo>
                      <a:pt x="160867" y="0"/>
                    </a:moveTo>
                    <a:lnTo>
                      <a:pt x="110067" y="243416"/>
                    </a:lnTo>
                    <a:lnTo>
                      <a:pt x="0" y="397933"/>
                    </a:lnTo>
                    <a:lnTo>
                      <a:pt x="14817" y="452966"/>
                    </a:lnTo>
                    <a:lnTo>
                      <a:pt x="97367" y="433916"/>
                    </a:lnTo>
                    <a:lnTo>
                      <a:pt x="194734" y="289983"/>
                    </a:lnTo>
                    <a:lnTo>
                      <a:pt x="266700" y="31750"/>
                    </a:lnTo>
                    <a:lnTo>
                      <a:pt x="160867" y="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3" name="Freeform 542"/>
              <p:cNvSpPr/>
              <p:nvPr/>
            </p:nvSpPr>
            <p:spPr>
              <a:xfrm rot="19503660">
                <a:off x="3931950" y="4806843"/>
                <a:ext cx="879986" cy="1142999"/>
              </a:xfrm>
              <a:custGeom>
                <a:avLst/>
                <a:gdLst>
                  <a:gd name="connsiteX0" fmla="*/ 554288 w 893024"/>
                  <a:gd name="connsiteY0" fmla="*/ 0 h 1159934"/>
                  <a:gd name="connsiteX1" fmla="*/ 565869 w 893024"/>
                  <a:gd name="connsiteY1" fmla="*/ 18819 h 1159934"/>
                  <a:gd name="connsiteX2" fmla="*/ 564059 w 893024"/>
                  <a:gd name="connsiteY2" fmla="*/ 16292 h 1159934"/>
                  <a:gd name="connsiteX3" fmla="*/ 832875 w 893024"/>
                  <a:gd name="connsiteY3" fmla="*/ 492542 h 1159934"/>
                  <a:gd name="connsiteX4" fmla="*/ 835082 w 893024"/>
                  <a:gd name="connsiteY4" fmla="*/ 492335 h 1159934"/>
                  <a:gd name="connsiteX5" fmla="*/ 857935 w 893024"/>
                  <a:gd name="connsiteY5" fmla="*/ 534767 h 1159934"/>
                  <a:gd name="connsiteX6" fmla="*/ 893024 w 893024"/>
                  <a:gd name="connsiteY6" fmla="*/ 709929 h 1159934"/>
                  <a:gd name="connsiteX7" fmla="*/ 446512 w 893024"/>
                  <a:gd name="connsiteY7" fmla="*/ 1159934 h 1159934"/>
                  <a:gd name="connsiteX8" fmla="*/ 0 w 893024"/>
                  <a:gd name="connsiteY8" fmla="*/ 709929 h 1159934"/>
                  <a:gd name="connsiteX9" fmla="*/ 35089 w 893024"/>
                  <a:gd name="connsiteY9" fmla="*/ 534767 h 1159934"/>
                  <a:gd name="connsiteX10" fmla="*/ 48259 w 893024"/>
                  <a:gd name="connsiteY10" fmla="*/ 510314 h 1159934"/>
                  <a:gd name="connsiteX11" fmla="*/ 46288 w 893024"/>
                  <a:gd name="connsiteY11" fmla="*/ 508000 h 1159934"/>
                  <a:gd name="connsiteX12" fmla="*/ 325688 w 893024"/>
                  <a:gd name="connsiteY12" fmla="*/ 16933 h 1159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93024" h="1159934">
                    <a:moveTo>
                      <a:pt x="554288" y="0"/>
                    </a:moveTo>
                    <a:lnTo>
                      <a:pt x="565869" y="18819"/>
                    </a:lnTo>
                    <a:lnTo>
                      <a:pt x="564059" y="16292"/>
                    </a:lnTo>
                    <a:lnTo>
                      <a:pt x="832875" y="492542"/>
                    </a:lnTo>
                    <a:lnTo>
                      <a:pt x="835082" y="492335"/>
                    </a:lnTo>
                    <a:lnTo>
                      <a:pt x="857935" y="534767"/>
                    </a:lnTo>
                    <a:cubicBezTo>
                      <a:pt x="880530" y="588605"/>
                      <a:pt x="893024" y="647797"/>
                      <a:pt x="893024" y="709929"/>
                    </a:cubicBezTo>
                    <a:cubicBezTo>
                      <a:pt x="893024" y="958460"/>
                      <a:pt x="693114" y="1159934"/>
                      <a:pt x="446512" y="1159934"/>
                    </a:cubicBezTo>
                    <a:cubicBezTo>
                      <a:pt x="199910" y="1159934"/>
                      <a:pt x="0" y="958460"/>
                      <a:pt x="0" y="709929"/>
                    </a:cubicBezTo>
                    <a:cubicBezTo>
                      <a:pt x="0" y="647797"/>
                      <a:pt x="12494" y="588605"/>
                      <a:pt x="35089" y="534767"/>
                    </a:cubicBezTo>
                    <a:lnTo>
                      <a:pt x="48259" y="510314"/>
                    </a:lnTo>
                    <a:lnTo>
                      <a:pt x="46288" y="508000"/>
                    </a:lnTo>
                    <a:lnTo>
                      <a:pt x="325688" y="16933"/>
                    </a:lnTo>
                    <a:close/>
                  </a:path>
                </a:pathLst>
              </a:custGeom>
              <a:solidFill>
                <a:srgbClr val="D29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4" name="Oval 543"/>
              <p:cNvSpPr/>
              <p:nvPr/>
            </p:nvSpPr>
            <p:spPr>
              <a:xfrm rot="18783887">
                <a:off x="4315897" y="5032577"/>
                <a:ext cx="500870" cy="606268"/>
              </a:xfrm>
              <a:prstGeom prst="ellipse">
                <a:avLst/>
              </a:prstGeom>
              <a:solidFill>
                <a:srgbClr val="DEB1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5" name="Rectangle 544"/>
              <p:cNvSpPr/>
              <p:nvPr/>
            </p:nvSpPr>
            <p:spPr>
              <a:xfrm rot="19124171">
                <a:off x="3869965" y="4798125"/>
                <a:ext cx="280800" cy="153366"/>
              </a:xfrm>
              <a:prstGeom prst="rect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9" name="Freeform 538"/>
              <p:cNvSpPr/>
              <p:nvPr/>
            </p:nvSpPr>
            <p:spPr>
              <a:xfrm rot="9844222">
                <a:off x="4412267" y="4404468"/>
                <a:ext cx="193976" cy="212748"/>
              </a:xfrm>
              <a:custGeom>
                <a:avLst/>
                <a:gdLst>
                  <a:gd name="connsiteX0" fmla="*/ 69850 w 196850"/>
                  <a:gd name="connsiteY0" fmla="*/ 0 h 215900"/>
                  <a:gd name="connsiteX1" fmla="*/ 196850 w 196850"/>
                  <a:gd name="connsiteY1" fmla="*/ 76200 h 215900"/>
                  <a:gd name="connsiteX2" fmla="*/ 139700 w 196850"/>
                  <a:gd name="connsiteY2" fmla="*/ 215900 h 215900"/>
                  <a:gd name="connsiteX3" fmla="*/ 0 w 196850"/>
                  <a:gd name="connsiteY3" fmla="*/ 107950 h 215900"/>
                  <a:gd name="connsiteX4" fmla="*/ 69850 w 196850"/>
                  <a:gd name="connsiteY4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850" h="215900">
                    <a:moveTo>
                      <a:pt x="69850" y="0"/>
                    </a:moveTo>
                    <a:lnTo>
                      <a:pt x="196850" y="76200"/>
                    </a:lnTo>
                    <a:lnTo>
                      <a:pt x="139700" y="215900"/>
                    </a:lnTo>
                    <a:lnTo>
                      <a:pt x="0" y="1079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4608280" y="5325080"/>
              <a:ext cx="2689320" cy="267959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-1254149" y="2389835"/>
            <a:ext cx="5483852" cy="6766519"/>
            <a:chOff x="-1254149" y="2389835"/>
            <a:chExt cx="5483852" cy="6766519"/>
          </a:xfrm>
        </p:grpSpPr>
        <p:grpSp>
          <p:nvGrpSpPr>
            <p:cNvPr id="39" name="Group 38"/>
            <p:cNvGrpSpPr/>
            <p:nvPr/>
          </p:nvGrpSpPr>
          <p:grpSpPr>
            <a:xfrm>
              <a:off x="-1254149" y="2389835"/>
              <a:ext cx="2984634" cy="3582282"/>
              <a:chOff x="-1433175" y="2300730"/>
              <a:chExt cx="2984634" cy="3582282"/>
            </a:xfrm>
          </p:grpSpPr>
          <p:sp>
            <p:nvSpPr>
              <p:cNvPr id="476" name="Freeform 475"/>
              <p:cNvSpPr/>
              <p:nvPr/>
            </p:nvSpPr>
            <p:spPr>
              <a:xfrm rot="18442665">
                <a:off x="1137849" y="5549153"/>
                <a:ext cx="156432" cy="225958"/>
              </a:xfrm>
              <a:custGeom>
                <a:avLst/>
                <a:gdLst>
                  <a:gd name="connsiteX0" fmla="*/ 0 w 158750"/>
                  <a:gd name="connsiteY0" fmla="*/ 6350 h 177800"/>
                  <a:gd name="connsiteX1" fmla="*/ 44450 w 158750"/>
                  <a:gd name="connsiteY1" fmla="*/ 171450 h 177800"/>
                  <a:gd name="connsiteX2" fmla="*/ 101600 w 158750"/>
                  <a:gd name="connsiteY2" fmla="*/ 177800 h 177800"/>
                  <a:gd name="connsiteX3" fmla="*/ 158750 w 158750"/>
                  <a:gd name="connsiteY3" fmla="*/ 0 h 177800"/>
                  <a:gd name="connsiteX4" fmla="*/ 0 w 158750"/>
                  <a:gd name="connsiteY4" fmla="*/ 635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750" h="177800">
                    <a:moveTo>
                      <a:pt x="0" y="6350"/>
                    </a:moveTo>
                    <a:lnTo>
                      <a:pt x="44450" y="171450"/>
                    </a:lnTo>
                    <a:lnTo>
                      <a:pt x="101600" y="177800"/>
                    </a:lnTo>
                    <a:lnTo>
                      <a:pt x="158750" y="0"/>
                    </a:lnTo>
                    <a:lnTo>
                      <a:pt x="0" y="635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7" name="Freeform 476"/>
              <p:cNvSpPr/>
              <p:nvPr/>
            </p:nvSpPr>
            <p:spPr>
              <a:xfrm rot="18115737">
                <a:off x="1267238" y="5479377"/>
                <a:ext cx="156432" cy="212999"/>
              </a:xfrm>
              <a:custGeom>
                <a:avLst/>
                <a:gdLst>
                  <a:gd name="connsiteX0" fmla="*/ 0 w 158750"/>
                  <a:gd name="connsiteY0" fmla="*/ 6350 h 177800"/>
                  <a:gd name="connsiteX1" fmla="*/ 44450 w 158750"/>
                  <a:gd name="connsiteY1" fmla="*/ 171450 h 177800"/>
                  <a:gd name="connsiteX2" fmla="*/ 101600 w 158750"/>
                  <a:gd name="connsiteY2" fmla="*/ 177800 h 177800"/>
                  <a:gd name="connsiteX3" fmla="*/ 158750 w 158750"/>
                  <a:gd name="connsiteY3" fmla="*/ 0 h 177800"/>
                  <a:gd name="connsiteX4" fmla="*/ 0 w 158750"/>
                  <a:gd name="connsiteY4" fmla="*/ 635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750" h="177800">
                    <a:moveTo>
                      <a:pt x="0" y="6350"/>
                    </a:moveTo>
                    <a:lnTo>
                      <a:pt x="44450" y="171450"/>
                    </a:lnTo>
                    <a:lnTo>
                      <a:pt x="101600" y="177800"/>
                    </a:lnTo>
                    <a:lnTo>
                      <a:pt x="158750" y="0"/>
                    </a:lnTo>
                    <a:lnTo>
                      <a:pt x="0" y="635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8" name="Flowchart: Delay 477"/>
              <p:cNvSpPr/>
              <p:nvPr/>
            </p:nvSpPr>
            <p:spPr>
              <a:xfrm rot="13377803">
                <a:off x="1233389" y="5643161"/>
                <a:ext cx="208833" cy="239851"/>
              </a:xfrm>
              <a:prstGeom prst="flowChartDelay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9" name="Flowchart: Delay 478"/>
              <p:cNvSpPr/>
              <p:nvPr/>
            </p:nvSpPr>
            <p:spPr>
              <a:xfrm rot="13346057">
                <a:off x="1339999" y="5527813"/>
                <a:ext cx="208833" cy="239851"/>
              </a:xfrm>
              <a:prstGeom prst="flowChartDelay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0" name="Oval 479"/>
              <p:cNvSpPr/>
              <p:nvPr/>
            </p:nvSpPr>
            <p:spPr>
              <a:xfrm rot="18746057">
                <a:off x="1455517" y="5538889"/>
                <a:ext cx="46885" cy="45719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1" name="Oval 480"/>
              <p:cNvSpPr/>
              <p:nvPr/>
            </p:nvSpPr>
            <p:spPr>
              <a:xfrm rot="18777803">
                <a:off x="1352401" y="5652933"/>
                <a:ext cx="47042" cy="45719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1" name="Freeform 500"/>
              <p:cNvSpPr/>
              <p:nvPr/>
            </p:nvSpPr>
            <p:spPr>
              <a:xfrm rot="7289414" flipH="1" flipV="1">
                <a:off x="712175" y="4319709"/>
                <a:ext cx="625076" cy="371139"/>
              </a:xfrm>
              <a:custGeom>
                <a:avLst/>
                <a:gdLst>
                  <a:gd name="connsiteX0" fmla="*/ 0 w 616017"/>
                  <a:gd name="connsiteY0" fmla="*/ 77002 h 365760"/>
                  <a:gd name="connsiteX1" fmla="*/ 173255 w 616017"/>
                  <a:gd name="connsiteY1" fmla="*/ 327259 h 365760"/>
                  <a:gd name="connsiteX2" fmla="*/ 529389 w 616017"/>
                  <a:gd name="connsiteY2" fmla="*/ 365760 h 365760"/>
                  <a:gd name="connsiteX3" fmla="*/ 616017 w 616017"/>
                  <a:gd name="connsiteY3" fmla="*/ 288758 h 365760"/>
                  <a:gd name="connsiteX4" fmla="*/ 259882 w 616017"/>
                  <a:gd name="connsiteY4" fmla="*/ 240631 h 365760"/>
                  <a:gd name="connsiteX5" fmla="*/ 96253 w 616017"/>
                  <a:gd name="connsiteY5" fmla="*/ 0 h 365760"/>
                  <a:gd name="connsiteX6" fmla="*/ 0 w 616017"/>
                  <a:gd name="connsiteY6" fmla="*/ 77002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6017" h="365760">
                    <a:moveTo>
                      <a:pt x="0" y="77002"/>
                    </a:moveTo>
                    <a:lnTo>
                      <a:pt x="173255" y="327259"/>
                    </a:lnTo>
                    <a:lnTo>
                      <a:pt x="529389" y="365760"/>
                    </a:lnTo>
                    <a:lnTo>
                      <a:pt x="616017" y="288758"/>
                    </a:lnTo>
                    <a:lnTo>
                      <a:pt x="259882" y="240631"/>
                    </a:lnTo>
                    <a:lnTo>
                      <a:pt x="96253" y="0"/>
                    </a:lnTo>
                    <a:lnTo>
                      <a:pt x="0" y="77002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2" name="Freeform 501"/>
              <p:cNvSpPr/>
              <p:nvPr/>
            </p:nvSpPr>
            <p:spPr>
              <a:xfrm rot="11245333">
                <a:off x="1195663" y="4231391"/>
                <a:ext cx="193976" cy="212748"/>
              </a:xfrm>
              <a:custGeom>
                <a:avLst/>
                <a:gdLst>
                  <a:gd name="connsiteX0" fmla="*/ 69850 w 196850"/>
                  <a:gd name="connsiteY0" fmla="*/ 0 h 215900"/>
                  <a:gd name="connsiteX1" fmla="*/ 196850 w 196850"/>
                  <a:gd name="connsiteY1" fmla="*/ 76200 h 215900"/>
                  <a:gd name="connsiteX2" fmla="*/ 139700 w 196850"/>
                  <a:gd name="connsiteY2" fmla="*/ 215900 h 215900"/>
                  <a:gd name="connsiteX3" fmla="*/ 0 w 196850"/>
                  <a:gd name="connsiteY3" fmla="*/ 107950 h 215900"/>
                  <a:gd name="connsiteX4" fmla="*/ 69850 w 196850"/>
                  <a:gd name="connsiteY4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850" h="215900">
                    <a:moveTo>
                      <a:pt x="69850" y="0"/>
                    </a:moveTo>
                    <a:lnTo>
                      <a:pt x="196850" y="76200"/>
                    </a:lnTo>
                    <a:lnTo>
                      <a:pt x="139700" y="215900"/>
                    </a:lnTo>
                    <a:lnTo>
                      <a:pt x="0" y="1079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1" name="Freeform 620"/>
              <p:cNvSpPr/>
              <p:nvPr/>
            </p:nvSpPr>
            <p:spPr>
              <a:xfrm rot="7510577" flipH="1" flipV="1">
                <a:off x="859776" y="4406024"/>
                <a:ext cx="625076" cy="371139"/>
              </a:xfrm>
              <a:custGeom>
                <a:avLst/>
                <a:gdLst>
                  <a:gd name="connsiteX0" fmla="*/ 0 w 616017"/>
                  <a:gd name="connsiteY0" fmla="*/ 77002 h 365760"/>
                  <a:gd name="connsiteX1" fmla="*/ 173255 w 616017"/>
                  <a:gd name="connsiteY1" fmla="*/ 327259 h 365760"/>
                  <a:gd name="connsiteX2" fmla="*/ 529389 w 616017"/>
                  <a:gd name="connsiteY2" fmla="*/ 365760 h 365760"/>
                  <a:gd name="connsiteX3" fmla="*/ 616017 w 616017"/>
                  <a:gd name="connsiteY3" fmla="*/ 288758 h 365760"/>
                  <a:gd name="connsiteX4" fmla="*/ 259882 w 616017"/>
                  <a:gd name="connsiteY4" fmla="*/ 240631 h 365760"/>
                  <a:gd name="connsiteX5" fmla="*/ 96253 w 616017"/>
                  <a:gd name="connsiteY5" fmla="*/ 0 h 365760"/>
                  <a:gd name="connsiteX6" fmla="*/ 0 w 616017"/>
                  <a:gd name="connsiteY6" fmla="*/ 77002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6017" h="365760">
                    <a:moveTo>
                      <a:pt x="0" y="77002"/>
                    </a:moveTo>
                    <a:lnTo>
                      <a:pt x="173255" y="327259"/>
                    </a:lnTo>
                    <a:lnTo>
                      <a:pt x="529389" y="365760"/>
                    </a:lnTo>
                    <a:lnTo>
                      <a:pt x="616017" y="288758"/>
                    </a:lnTo>
                    <a:lnTo>
                      <a:pt x="259882" y="240631"/>
                    </a:lnTo>
                    <a:lnTo>
                      <a:pt x="96253" y="0"/>
                    </a:lnTo>
                    <a:lnTo>
                      <a:pt x="0" y="77002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6" name="Freeform 505"/>
              <p:cNvSpPr/>
              <p:nvPr/>
            </p:nvSpPr>
            <p:spPr>
              <a:xfrm rot="20086427">
                <a:off x="484798" y="4568846"/>
                <a:ext cx="879986" cy="1142999"/>
              </a:xfrm>
              <a:custGeom>
                <a:avLst/>
                <a:gdLst>
                  <a:gd name="connsiteX0" fmla="*/ 554288 w 893024"/>
                  <a:gd name="connsiteY0" fmla="*/ 0 h 1159934"/>
                  <a:gd name="connsiteX1" fmla="*/ 565869 w 893024"/>
                  <a:gd name="connsiteY1" fmla="*/ 18819 h 1159934"/>
                  <a:gd name="connsiteX2" fmla="*/ 564059 w 893024"/>
                  <a:gd name="connsiteY2" fmla="*/ 16292 h 1159934"/>
                  <a:gd name="connsiteX3" fmla="*/ 832875 w 893024"/>
                  <a:gd name="connsiteY3" fmla="*/ 492542 h 1159934"/>
                  <a:gd name="connsiteX4" fmla="*/ 835082 w 893024"/>
                  <a:gd name="connsiteY4" fmla="*/ 492335 h 1159934"/>
                  <a:gd name="connsiteX5" fmla="*/ 857935 w 893024"/>
                  <a:gd name="connsiteY5" fmla="*/ 534767 h 1159934"/>
                  <a:gd name="connsiteX6" fmla="*/ 893024 w 893024"/>
                  <a:gd name="connsiteY6" fmla="*/ 709929 h 1159934"/>
                  <a:gd name="connsiteX7" fmla="*/ 446512 w 893024"/>
                  <a:gd name="connsiteY7" fmla="*/ 1159934 h 1159934"/>
                  <a:gd name="connsiteX8" fmla="*/ 0 w 893024"/>
                  <a:gd name="connsiteY8" fmla="*/ 709929 h 1159934"/>
                  <a:gd name="connsiteX9" fmla="*/ 35089 w 893024"/>
                  <a:gd name="connsiteY9" fmla="*/ 534767 h 1159934"/>
                  <a:gd name="connsiteX10" fmla="*/ 48259 w 893024"/>
                  <a:gd name="connsiteY10" fmla="*/ 510314 h 1159934"/>
                  <a:gd name="connsiteX11" fmla="*/ 46288 w 893024"/>
                  <a:gd name="connsiteY11" fmla="*/ 508000 h 1159934"/>
                  <a:gd name="connsiteX12" fmla="*/ 325688 w 893024"/>
                  <a:gd name="connsiteY12" fmla="*/ 16933 h 1159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93024" h="1159934">
                    <a:moveTo>
                      <a:pt x="554288" y="0"/>
                    </a:moveTo>
                    <a:lnTo>
                      <a:pt x="565869" y="18819"/>
                    </a:lnTo>
                    <a:lnTo>
                      <a:pt x="564059" y="16292"/>
                    </a:lnTo>
                    <a:lnTo>
                      <a:pt x="832875" y="492542"/>
                    </a:lnTo>
                    <a:lnTo>
                      <a:pt x="835082" y="492335"/>
                    </a:lnTo>
                    <a:lnTo>
                      <a:pt x="857935" y="534767"/>
                    </a:lnTo>
                    <a:cubicBezTo>
                      <a:pt x="880530" y="588605"/>
                      <a:pt x="893024" y="647797"/>
                      <a:pt x="893024" y="709929"/>
                    </a:cubicBezTo>
                    <a:cubicBezTo>
                      <a:pt x="893024" y="958460"/>
                      <a:pt x="693114" y="1159934"/>
                      <a:pt x="446512" y="1159934"/>
                    </a:cubicBezTo>
                    <a:cubicBezTo>
                      <a:pt x="199910" y="1159934"/>
                      <a:pt x="0" y="958460"/>
                      <a:pt x="0" y="709929"/>
                    </a:cubicBezTo>
                    <a:cubicBezTo>
                      <a:pt x="0" y="647797"/>
                      <a:pt x="12494" y="588605"/>
                      <a:pt x="35089" y="534767"/>
                    </a:cubicBezTo>
                    <a:lnTo>
                      <a:pt x="48259" y="510314"/>
                    </a:lnTo>
                    <a:lnTo>
                      <a:pt x="46288" y="508000"/>
                    </a:lnTo>
                    <a:lnTo>
                      <a:pt x="325688" y="16933"/>
                    </a:lnTo>
                    <a:close/>
                  </a:path>
                </a:pathLst>
              </a:custGeom>
              <a:solidFill>
                <a:srgbClr val="D29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7" name="Oval 506"/>
              <p:cNvSpPr/>
              <p:nvPr/>
            </p:nvSpPr>
            <p:spPr>
              <a:xfrm rot="20086427">
                <a:off x="903526" y="4874871"/>
                <a:ext cx="500870" cy="606268"/>
              </a:xfrm>
              <a:prstGeom prst="ellipse">
                <a:avLst/>
              </a:prstGeom>
              <a:solidFill>
                <a:srgbClr val="DEB1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5" name="Freeform 504"/>
              <p:cNvSpPr/>
              <p:nvPr/>
            </p:nvSpPr>
            <p:spPr>
              <a:xfrm rot="14907948">
                <a:off x="1360959" y="4345378"/>
                <a:ext cx="190500" cy="190500"/>
              </a:xfrm>
              <a:custGeom>
                <a:avLst/>
                <a:gdLst>
                  <a:gd name="connsiteX0" fmla="*/ 0 w 190500"/>
                  <a:gd name="connsiteY0" fmla="*/ 82550 h 190500"/>
                  <a:gd name="connsiteX1" fmla="*/ 127000 w 190500"/>
                  <a:gd name="connsiteY1" fmla="*/ 0 h 190500"/>
                  <a:gd name="connsiteX2" fmla="*/ 190500 w 190500"/>
                  <a:gd name="connsiteY2" fmla="*/ 107950 h 190500"/>
                  <a:gd name="connsiteX3" fmla="*/ 50800 w 190500"/>
                  <a:gd name="connsiteY3" fmla="*/ 190500 h 190500"/>
                  <a:gd name="connsiteX4" fmla="*/ 0 w 190500"/>
                  <a:gd name="connsiteY4" fmla="*/ 825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0" y="82550"/>
                    </a:moveTo>
                    <a:lnTo>
                      <a:pt x="127000" y="0"/>
                    </a:lnTo>
                    <a:lnTo>
                      <a:pt x="190500" y="107950"/>
                    </a:lnTo>
                    <a:lnTo>
                      <a:pt x="50800" y="190500"/>
                    </a:lnTo>
                    <a:lnTo>
                      <a:pt x="0" y="8255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5" name="Freeform 474"/>
              <p:cNvSpPr/>
              <p:nvPr/>
            </p:nvSpPr>
            <p:spPr>
              <a:xfrm rot="19864312">
                <a:off x="450033" y="4365391"/>
                <a:ext cx="258634" cy="200233"/>
              </a:xfrm>
              <a:custGeom>
                <a:avLst/>
                <a:gdLst>
                  <a:gd name="connsiteX0" fmla="*/ 0 w 262466"/>
                  <a:gd name="connsiteY0" fmla="*/ 8466 h 203200"/>
                  <a:gd name="connsiteX1" fmla="*/ 262466 w 262466"/>
                  <a:gd name="connsiteY1" fmla="*/ 0 h 203200"/>
                  <a:gd name="connsiteX2" fmla="*/ 211666 w 262466"/>
                  <a:gd name="connsiteY2" fmla="*/ 203200 h 203200"/>
                  <a:gd name="connsiteX3" fmla="*/ 67733 w 262466"/>
                  <a:gd name="connsiteY3" fmla="*/ 194733 h 203200"/>
                  <a:gd name="connsiteX4" fmla="*/ 0 w 262466"/>
                  <a:gd name="connsiteY4" fmla="*/ 8466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466" h="203200">
                    <a:moveTo>
                      <a:pt x="0" y="8466"/>
                    </a:moveTo>
                    <a:lnTo>
                      <a:pt x="262466" y="0"/>
                    </a:lnTo>
                    <a:lnTo>
                      <a:pt x="211666" y="203200"/>
                    </a:lnTo>
                    <a:lnTo>
                      <a:pt x="67733" y="194733"/>
                    </a:lnTo>
                    <a:lnTo>
                      <a:pt x="0" y="8466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2" name="Freeform 481"/>
              <p:cNvSpPr/>
              <p:nvPr/>
            </p:nvSpPr>
            <p:spPr>
              <a:xfrm rot="19864312">
                <a:off x="-93193" y="3450830"/>
                <a:ext cx="414605" cy="297360"/>
              </a:xfrm>
              <a:custGeom>
                <a:avLst/>
                <a:gdLst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99549 h 301149"/>
                  <a:gd name="connsiteX1" fmla="*/ 0 w 419100"/>
                  <a:gd name="connsiteY1" fmla="*/ 72549 h 301149"/>
                  <a:gd name="connsiteX2" fmla="*/ 120650 w 419100"/>
                  <a:gd name="connsiteY2" fmla="*/ 148749 h 301149"/>
                  <a:gd name="connsiteX3" fmla="*/ 133350 w 419100"/>
                  <a:gd name="connsiteY3" fmla="*/ 21749 h 301149"/>
                  <a:gd name="connsiteX4" fmla="*/ 184150 w 419100"/>
                  <a:gd name="connsiteY4" fmla="*/ 123349 h 301149"/>
                  <a:gd name="connsiteX5" fmla="*/ 266700 w 419100"/>
                  <a:gd name="connsiteY5" fmla="*/ 66199 h 301149"/>
                  <a:gd name="connsiteX6" fmla="*/ 323850 w 419100"/>
                  <a:gd name="connsiteY6" fmla="*/ 72549 h 301149"/>
                  <a:gd name="connsiteX7" fmla="*/ 298450 w 419100"/>
                  <a:gd name="connsiteY7" fmla="*/ 129699 h 301149"/>
                  <a:gd name="connsiteX8" fmla="*/ 368300 w 419100"/>
                  <a:gd name="connsiteY8" fmla="*/ 97949 h 301149"/>
                  <a:gd name="connsiteX9" fmla="*/ 419100 w 419100"/>
                  <a:gd name="connsiteY9" fmla="*/ 161449 h 301149"/>
                  <a:gd name="connsiteX10" fmla="*/ 374650 w 419100"/>
                  <a:gd name="connsiteY10" fmla="*/ 193199 h 301149"/>
                  <a:gd name="connsiteX11" fmla="*/ 355600 w 419100"/>
                  <a:gd name="connsiteY11" fmla="*/ 288449 h 301149"/>
                  <a:gd name="connsiteX12" fmla="*/ 114300 w 419100"/>
                  <a:gd name="connsiteY12" fmla="*/ 301149 h 301149"/>
                  <a:gd name="connsiteX13" fmla="*/ 88900 w 419100"/>
                  <a:gd name="connsiteY13" fmla="*/ 199549 h 301149"/>
                  <a:gd name="connsiteX0" fmla="*/ 88900 w 419100"/>
                  <a:gd name="connsiteY0" fmla="*/ 200166 h 301766"/>
                  <a:gd name="connsiteX1" fmla="*/ 0 w 419100"/>
                  <a:gd name="connsiteY1" fmla="*/ 73166 h 301766"/>
                  <a:gd name="connsiteX2" fmla="*/ 120650 w 419100"/>
                  <a:gd name="connsiteY2" fmla="*/ 149366 h 301766"/>
                  <a:gd name="connsiteX3" fmla="*/ 133350 w 419100"/>
                  <a:gd name="connsiteY3" fmla="*/ 22366 h 301766"/>
                  <a:gd name="connsiteX4" fmla="*/ 184150 w 419100"/>
                  <a:gd name="connsiteY4" fmla="*/ 123966 h 301766"/>
                  <a:gd name="connsiteX5" fmla="*/ 266700 w 419100"/>
                  <a:gd name="connsiteY5" fmla="*/ 66816 h 301766"/>
                  <a:gd name="connsiteX6" fmla="*/ 323850 w 419100"/>
                  <a:gd name="connsiteY6" fmla="*/ 73166 h 301766"/>
                  <a:gd name="connsiteX7" fmla="*/ 298450 w 419100"/>
                  <a:gd name="connsiteY7" fmla="*/ 130316 h 301766"/>
                  <a:gd name="connsiteX8" fmla="*/ 368300 w 419100"/>
                  <a:gd name="connsiteY8" fmla="*/ 98566 h 301766"/>
                  <a:gd name="connsiteX9" fmla="*/ 419100 w 419100"/>
                  <a:gd name="connsiteY9" fmla="*/ 162066 h 301766"/>
                  <a:gd name="connsiteX10" fmla="*/ 374650 w 419100"/>
                  <a:gd name="connsiteY10" fmla="*/ 193816 h 301766"/>
                  <a:gd name="connsiteX11" fmla="*/ 355600 w 419100"/>
                  <a:gd name="connsiteY11" fmla="*/ 289066 h 301766"/>
                  <a:gd name="connsiteX12" fmla="*/ 114300 w 419100"/>
                  <a:gd name="connsiteY12" fmla="*/ 301766 h 301766"/>
                  <a:gd name="connsiteX13" fmla="*/ 88900 w 419100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96936 w 420748"/>
                  <a:gd name="connsiteY10" fmla="*/ 211279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0748" h="301766">
                    <a:moveTo>
                      <a:pt x="90548" y="200166"/>
                    </a:moveTo>
                    <a:cubicBezTo>
                      <a:pt x="60915" y="157833"/>
                      <a:pt x="18581" y="120261"/>
                      <a:pt x="1648" y="73166"/>
                    </a:cubicBezTo>
                    <a:cubicBezTo>
                      <a:pt x="-13697" y="11254"/>
                      <a:pt x="82081" y="123966"/>
                      <a:pt x="122298" y="149366"/>
                    </a:cubicBezTo>
                    <a:cubicBezTo>
                      <a:pt x="134468" y="110208"/>
                      <a:pt x="130765" y="64699"/>
                      <a:pt x="134998" y="22366"/>
                    </a:cubicBezTo>
                    <a:cubicBezTo>
                      <a:pt x="150343" y="-54893"/>
                      <a:pt x="168865" y="90099"/>
                      <a:pt x="185798" y="123966"/>
                    </a:cubicBezTo>
                    <a:cubicBezTo>
                      <a:pt x="213315" y="104916"/>
                      <a:pt x="212256" y="62054"/>
                      <a:pt x="260411" y="52529"/>
                    </a:cubicBezTo>
                    <a:cubicBezTo>
                      <a:pt x="310682" y="38771"/>
                      <a:pt x="322852" y="44062"/>
                      <a:pt x="325498" y="73166"/>
                    </a:cubicBezTo>
                    <a:cubicBezTo>
                      <a:pt x="320206" y="108091"/>
                      <a:pt x="308565" y="111266"/>
                      <a:pt x="300098" y="130316"/>
                    </a:cubicBezTo>
                    <a:cubicBezTo>
                      <a:pt x="321265" y="116558"/>
                      <a:pt x="337668" y="105974"/>
                      <a:pt x="366773" y="95391"/>
                    </a:cubicBezTo>
                    <a:cubicBezTo>
                      <a:pt x="408048" y="95920"/>
                      <a:pt x="420748" y="121849"/>
                      <a:pt x="420748" y="162066"/>
                    </a:cubicBezTo>
                    <a:cubicBezTo>
                      <a:pt x="412281" y="190112"/>
                      <a:pt x="411753" y="200696"/>
                      <a:pt x="396936" y="211279"/>
                    </a:cubicBezTo>
                    <a:lnTo>
                      <a:pt x="357248" y="289066"/>
                    </a:lnTo>
                    <a:lnTo>
                      <a:pt x="115948" y="301766"/>
                    </a:lnTo>
                    <a:lnTo>
                      <a:pt x="90548" y="200166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3" name="Freeform 482"/>
              <p:cNvSpPr/>
              <p:nvPr/>
            </p:nvSpPr>
            <p:spPr>
              <a:xfrm rot="19864312">
                <a:off x="542083" y="3410402"/>
                <a:ext cx="450525" cy="229203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4" name="Freeform 483"/>
              <p:cNvSpPr/>
              <p:nvPr/>
            </p:nvSpPr>
            <p:spPr>
              <a:xfrm rot="19864312" flipH="1">
                <a:off x="-483078" y="4033186"/>
                <a:ext cx="424185" cy="215803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5" name="Freeform 484"/>
              <p:cNvSpPr/>
              <p:nvPr/>
            </p:nvSpPr>
            <p:spPr>
              <a:xfrm rot="19864312">
                <a:off x="592014" y="3468107"/>
                <a:ext cx="257908" cy="131210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6" name="Freeform 485"/>
              <p:cNvSpPr/>
              <p:nvPr/>
            </p:nvSpPr>
            <p:spPr>
              <a:xfrm rot="19864312" flipH="1">
                <a:off x="-377315" y="4035871"/>
                <a:ext cx="272619" cy="138694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7" name="Freeform 486"/>
              <p:cNvSpPr/>
              <p:nvPr/>
            </p:nvSpPr>
            <p:spPr>
              <a:xfrm rot="19864312">
                <a:off x="741280" y="3140842"/>
                <a:ext cx="490493" cy="219762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8" name="Freeform 487"/>
              <p:cNvSpPr/>
              <p:nvPr/>
            </p:nvSpPr>
            <p:spPr>
              <a:xfrm rot="19864312">
                <a:off x="654592" y="2761040"/>
                <a:ext cx="187795" cy="347034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9" name="Freeform 488"/>
              <p:cNvSpPr/>
              <p:nvPr/>
            </p:nvSpPr>
            <p:spPr>
              <a:xfrm rot="19864312">
                <a:off x="64832" y="2300730"/>
                <a:ext cx="1078734" cy="1123439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0" name="Freeform 489"/>
              <p:cNvSpPr/>
              <p:nvPr/>
            </p:nvSpPr>
            <p:spPr>
              <a:xfrm rot="19864312">
                <a:off x="884727" y="2559708"/>
                <a:ext cx="460182" cy="391806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1" name="Freeform 490"/>
              <p:cNvSpPr/>
              <p:nvPr/>
            </p:nvSpPr>
            <p:spPr>
              <a:xfrm rot="19864312" flipH="1">
                <a:off x="-1289755" y="3101588"/>
                <a:ext cx="1077829" cy="1122496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2" name="Freeform 491"/>
              <p:cNvSpPr/>
              <p:nvPr/>
            </p:nvSpPr>
            <p:spPr>
              <a:xfrm rot="19864312" flipH="1">
                <a:off x="-1433175" y="3810334"/>
                <a:ext cx="497579" cy="423646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3" name="Freeform 492"/>
              <p:cNvSpPr/>
              <p:nvPr/>
            </p:nvSpPr>
            <p:spPr>
              <a:xfrm rot="190914" flipH="1" flipV="1">
                <a:off x="-917982" y="3747835"/>
                <a:ext cx="483122" cy="216460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4" name="Freeform 493"/>
              <p:cNvSpPr/>
              <p:nvPr/>
            </p:nvSpPr>
            <p:spPr>
              <a:xfrm rot="12978484">
                <a:off x="-924087" y="3973459"/>
                <a:ext cx="183066" cy="338297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5" name="Rounded Rectangle 494"/>
              <p:cNvSpPr/>
              <p:nvPr/>
            </p:nvSpPr>
            <p:spPr>
              <a:xfrm rot="19864312">
                <a:off x="-175489" y="3593096"/>
                <a:ext cx="856985" cy="475385"/>
              </a:xfrm>
              <a:prstGeom prst="roundRect">
                <a:avLst>
                  <a:gd name="adj" fmla="val 43107"/>
                </a:avLst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6" name="Oval 495"/>
              <p:cNvSpPr/>
              <p:nvPr/>
            </p:nvSpPr>
            <p:spPr>
              <a:xfrm rot="19864312">
                <a:off x="89009" y="3924082"/>
                <a:ext cx="56558" cy="56558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7" name="Oval 496"/>
              <p:cNvSpPr/>
              <p:nvPr/>
            </p:nvSpPr>
            <p:spPr>
              <a:xfrm rot="19864312">
                <a:off x="488301" y="3703405"/>
                <a:ext cx="56558" cy="56558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8" name="Oval 497"/>
              <p:cNvSpPr/>
              <p:nvPr/>
            </p:nvSpPr>
            <p:spPr>
              <a:xfrm rot="19864312">
                <a:off x="-121323" y="3868182"/>
                <a:ext cx="1134814" cy="610309"/>
              </a:xfrm>
              <a:prstGeom prst="ellipse">
                <a:avLst/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9" name="Oval 498"/>
              <p:cNvSpPr/>
              <p:nvPr/>
            </p:nvSpPr>
            <p:spPr>
              <a:xfrm rot="19864312">
                <a:off x="1755" y="3901146"/>
                <a:ext cx="994598" cy="487445"/>
              </a:xfrm>
              <a:prstGeom prst="ellipse">
                <a:avLst/>
              </a:prstGeom>
              <a:solidFill>
                <a:srgbClr val="9100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0" name="Oval 499"/>
              <p:cNvSpPr/>
              <p:nvPr/>
            </p:nvSpPr>
            <p:spPr>
              <a:xfrm rot="19864312">
                <a:off x="411360" y="3884929"/>
                <a:ext cx="440022" cy="190450"/>
              </a:xfrm>
              <a:prstGeom prst="ellipse">
                <a:avLst/>
              </a:prstGeom>
              <a:solidFill>
                <a:srgbClr val="A10A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8" name="Rectangle 507"/>
              <p:cNvSpPr/>
              <p:nvPr/>
            </p:nvSpPr>
            <p:spPr>
              <a:xfrm rot="19864312">
                <a:off x="522503" y="4513435"/>
                <a:ext cx="280800" cy="153366"/>
              </a:xfrm>
              <a:prstGeom prst="rect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48" name="Rectangle 547"/>
            <p:cNvSpPr/>
            <p:nvPr/>
          </p:nvSpPr>
          <p:spPr>
            <a:xfrm>
              <a:off x="1540383" y="6476758"/>
              <a:ext cx="2689320" cy="267959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644949" y="4423005"/>
            <a:ext cx="64365" cy="64365"/>
            <a:chOff x="6644949" y="4423005"/>
            <a:chExt cx="64365" cy="64365"/>
          </a:xfrm>
        </p:grpSpPr>
        <p:sp>
          <p:nvSpPr>
            <p:cNvPr id="549" name="Teardrop 548"/>
            <p:cNvSpPr/>
            <p:nvPr/>
          </p:nvSpPr>
          <p:spPr>
            <a:xfrm rot="19260901">
              <a:off x="6644949" y="4423005"/>
              <a:ext cx="64365" cy="64365"/>
            </a:xfrm>
            <a:prstGeom prst="teardrop">
              <a:avLst>
                <a:gd name="adj" fmla="val 12543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3" name="Teardrop 572"/>
            <p:cNvSpPr/>
            <p:nvPr/>
          </p:nvSpPr>
          <p:spPr>
            <a:xfrm rot="19260901">
              <a:off x="6661621" y="4440629"/>
              <a:ext cx="41961" cy="41961"/>
            </a:xfrm>
            <a:prstGeom prst="teardrop">
              <a:avLst>
                <a:gd name="adj" fmla="val 12543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45" name="Rectangle 444"/>
          <p:cNvSpPr/>
          <p:nvPr/>
        </p:nvSpPr>
        <p:spPr>
          <a:xfrm>
            <a:off x="-656782" y="-27138"/>
            <a:ext cx="13361938" cy="7724607"/>
          </a:xfrm>
          <a:prstGeom prst="rect">
            <a:avLst/>
          </a:prstGeom>
          <a:solidFill>
            <a:srgbClr val="19214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55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571">
        <p:fade/>
      </p:transition>
    </mc:Choice>
    <mc:Fallback>
      <p:transition spd="med" advTm="45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03 0.00764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37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0056 0.00578 " pathEditMode="relative" rAng="0" ptsTypes="AA">
                                      <p:cBhvr>
                                        <p:cTn id="11" dur="2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2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40000">
                                      <p:cBhvr>
                                        <p:cTn id="13" dur="24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1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0056 0.00578 " pathEditMode="relative" rAng="0" ptsTypes="AA">
                                      <p:cBhvr>
                                        <p:cTn id="17" dur="22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27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">
                                      <p:cBhvr>
                                        <p:cTn id="19" dur="22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96" grpId="0" animBg="1"/>
      <p:bldP spid="4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-651779" y="4141389"/>
            <a:ext cx="12913448" cy="2978331"/>
          </a:xfrm>
          <a:custGeom>
            <a:avLst/>
            <a:gdLst>
              <a:gd name="connsiteX0" fmla="*/ 5643154 w 12296503"/>
              <a:gd name="connsiteY0" fmla="*/ 0 h 2978331"/>
              <a:gd name="connsiteX1" fmla="*/ 12296503 w 12296503"/>
              <a:gd name="connsiteY1" fmla="*/ 1672046 h 2978331"/>
              <a:gd name="connsiteX2" fmla="*/ 12235543 w 12296503"/>
              <a:gd name="connsiteY2" fmla="*/ 2978331 h 2978331"/>
              <a:gd name="connsiteX3" fmla="*/ 0 w 12296503"/>
              <a:gd name="connsiteY3" fmla="*/ 2569029 h 2978331"/>
              <a:gd name="connsiteX4" fmla="*/ 0 w 12296503"/>
              <a:gd name="connsiteY4" fmla="*/ 1593669 h 2978331"/>
              <a:gd name="connsiteX5" fmla="*/ 5643154 w 12296503"/>
              <a:gd name="connsiteY5" fmla="*/ 0 h 2978331"/>
              <a:gd name="connsiteX0" fmla="*/ 6260099 w 12913448"/>
              <a:gd name="connsiteY0" fmla="*/ 0 h 2978331"/>
              <a:gd name="connsiteX1" fmla="*/ 12913448 w 12913448"/>
              <a:gd name="connsiteY1" fmla="*/ 1672046 h 2978331"/>
              <a:gd name="connsiteX2" fmla="*/ 12852488 w 12913448"/>
              <a:gd name="connsiteY2" fmla="*/ 2978331 h 2978331"/>
              <a:gd name="connsiteX3" fmla="*/ 0 w 12913448"/>
              <a:gd name="connsiteY3" fmla="*/ 2734282 h 2978331"/>
              <a:gd name="connsiteX4" fmla="*/ 616945 w 12913448"/>
              <a:gd name="connsiteY4" fmla="*/ 1593669 h 2978331"/>
              <a:gd name="connsiteX5" fmla="*/ 6260099 w 12913448"/>
              <a:gd name="connsiteY5" fmla="*/ 0 h 297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13448" h="2978331">
                <a:moveTo>
                  <a:pt x="6260099" y="0"/>
                </a:moveTo>
                <a:lnTo>
                  <a:pt x="12913448" y="1672046"/>
                </a:lnTo>
                <a:lnTo>
                  <a:pt x="12852488" y="2978331"/>
                </a:lnTo>
                <a:lnTo>
                  <a:pt x="0" y="2734282"/>
                </a:lnTo>
                <a:lnTo>
                  <a:pt x="616945" y="1593669"/>
                </a:lnTo>
                <a:lnTo>
                  <a:pt x="6260099" y="0"/>
                </a:lnTo>
                <a:close/>
              </a:path>
            </a:pathLst>
          </a:cu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4" name="Straight Connector 373"/>
          <p:cNvCxnSpPr/>
          <p:nvPr/>
        </p:nvCxnSpPr>
        <p:spPr>
          <a:xfrm flipV="1">
            <a:off x="9094352" y="5433927"/>
            <a:ext cx="1582778" cy="168579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>
            <a:off x="-74588" y="-661706"/>
            <a:ext cx="5723467" cy="6400800"/>
          </a:xfrm>
          <a:custGeom>
            <a:avLst/>
            <a:gdLst>
              <a:gd name="connsiteX0" fmla="*/ 5723467 w 5723467"/>
              <a:gd name="connsiteY0" fmla="*/ 186267 h 6400800"/>
              <a:gd name="connsiteX1" fmla="*/ 5681133 w 5723467"/>
              <a:gd name="connsiteY1" fmla="*/ 4809067 h 6400800"/>
              <a:gd name="connsiteX2" fmla="*/ 25400 w 5723467"/>
              <a:gd name="connsiteY2" fmla="*/ 6400800 h 6400800"/>
              <a:gd name="connsiteX3" fmla="*/ 0 w 5723467"/>
              <a:gd name="connsiteY3" fmla="*/ 0 h 6400800"/>
              <a:gd name="connsiteX4" fmla="*/ 5723467 w 5723467"/>
              <a:gd name="connsiteY4" fmla="*/ 186267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3467" h="6400800">
                <a:moveTo>
                  <a:pt x="5723467" y="186267"/>
                </a:moveTo>
                <a:lnTo>
                  <a:pt x="5681133" y="4809067"/>
                </a:lnTo>
                <a:lnTo>
                  <a:pt x="25400" y="6400800"/>
                </a:lnTo>
                <a:lnTo>
                  <a:pt x="0" y="0"/>
                </a:lnTo>
                <a:lnTo>
                  <a:pt x="5723467" y="18626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37000">
                <a:schemeClr val="accent2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lin ang="81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5" name="Straight Connector 344"/>
          <p:cNvCxnSpPr/>
          <p:nvPr/>
        </p:nvCxnSpPr>
        <p:spPr>
          <a:xfrm>
            <a:off x="4600414" y="4346717"/>
            <a:ext cx="8470462" cy="26120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/>
          <p:cNvCxnSpPr/>
          <p:nvPr/>
        </p:nvCxnSpPr>
        <p:spPr>
          <a:xfrm>
            <a:off x="5381322" y="4204260"/>
            <a:ext cx="7440295" cy="21327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5599611" y="-604782"/>
            <a:ext cx="6662058" cy="6400800"/>
          </a:xfrm>
          <a:custGeom>
            <a:avLst/>
            <a:gdLst>
              <a:gd name="connsiteX0" fmla="*/ 43543 w 6662058"/>
              <a:gd name="connsiteY0" fmla="*/ 139337 h 6400800"/>
              <a:gd name="connsiteX1" fmla="*/ 0 w 6662058"/>
              <a:gd name="connsiteY1" fmla="*/ 4746171 h 6400800"/>
              <a:gd name="connsiteX2" fmla="*/ 6644640 w 6662058"/>
              <a:gd name="connsiteY2" fmla="*/ 6400800 h 6400800"/>
              <a:gd name="connsiteX3" fmla="*/ 6662058 w 6662058"/>
              <a:gd name="connsiteY3" fmla="*/ 0 h 6400800"/>
              <a:gd name="connsiteX4" fmla="*/ 43543 w 6662058"/>
              <a:gd name="connsiteY4" fmla="*/ 139337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2058" h="6400800">
                <a:moveTo>
                  <a:pt x="43543" y="139337"/>
                </a:moveTo>
                <a:lnTo>
                  <a:pt x="0" y="4746171"/>
                </a:lnTo>
                <a:lnTo>
                  <a:pt x="6644640" y="6400800"/>
                </a:lnTo>
                <a:lnTo>
                  <a:pt x="6662058" y="0"/>
                </a:lnTo>
                <a:lnTo>
                  <a:pt x="43543" y="139337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7000">
                <a:schemeClr val="accent2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7" name="Straight Connector 286"/>
          <p:cNvCxnSpPr/>
          <p:nvPr/>
        </p:nvCxnSpPr>
        <p:spPr>
          <a:xfrm flipH="1">
            <a:off x="-80417" y="3937406"/>
            <a:ext cx="5684414" cy="14884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/>
          <p:cNvCxnSpPr/>
          <p:nvPr/>
        </p:nvCxnSpPr>
        <p:spPr>
          <a:xfrm flipH="1">
            <a:off x="-80417" y="3967749"/>
            <a:ext cx="5680494" cy="14874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2"/>
          <p:cNvCxnSpPr/>
          <p:nvPr/>
        </p:nvCxnSpPr>
        <p:spPr>
          <a:xfrm flipH="1" flipV="1">
            <a:off x="5599331" y="3934025"/>
            <a:ext cx="6662339" cy="15382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/>
          <p:cNvCxnSpPr/>
          <p:nvPr/>
        </p:nvCxnSpPr>
        <p:spPr>
          <a:xfrm flipH="1" flipV="1">
            <a:off x="5599051" y="3966065"/>
            <a:ext cx="6662619" cy="1544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331"/>
          <p:cNvCxnSpPr/>
          <p:nvPr/>
        </p:nvCxnSpPr>
        <p:spPr>
          <a:xfrm>
            <a:off x="3824445" y="4651677"/>
            <a:ext cx="7754285" cy="25089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/>
          <p:nvPr/>
        </p:nvCxnSpPr>
        <p:spPr>
          <a:xfrm>
            <a:off x="3300999" y="4816966"/>
            <a:ext cx="6026751" cy="224734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/>
          <p:cNvCxnSpPr/>
          <p:nvPr/>
        </p:nvCxnSpPr>
        <p:spPr>
          <a:xfrm>
            <a:off x="2541276" y="5003640"/>
            <a:ext cx="5085163" cy="219493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/>
          <p:cNvCxnSpPr/>
          <p:nvPr/>
        </p:nvCxnSpPr>
        <p:spPr>
          <a:xfrm>
            <a:off x="1725822" y="5256200"/>
            <a:ext cx="4187986" cy="19611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339"/>
          <p:cNvCxnSpPr/>
          <p:nvPr/>
        </p:nvCxnSpPr>
        <p:spPr>
          <a:xfrm>
            <a:off x="849533" y="5522832"/>
            <a:ext cx="3216636" cy="18097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/>
          <p:cNvCxnSpPr/>
          <p:nvPr/>
        </p:nvCxnSpPr>
        <p:spPr>
          <a:xfrm>
            <a:off x="-97787" y="5954333"/>
            <a:ext cx="1513697" cy="11333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/>
          <p:cNvCxnSpPr/>
          <p:nvPr/>
        </p:nvCxnSpPr>
        <p:spPr>
          <a:xfrm flipV="1">
            <a:off x="-178761" y="4218481"/>
            <a:ext cx="6069003" cy="234318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 flipV="1">
            <a:off x="1281129" y="4352515"/>
            <a:ext cx="5172591" cy="262033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354"/>
          <p:cNvCxnSpPr/>
          <p:nvPr/>
        </p:nvCxnSpPr>
        <p:spPr>
          <a:xfrm flipV="1">
            <a:off x="3397963" y="4523831"/>
            <a:ext cx="3724824" cy="239854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traight Connector 357"/>
          <p:cNvCxnSpPr/>
          <p:nvPr/>
        </p:nvCxnSpPr>
        <p:spPr>
          <a:xfrm flipV="1">
            <a:off x="4900372" y="4736020"/>
            <a:ext cx="3016320" cy="23384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/>
          <p:nvPr/>
        </p:nvCxnSpPr>
        <p:spPr>
          <a:xfrm flipV="1">
            <a:off x="6399120" y="4961791"/>
            <a:ext cx="2447680" cy="21258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Connector 362"/>
          <p:cNvCxnSpPr/>
          <p:nvPr/>
        </p:nvCxnSpPr>
        <p:spPr>
          <a:xfrm flipV="1">
            <a:off x="7657705" y="5195265"/>
            <a:ext cx="2131848" cy="19638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Rectangle 214"/>
          <p:cNvSpPr/>
          <p:nvPr/>
        </p:nvSpPr>
        <p:spPr>
          <a:xfrm>
            <a:off x="6217273" y="1616614"/>
            <a:ext cx="1321387" cy="151520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6" name="Group 165"/>
          <p:cNvGrpSpPr/>
          <p:nvPr/>
        </p:nvGrpSpPr>
        <p:grpSpPr>
          <a:xfrm>
            <a:off x="3702455" y="648116"/>
            <a:ext cx="2047808" cy="853017"/>
            <a:chOff x="3674532" y="2203450"/>
            <a:chExt cx="2047808" cy="853017"/>
          </a:xfrm>
        </p:grpSpPr>
        <p:grpSp>
          <p:nvGrpSpPr>
            <p:cNvPr id="152" name="Group 151"/>
            <p:cNvGrpSpPr/>
            <p:nvPr/>
          </p:nvGrpSpPr>
          <p:grpSpPr>
            <a:xfrm>
              <a:off x="3674532" y="2203450"/>
              <a:ext cx="1511084" cy="853017"/>
              <a:chOff x="3674532" y="2203450"/>
              <a:chExt cx="1511084" cy="853017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3702503" y="2207696"/>
                <a:ext cx="1483113" cy="847492"/>
              </a:xfrm>
              <a:custGeom>
                <a:avLst/>
                <a:gdLst>
                  <a:gd name="connsiteX0" fmla="*/ 0 w 1483113"/>
                  <a:gd name="connsiteY0" fmla="*/ 0 h 847492"/>
                  <a:gd name="connsiteX1" fmla="*/ 11152 w 1483113"/>
                  <a:gd name="connsiteY1" fmla="*/ 847492 h 847492"/>
                  <a:gd name="connsiteX2" fmla="*/ 1483113 w 1483113"/>
                  <a:gd name="connsiteY2" fmla="*/ 702527 h 847492"/>
                  <a:gd name="connsiteX3" fmla="*/ 1483113 w 1483113"/>
                  <a:gd name="connsiteY3" fmla="*/ 11151 h 847492"/>
                  <a:gd name="connsiteX4" fmla="*/ 0 w 1483113"/>
                  <a:gd name="connsiteY4" fmla="*/ 0 h 84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3113" h="847492">
                    <a:moveTo>
                      <a:pt x="0" y="0"/>
                    </a:moveTo>
                    <a:lnTo>
                      <a:pt x="11152" y="847492"/>
                    </a:lnTo>
                    <a:lnTo>
                      <a:pt x="1483113" y="702527"/>
                    </a:lnTo>
                    <a:lnTo>
                      <a:pt x="1483113" y="11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3674532" y="2203450"/>
                <a:ext cx="45719" cy="853017"/>
              </a:xfrm>
              <a:custGeom>
                <a:avLst/>
                <a:gdLst>
                  <a:gd name="connsiteX0" fmla="*/ 25400 w 31750"/>
                  <a:gd name="connsiteY0" fmla="*/ 4233 h 853017"/>
                  <a:gd name="connsiteX1" fmla="*/ 0 w 31750"/>
                  <a:gd name="connsiteY1" fmla="*/ 0 h 853017"/>
                  <a:gd name="connsiteX2" fmla="*/ 4234 w 31750"/>
                  <a:gd name="connsiteY2" fmla="*/ 840317 h 853017"/>
                  <a:gd name="connsiteX3" fmla="*/ 31750 w 31750"/>
                  <a:gd name="connsiteY3" fmla="*/ 853017 h 853017"/>
                  <a:gd name="connsiteX4" fmla="*/ 25400 w 31750"/>
                  <a:gd name="connsiteY4" fmla="*/ 4233 h 853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50" h="853017">
                    <a:moveTo>
                      <a:pt x="25400" y="4233"/>
                    </a:moveTo>
                    <a:lnTo>
                      <a:pt x="0" y="0"/>
                    </a:lnTo>
                    <a:cubicBezTo>
                      <a:pt x="1411" y="280106"/>
                      <a:pt x="2823" y="560211"/>
                      <a:pt x="4234" y="840317"/>
                    </a:cubicBezTo>
                    <a:lnTo>
                      <a:pt x="31750" y="853017"/>
                    </a:lnTo>
                    <a:cubicBezTo>
                      <a:pt x="29633" y="570089"/>
                      <a:pt x="27517" y="287161"/>
                      <a:pt x="25400" y="423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65" name="TextBox 164"/>
            <p:cNvSpPr txBox="1"/>
            <p:nvPr/>
          </p:nvSpPr>
          <p:spPr>
            <a:xfrm rot="486002">
              <a:off x="3742909" y="2310580"/>
              <a:ext cx="1979431" cy="584775"/>
            </a:xfrm>
            <a:prstGeom prst="rect">
              <a:avLst/>
            </a:prstGeom>
            <a:noFill/>
            <a:scene3d>
              <a:camera prst="perspectiveContrastingRightFacing">
                <a:rot lat="280880" lon="19215323" rev="55939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Eras Demi ITC" panose="020B0805030504020804" pitchFamily="34" charset="0"/>
                </a:rPr>
                <a:t>EMERGENCY</a:t>
              </a:r>
            </a:p>
            <a:p>
              <a:r>
                <a:rPr lang="en-GB" sz="1600" dirty="0" smtClean="0">
                  <a:latin typeface="Eras Demi ITC" panose="020B0805030504020804" pitchFamily="34" charset="0"/>
                </a:rPr>
                <a:t>ROOM</a:t>
              </a:r>
              <a:endParaRPr lang="en-GB" sz="1600" dirty="0">
                <a:latin typeface="Eras Demi ITC" panose="020B0805030504020804" pitchFamily="34" charset="0"/>
              </a:endParaRPr>
            </a:p>
          </p:txBody>
        </p:sp>
      </p:grpSp>
      <p:sp>
        <p:nvSpPr>
          <p:cNvPr id="167" name="Oval 166"/>
          <p:cNvSpPr/>
          <p:nvPr/>
        </p:nvSpPr>
        <p:spPr>
          <a:xfrm>
            <a:off x="3756225" y="689954"/>
            <a:ext cx="45719" cy="457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Oval 167"/>
          <p:cNvSpPr/>
          <p:nvPr/>
        </p:nvSpPr>
        <p:spPr>
          <a:xfrm>
            <a:off x="3767066" y="1415410"/>
            <a:ext cx="45719" cy="457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Oval 168"/>
          <p:cNvSpPr/>
          <p:nvPr/>
        </p:nvSpPr>
        <p:spPr>
          <a:xfrm>
            <a:off x="5135881" y="1283410"/>
            <a:ext cx="45719" cy="457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Oval 169"/>
          <p:cNvSpPr/>
          <p:nvPr/>
        </p:nvSpPr>
        <p:spPr>
          <a:xfrm>
            <a:off x="5135881" y="689954"/>
            <a:ext cx="45719" cy="457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Freeform 171"/>
          <p:cNvSpPr/>
          <p:nvPr/>
        </p:nvSpPr>
        <p:spPr>
          <a:xfrm>
            <a:off x="5858994" y="3070121"/>
            <a:ext cx="1731326" cy="331258"/>
          </a:xfrm>
          <a:custGeom>
            <a:avLst/>
            <a:gdLst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22400 w 1724025"/>
              <a:gd name="connsiteY7" fmla="*/ 304800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22400 w 1724025"/>
              <a:gd name="connsiteY7" fmla="*/ 304800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22400 w 1724025"/>
              <a:gd name="connsiteY7" fmla="*/ 304800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16050 w 1724025"/>
              <a:gd name="connsiteY7" fmla="*/ 247650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20812 w 1724025"/>
              <a:gd name="connsiteY7" fmla="*/ 260350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24025"/>
              <a:gd name="connsiteY0" fmla="*/ 0 h 307975"/>
              <a:gd name="connsiteX1" fmla="*/ 9525 w 1724025"/>
              <a:gd name="connsiteY1" fmla="*/ 82550 h 307975"/>
              <a:gd name="connsiteX2" fmla="*/ 1422400 w 1724025"/>
              <a:gd name="connsiteY2" fmla="*/ 307975 h 307975"/>
              <a:gd name="connsiteX3" fmla="*/ 1724025 w 1724025"/>
              <a:gd name="connsiteY3" fmla="*/ 114300 h 307975"/>
              <a:gd name="connsiteX4" fmla="*/ 1704975 w 1724025"/>
              <a:gd name="connsiteY4" fmla="*/ 28575 h 307975"/>
              <a:gd name="connsiteX5" fmla="*/ 1416050 w 1724025"/>
              <a:gd name="connsiteY5" fmla="*/ 142875 h 307975"/>
              <a:gd name="connsiteX6" fmla="*/ 1412875 w 1724025"/>
              <a:gd name="connsiteY6" fmla="*/ 215900 h 307975"/>
              <a:gd name="connsiteX7" fmla="*/ 1414462 w 1724025"/>
              <a:gd name="connsiteY7" fmla="*/ 263525 h 307975"/>
              <a:gd name="connsiteX8" fmla="*/ 1409700 w 1724025"/>
              <a:gd name="connsiteY8" fmla="*/ 206375 h 307975"/>
              <a:gd name="connsiteX9" fmla="*/ 0 w 1724025"/>
              <a:gd name="connsiteY9" fmla="*/ 0 h 307975"/>
              <a:gd name="connsiteX0" fmla="*/ 0 w 1757892"/>
              <a:gd name="connsiteY0" fmla="*/ 0 h 331258"/>
              <a:gd name="connsiteX1" fmla="*/ 43392 w 1757892"/>
              <a:gd name="connsiteY1" fmla="*/ 105833 h 331258"/>
              <a:gd name="connsiteX2" fmla="*/ 1456267 w 1757892"/>
              <a:gd name="connsiteY2" fmla="*/ 331258 h 331258"/>
              <a:gd name="connsiteX3" fmla="*/ 1757892 w 1757892"/>
              <a:gd name="connsiteY3" fmla="*/ 137583 h 331258"/>
              <a:gd name="connsiteX4" fmla="*/ 1738842 w 1757892"/>
              <a:gd name="connsiteY4" fmla="*/ 51858 h 331258"/>
              <a:gd name="connsiteX5" fmla="*/ 1449917 w 1757892"/>
              <a:gd name="connsiteY5" fmla="*/ 166158 h 331258"/>
              <a:gd name="connsiteX6" fmla="*/ 1446742 w 1757892"/>
              <a:gd name="connsiteY6" fmla="*/ 239183 h 331258"/>
              <a:gd name="connsiteX7" fmla="*/ 1448329 w 1757892"/>
              <a:gd name="connsiteY7" fmla="*/ 286808 h 331258"/>
              <a:gd name="connsiteX8" fmla="*/ 1443567 w 1757892"/>
              <a:gd name="connsiteY8" fmla="*/ 229658 h 331258"/>
              <a:gd name="connsiteX9" fmla="*/ 0 w 1757892"/>
              <a:gd name="connsiteY9" fmla="*/ 0 h 331258"/>
              <a:gd name="connsiteX0" fmla="*/ 0 w 1757892"/>
              <a:gd name="connsiteY0" fmla="*/ 0 h 331258"/>
              <a:gd name="connsiteX1" fmla="*/ 5292 w 1757892"/>
              <a:gd name="connsiteY1" fmla="*/ 78316 h 331258"/>
              <a:gd name="connsiteX2" fmla="*/ 1456267 w 1757892"/>
              <a:gd name="connsiteY2" fmla="*/ 331258 h 331258"/>
              <a:gd name="connsiteX3" fmla="*/ 1757892 w 1757892"/>
              <a:gd name="connsiteY3" fmla="*/ 137583 h 331258"/>
              <a:gd name="connsiteX4" fmla="*/ 1738842 w 1757892"/>
              <a:gd name="connsiteY4" fmla="*/ 51858 h 331258"/>
              <a:gd name="connsiteX5" fmla="*/ 1449917 w 1757892"/>
              <a:gd name="connsiteY5" fmla="*/ 166158 h 331258"/>
              <a:gd name="connsiteX6" fmla="*/ 1446742 w 1757892"/>
              <a:gd name="connsiteY6" fmla="*/ 239183 h 331258"/>
              <a:gd name="connsiteX7" fmla="*/ 1448329 w 1757892"/>
              <a:gd name="connsiteY7" fmla="*/ 286808 h 331258"/>
              <a:gd name="connsiteX8" fmla="*/ 1443567 w 1757892"/>
              <a:gd name="connsiteY8" fmla="*/ 229658 h 331258"/>
              <a:gd name="connsiteX9" fmla="*/ 0 w 1757892"/>
              <a:gd name="connsiteY9" fmla="*/ 0 h 331258"/>
              <a:gd name="connsiteX0" fmla="*/ 0 w 1757892"/>
              <a:gd name="connsiteY0" fmla="*/ 0 h 331258"/>
              <a:gd name="connsiteX1" fmla="*/ 9525 w 1757892"/>
              <a:gd name="connsiteY1" fmla="*/ 78316 h 331258"/>
              <a:gd name="connsiteX2" fmla="*/ 1456267 w 1757892"/>
              <a:gd name="connsiteY2" fmla="*/ 331258 h 331258"/>
              <a:gd name="connsiteX3" fmla="*/ 1757892 w 1757892"/>
              <a:gd name="connsiteY3" fmla="*/ 137583 h 331258"/>
              <a:gd name="connsiteX4" fmla="*/ 1738842 w 1757892"/>
              <a:gd name="connsiteY4" fmla="*/ 51858 h 331258"/>
              <a:gd name="connsiteX5" fmla="*/ 1449917 w 1757892"/>
              <a:gd name="connsiteY5" fmla="*/ 166158 h 331258"/>
              <a:gd name="connsiteX6" fmla="*/ 1446742 w 1757892"/>
              <a:gd name="connsiteY6" fmla="*/ 239183 h 331258"/>
              <a:gd name="connsiteX7" fmla="*/ 1448329 w 1757892"/>
              <a:gd name="connsiteY7" fmla="*/ 286808 h 331258"/>
              <a:gd name="connsiteX8" fmla="*/ 1443567 w 1757892"/>
              <a:gd name="connsiteY8" fmla="*/ 229658 h 331258"/>
              <a:gd name="connsiteX9" fmla="*/ 0 w 1757892"/>
              <a:gd name="connsiteY9" fmla="*/ 0 h 331258"/>
              <a:gd name="connsiteX0" fmla="*/ 0 w 1757892"/>
              <a:gd name="connsiteY0" fmla="*/ 0 h 331258"/>
              <a:gd name="connsiteX1" fmla="*/ 9525 w 1757892"/>
              <a:gd name="connsiteY1" fmla="*/ 78316 h 331258"/>
              <a:gd name="connsiteX2" fmla="*/ 1456267 w 1757892"/>
              <a:gd name="connsiteY2" fmla="*/ 331258 h 331258"/>
              <a:gd name="connsiteX3" fmla="*/ 1757892 w 1757892"/>
              <a:gd name="connsiteY3" fmla="*/ 137583 h 331258"/>
              <a:gd name="connsiteX4" fmla="*/ 1738842 w 1757892"/>
              <a:gd name="connsiteY4" fmla="*/ 51858 h 331258"/>
              <a:gd name="connsiteX5" fmla="*/ 1449917 w 1757892"/>
              <a:gd name="connsiteY5" fmla="*/ 166158 h 331258"/>
              <a:gd name="connsiteX6" fmla="*/ 1446742 w 1757892"/>
              <a:gd name="connsiteY6" fmla="*/ 239183 h 331258"/>
              <a:gd name="connsiteX7" fmla="*/ 1443567 w 1757892"/>
              <a:gd name="connsiteY7" fmla="*/ 229658 h 331258"/>
              <a:gd name="connsiteX8" fmla="*/ 0 w 1757892"/>
              <a:gd name="connsiteY8" fmla="*/ 0 h 331258"/>
              <a:gd name="connsiteX0" fmla="*/ 0 w 1757892"/>
              <a:gd name="connsiteY0" fmla="*/ 0 h 331258"/>
              <a:gd name="connsiteX1" fmla="*/ 9525 w 1757892"/>
              <a:gd name="connsiteY1" fmla="*/ 78316 h 331258"/>
              <a:gd name="connsiteX2" fmla="*/ 1456267 w 1757892"/>
              <a:gd name="connsiteY2" fmla="*/ 331258 h 331258"/>
              <a:gd name="connsiteX3" fmla="*/ 1757892 w 1757892"/>
              <a:gd name="connsiteY3" fmla="*/ 137583 h 331258"/>
              <a:gd name="connsiteX4" fmla="*/ 1738842 w 1757892"/>
              <a:gd name="connsiteY4" fmla="*/ 51858 h 331258"/>
              <a:gd name="connsiteX5" fmla="*/ 1449917 w 1757892"/>
              <a:gd name="connsiteY5" fmla="*/ 166158 h 331258"/>
              <a:gd name="connsiteX6" fmla="*/ 1446742 w 1757892"/>
              <a:gd name="connsiteY6" fmla="*/ 239183 h 331258"/>
              <a:gd name="connsiteX7" fmla="*/ 0 w 1757892"/>
              <a:gd name="connsiteY7" fmla="*/ 0 h 331258"/>
              <a:gd name="connsiteX0" fmla="*/ 0 w 1745934"/>
              <a:gd name="connsiteY0" fmla="*/ 0 h 331258"/>
              <a:gd name="connsiteX1" fmla="*/ 9525 w 1745934"/>
              <a:gd name="connsiteY1" fmla="*/ 78316 h 331258"/>
              <a:gd name="connsiteX2" fmla="*/ 1456267 w 1745934"/>
              <a:gd name="connsiteY2" fmla="*/ 331258 h 331258"/>
              <a:gd name="connsiteX3" fmla="*/ 1745934 w 1745934"/>
              <a:gd name="connsiteY3" fmla="*/ 144727 h 331258"/>
              <a:gd name="connsiteX4" fmla="*/ 1738842 w 1745934"/>
              <a:gd name="connsiteY4" fmla="*/ 51858 h 331258"/>
              <a:gd name="connsiteX5" fmla="*/ 1449917 w 1745934"/>
              <a:gd name="connsiteY5" fmla="*/ 166158 h 331258"/>
              <a:gd name="connsiteX6" fmla="*/ 1446742 w 1745934"/>
              <a:gd name="connsiteY6" fmla="*/ 239183 h 331258"/>
              <a:gd name="connsiteX7" fmla="*/ 0 w 1745934"/>
              <a:gd name="connsiteY7" fmla="*/ 0 h 331258"/>
              <a:gd name="connsiteX0" fmla="*/ 0 w 1738842"/>
              <a:gd name="connsiteY0" fmla="*/ 0 h 331258"/>
              <a:gd name="connsiteX1" fmla="*/ 9525 w 1738842"/>
              <a:gd name="connsiteY1" fmla="*/ 78316 h 331258"/>
              <a:gd name="connsiteX2" fmla="*/ 1456267 w 1738842"/>
              <a:gd name="connsiteY2" fmla="*/ 331258 h 331258"/>
              <a:gd name="connsiteX3" fmla="*/ 1731584 w 1738842"/>
              <a:gd name="connsiteY3" fmla="*/ 144727 h 331258"/>
              <a:gd name="connsiteX4" fmla="*/ 1738842 w 1738842"/>
              <a:gd name="connsiteY4" fmla="*/ 51858 h 331258"/>
              <a:gd name="connsiteX5" fmla="*/ 1449917 w 1738842"/>
              <a:gd name="connsiteY5" fmla="*/ 166158 h 331258"/>
              <a:gd name="connsiteX6" fmla="*/ 1446742 w 1738842"/>
              <a:gd name="connsiteY6" fmla="*/ 239183 h 331258"/>
              <a:gd name="connsiteX7" fmla="*/ 0 w 1738842"/>
              <a:gd name="connsiteY7" fmla="*/ 0 h 331258"/>
              <a:gd name="connsiteX0" fmla="*/ 0 w 1738842"/>
              <a:gd name="connsiteY0" fmla="*/ 0 h 331258"/>
              <a:gd name="connsiteX1" fmla="*/ 9525 w 1738842"/>
              <a:gd name="connsiteY1" fmla="*/ 78316 h 331258"/>
              <a:gd name="connsiteX2" fmla="*/ 1456267 w 1738842"/>
              <a:gd name="connsiteY2" fmla="*/ 331258 h 331258"/>
              <a:gd name="connsiteX3" fmla="*/ 1731584 w 1738842"/>
              <a:gd name="connsiteY3" fmla="*/ 144727 h 331258"/>
              <a:gd name="connsiteX4" fmla="*/ 1738842 w 1738842"/>
              <a:gd name="connsiteY4" fmla="*/ 63764 h 331258"/>
              <a:gd name="connsiteX5" fmla="*/ 1449917 w 1738842"/>
              <a:gd name="connsiteY5" fmla="*/ 166158 h 331258"/>
              <a:gd name="connsiteX6" fmla="*/ 1446742 w 1738842"/>
              <a:gd name="connsiteY6" fmla="*/ 239183 h 331258"/>
              <a:gd name="connsiteX7" fmla="*/ 0 w 1738842"/>
              <a:gd name="connsiteY7" fmla="*/ 0 h 33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8842" h="331258">
                <a:moveTo>
                  <a:pt x="0" y="0"/>
                </a:moveTo>
                <a:lnTo>
                  <a:pt x="9525" y="78316"/>
                </a:lnTo>
                <a:lnTo>
                  <a:pt x="1456267" y="331258"/>
                </a:lnTo>
                <a:lnTo>
                  <a:pt x="1731584" y="144727"/>
                </a:lnTo>
                <a:lnTo>
                  <a:pt x="1738842" y="63764"/>
                </a:lnTo>
                <a:lnTo>
                  <a:pt x="1449917" y="166158"/>
                </a:lnTo>
                <a:lnTo>
                  <a:pt x="1446742" y="239183"/>
                </a:lnTo>
                <a:cubicBezTo>
                  <a:pt x="1205089" y="211490"/>
                  <a:pt x="239536" y="26811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Freeform 172"/>
          <p:cNvSpPr/>
          <p:nvPr/>
        </p:nvSpPr>
        <p:spPr>
          <a:xfrm>
            <a:off x="6096000" y="1540490"/>
            <a:ext cx="1513100" cy="1595684"/>
          </a:xfrm>
          <a:custGeom>
            <a:avLst/>
            <a:gdLst>
              <a:gd name="connsiteX0" fmla="*/ 25400 w 1219200"/>
              <a:gd name="connsiteY0" fmla="*/ 12700 h 1581150"/>
              <a:gd name="connsiteX1" fmla="*/ 0 w 1219200"/>
              <a:gd name="connsiteY1" fmla="*/ 1447800 h 1581150"/>
              <a:gd name="connsiteX2" fmla="*/ 127000 w 1219200"/>
              <a:gd name="connsiteY2" fmla="*/ 1447800 h 1581150"/>
              <a:gd name="connsiteX3" fmla="*/ 139700 w 1219200"/>
              <a:gd name="connsiteY3" fmla="*/ 95250 h 1581150"/>
              <a:gd name="connsiteX4" fmla="*/ 1123950 w 1219200"/>
              <a:gd name="connsiteY4" fmla="*/ 114300 h 1581150"/>
              <a:gd name="connsiteX5" fmla="*/ 1117600 w 1219200"/>
              <a:gd name="connsiteY5" fmla="*/ 1562100 h 1581150"/>
              <a:gd name="connsiteX6" fmla="*/ 1193800 w 1219200"/>
              <a:gd name="connsiteY6" fmla="*/ 1581150 h 1581150"/>
              <a:gd name="connsiteX7" fmla="*/ 1219200 w 1219200"/>
              <a:gd name="connsiteY7" fmla="*/ 0 h 1581150"/>
              <a:gd name="connsiteX8" fmla="*/ 25400 w 1219200"/>
              <a:gd name="connsiteY8" fmla="*/ 1270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" h="1581150">
                <a:moveTo>
                  <a:pt x="25400" y="12700"/>
                </a:moveTo>
                <a:lnTo>
                  <a:pt x="0" y="1447800"/>
                </a:lnTo>
                <a:lnTo>
                  <a:pt x="127000" y="1447800"/>
                </a:lnTo>
                <a:lnTo>
                  <a:pt x="139700" y="95250"/>
                </a:lnTo>
                <a:lnTo>
                  <a:pt x="1123950" y="114300"/>
                </a:lnTo>
                <a:cubicBezTo>
                  <a:pt x="1121833" y="596900"/>
                  <a:pt x="1119717" y="1079500"/>
                  <a:pt x="1117600" y="1562100"/>
                </a:cubicBezTo>
                <a:lnTo>
                  <a:pt x="1193800" y="1581150"/>
                </a:lnTo>
                <a:lnTo>
                  <a:pt x="1219200" y="0"/>
                </a:lnTo>
                <a:lnTo>
                  <a:pt x="25400" y="127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6" name="Straight Connector 175"/>
          <p:cNvCxnSpPr/>
          <p:nvPr/>
        </p:nvCxnSpPr>
        <p:spPr>
          <a:xfrm flipV="1">
            <a:off x="6413500" y="1769702"/>
            <a:ext cx="336550" cy="26729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V="1">
            <a:off x="6457974" y="1966435"/>
            <a:ext cx="208208" cy="17590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 flipV="1">
            <a:off x="6452060" y="1765833"/>
            <a:ext cx="126571" cy="9771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Freeform 170"/>
          <p:cNvSpPr/>
          <p:nvPr/>
        </p:nvSpPr>
        <p:spPr>
          <a:xfrm>
            <a:off x="5864303" y="2910182"/>
            <a:ext cx="1728242" cy="397018"/>
          </a:xfrm>
          <a:custGeom>
            <a:avLst/>
            <a:gdLst>
              <a:gd name="connsiteX0" fmla="*/ 394636 w 1674796"/>
              <a:gd name="connsiteY0" fmla="*/ 0 h 394636"/>
              <a:gd name="connsiteX1" fmla="*/ 0 w 1674796"/>
              <a:gd name="connsiteY1" fmla="*/ 173254 h 394636"/>
              <a:gd name="connsiteX2" fmla="*/ 1395663 w 1674796"/>
              <a:gd name="connsiteY2" fmla="*/ 394636 h 394636"/>
              <a:gd name="connsiteX3" fmla="*/ 1674796 w 1674796"/>
              <a:gd name="connsiteY3" fmla="*/ 211756 h 394636"/>
              <a:gd name="connsiteX4" fmla="*/ 394636 w 1674796"/>
              <a:gd name="connsiteY4" fmla="*/ 0 h 394636"/>
              <a:gd name="connsiteX0" fmla="*/ 394636 w 1674796"/>
              <a:gd name="connsiteY0" fmla="*/ 0 h 394636"/>
              <a:gd name="connsiteX1" fmla="*/ 0 w 1674796"/>
              <a:gd name="connsiteY1" fmla="*/ 173254 h 394636"/>
              <a:gd name="connsiteX2" fmla="*/ 1395663 w 1674796"/>
              <a:gd name="connsiteY2" fmla="*/ 394636 h 394636"/>
              <a:gd name="connsiteX3" fmla="*/ 1674796 w 1674796"/>
              <a:gd name="connsiteY3" fmla="*/ 211756 h 394636"/>
              <a:gd name="connsiteX4" fmla="*/ 1491114 w 1674796"/>
              <a:gd name="connsiteY4" fmla="*/ 178535 h 394636"/>
              <a:gd name="connsiteX5" fmla="*/ 394636 w 1674796"/>
              <a:gd name="connsiteY5" fmla="*/ 0 h 394636"/>
              <a:gd name="connsiteX0" fmla="*/ 394636 w 1674796"/>
              <a:gd name="connsiteY0" fmla="*/ 0 h 394636"/>
              <a:gd name="connsiteX1" fmla="*/ 0 w 1674796"/>
              <a:gd name="connsiteY1" fmla="*/ 173254 h 394636"/>
              <a:gd name="connsiteX2" fmla="*/ 1395663 w 1674796"/>
              <a:gd name="connsiteY2" fmla="*/ 394636 h 394636"/>
              <a:gd name="connsiteX3" fmla="*/ 1674796 w 1674796"/>
              <a:gd name="connsiteY3" fmla="*/ 211756 h 394636"/>
              <a:gd name="connsiteX4" fmla="*/ 1573664 w 1674796"/>
              <a:gd name="connsiteY4" fmla="*/ 153135 h 394636"/>
              <a:gd name="connsiteX5" fmla="*/ 394636 w 1674796"/>
              <a:gd name="connsiteY5" fmla="*/ 0 h 394636"/>
              <a:gd name="connsiteX0" fmla="*/ 394636 w 1674796"/>
              <a:gd name="connsiteY0" fmla="*/ 0 h 394636"/>
              <a:gd name="connsiteX1" fmla="*/ 0 w 1674796"/>
              <a:gd name="connsiteY1" fmla="*/ 173254 h 394636"/>
              <a:gd name="connsiteX2" fmla="*/ 1395663 w 1674796"/>
              <a:gd name="connsiteY2" fmla="*/ 394636 h 394636"/>
              <a:gd name="connsiteX3" fmla="*/ 1674796 w 1674796"/>
              <a:gd name="connsiteY3" fmla="*/ 211756 h 394636"/>
              <a:gd name="connsiteX4" fmla="*/ 1573664 w 1674796"/>
              <a:gd name="connsiteY4" fmla="*/ 153135 h 394636"/>
              <a:gd name="connsiteX5" fmla="*/ 394636 w 1674796"/>
              <a:gd name="connsiteY5" fmla="*/ 0 h 394636"/>
              <a:gd name="connsiteX0" fmla="*/ 394636 w 1674796"/>
              <a:gd name="connsiteY0" fmla="*/ 0 h 394636"/>
              <a:gd name="connsiteX1" fmla="*/ 0 w 1674796"/>
              <a:gd name="connsiteY1" fmla="*/ 173254 h 394636"/>
              <a:gd name="connsiteX2" fmla="*/ 1395663 w 1674796"/>
              <a:gd name="connsiteY2" fmla="*/ 394636 h 394636"/>
              <a:gd name="connsiteX3" fmla="*/ 1674796 w 1674796"/>
              <a:gd name="connsiteY3" fmla="*/ 211756 h 394636"/>
              <a:gd name="connsiteX4" fmla="*/ 1573664 w 1674796"/>
              <a:gd name="connsiteY4" fmla="*/ 153135 h 394636"/>
              <a:gd name="connsiteX5" fmla="*/ 394636 w 1674796"/>
              <a:gd name="connsiteY5" fmla="*/ 0 h 394636"/>
              <a:gd name="connsiteX0" fmla="*/ 394636 w 1643046"/>
              <a:gd name="connsiteY0" fmla="*/ 0 h 394636"/>
              <a:gd name="connsiteX1" fmla="*/ 0 w 1643046"/>
              <a:gd name="connsiteY1" fmla="*/ 173254 h 394636"/>
              <a:gd name="connsiteX2" fmla="*/ 1395663 w 1643046"/>
              <a:gd name="connsiteY2" fmla="*/ 394636 h 394636"/>
              <a:gd name="connsiteX3" fmla="*/ 1643046 w 1643046"/>
              <a:gd name="connsiteY3" fmla="*/ 203818 h 394636"/>
              <a:gd name="connsiteX4" fmla="*/ 1573664 w 1643046"/>
              <a:gd name="connsiteY4" fmla="*/ 153135 h 394636"/>
              <a:gd name="connsiteX5" fmla="*/ 394636 w 1643046"/>
              <a:gd name="connsiteY5" fmla="*/ 0 h 394636"/>
              <a:gd name="connsiteX0" fmla="*/ 394636 w 1689083"/>
              <a:gd name="connsiteY0" fmla="*/ 0 h 394636"/>
              <a:gd name="connsiteX1" fmla="*/ 0 w 1689083"/>
              <a:gd name="connsiteY1" fmla="*/ 173254 h 394636"/>
              <a:gd name="connsiteX2" fmla="*/ 1395663 w 1689083"/>
              <a:gd name="connsiteY2" fmla="*/ 394636 h 394636"/>
              <a:gd name="connsiteX3" fmla="*/ 1689083 w 1689083"/>
              <a:gd name="connsiteY3" fmla="*/ 214931 h 394636"/>
              <a:gd name="connsiteX4" fmla="*/ 1573664 w 1689083"/>
              <a:gd name="connsiteY4" fmla="*/ 153135 h 394636"/>
              <a:gd name="connsiteX5" fmla="*/ 394636 w 1689083"/>
              <a:gd name="connsiteY5" fmla="*/ 0 h 394636"/>
              <a:gd name="connsiteX0" fmla="*/ 394636 w 1692258"/>
              <a:gd name="connsiteY0" fmla="*/ 0 h 394636"/>
              <a:gd name="connsiteX1" fmla="*/ 0 w 1692258"/>
              <a:gd name="connsiteY1" fmla="*/ 173254 h 394636"/>
              <a:gd name="connsiteX2" fmla="*/ 1395663 w 1692258"/>
              <a:gd name="connsiteY2" fmla="*/ 394636 h 394636"/>
              <a:gd name="connsiteX3" fmla="*/ 1692258 w 1692258"/>
              <a:gd name="connsiteY3" fmla="*/ 219694 h 394636"/>
              <a:gd name="connsiteX4" fmla="*/ 1573664 w 1692258"/>
              <a:gd name="connsiteY4" fmla="*/ 153135 h 394636"/>
              <a:gd name="connsiteX5" fmla="*/ 394636 w 1692258"/>
              <a:gd name="connsiteY5" fmla="*/ 0 h 394636"/>
              <a:gd name="connsiteX0" fmla="*/ 394636 w 1692258"/>
              <a:gd name="connsiteY0" fmla="*/ 0 h 394636"/>
              <a:gd name="connsiteX1" fmla="*/ 303663 w 1692258"/>
              <a:gd name="connsiteY1" fmla="*/ 35660 h 394636"/>
              <a:gd name="connsiteX2" fmla="*/ 0 w 1692258"/>
              <a:gd name="connsiteY2" fmla="*/ 173254 h 394636"/>
              <a:gd name="connsiteX3" fmla="*/ 1395663 w 1692258"/>
              <a:gd name="connsiteY3" fmla="*/ 394636 h 394636"/>
              <a:gd name="connsiteX4" fmla="*/ 1692258 w 1692258"/>
              <a:gd name="connsiteY4" fmla="*/ 219694 h 394636"/>
              <a:gd name="connsiteX5" fmla="*/ 1573664 w 1692258"/>
              <a:gd name="connsiteY5" fmla="*/ 153135 h 394636"/>
              <a:gd name="connsiteX6" fmla="*/ 394636 w 1692258"/>
              <a:gd name="connsiteY6" fmla="*/ 0 h 394636"/>
              <a:gd name="connsiteX0" fmla="*/ 394636 w 1692258"/>
              <a:gd name="connsiteY0" fmla="*/ 0 h 394636"/>
              <a:gd name="connsiteX1" fmla="*/ 317951 w 1692258"/>
              <a:gd name="connsiteY1" fmla="*/ 29310 h 394636"/>
              <a:gd name="connsiteX2" fmla="*/ 0 w 1692258"/>
              <a:gd name="connsiteY2" fmla="*/ 173254 h 394636"/>
              <a:gd name="connsiteX3" fmla="*/ 1395663 w 1692258"/>
              <a:gd name="connsiteY3" fmla="*/ 394636 h 394636"/>
              <a:gd name="connsiteX4" fmla="*/ 1692258 w 1692258"/>
              <a:gd name="connsiteY4" fmla="*/ 219694 h 394636"/>
              <a:gd name="connsiteX5" fmla="*/ 1573664 w 1692258"/>
              <a:gd name="connsiteY5" fmla="*/ 153135 h 394636"/>
              <a:gd name="connsiteX6" fmla="*/ 394636 w 1692258"/>
              <a:gd name="connsiteY6" fmla="*/ 0 h 394636"/>
              <a:gd name="connsiteX0" fmla="*/ 394636 w 1692258"/>
              <a:gd name="connsiteY0" fmla="*/ 0 h 394636"/>
              <a:gd name="connsiteX1" fmla="*/ 317951 w 1692258"/>
              <a:gd name="connsiteY1" fmla="*/ 29310 h 394636"/>
              <a:gd name="connsiteX2" fmla="*/ 0 w 1692258"/>
              <a:gd name="connsiteY2" fmla="*/ 173254 h 394636"/>
              <a:gd name="connsiteX3" fmla="*/ 1395663 w 1692258"/>
              <a:gd name="connsiteY3" fmla="*/ 394636 h 394636"/>
              <a:gd name="connsiteX4" fmla="*/ 1692258 w 1692258"/>
              <a:gd name="connsiteY4" fmla="*/ 219694 h 394636"/>
              <a:gd name="connsiteX5" fmla="*/ 1573664 w 1692258"/>
              <a:gd name="connsiteY5" fmla="*/ 153135 h 394636"/>
              <a:gd name="connsiteX6" fmla="*/ 394636 w 1692258"/>
              <a:gd name="connsiteY6" fmla="*/ 0 h 394636"/>
              <a:gd name="connsiteX0" fmla="*/ 394636 w 1692258"/>
              <a:gd name="connsiteY0" fmla="*/ 0 h 394636"/>
              <a:gd name="connsiteX1" fmla="*/ 317951 w 1692258"/>
              <a:gd name="connsiteY1" fmla="*/ 29310 h 394636"/>
              <a:gd name="connsiteX2" fmla="*/ 0 w 1692258"/>
              <a:gd name="connsiteY2" fmla="*/ 173254 h 394636"/>
              <a:gd name="connsiteX3" fmla="*/ 1395663 w 1692258"/>
              <a:gd name="connsiteY3" fmla="*/ 394636 h 394636"/>
              <a:gd name="connsiteX4" fmla="*/ 1692258 w 1692258"/>
              <a:gd name="connsiteY4" fmla="*/ 219694 h 394636"/>
              <a:gd name="connsiteX5" fmla="*/ 1573664 w 1692258"/>
              <a:gd name="connsiteY5" fmla="*/ 153135 h 394636"/>
              <a:gd name="connsiteX6" fmla="*/ 394636 w 1692258"/>
              <a:gd name="connsiteY6" fmla="*/ 0 h 394636"/>
              <a:gd name="connsiteX0" fmla="*/ 454000 w 1751622"/>
              <a:gd name="connsiteY0" fmla="*/ 0 h 394636"/>
              <a:gd name="connsiteX1" fmla="*/ 377315 w 1751622"/>
              <a:gd name="connsiteY1" fmla="*/ 29310 h 394636"/>
              <a:gd name="connsiteX2" fmla="*/ 269365 w 1751622"/>
              <a:gd name="connsiteY2" fmla="*/ 64235 h 394636"/>
              <a:gd name="connsiteX3" fmla="*/ 59364 w 1751622"/>
              <a:gd name="connsiteY3" fmla="*/ 173254 h 394636"/>
              <a:gd name="connsiteX4" fmla="*/ 1455027 w 1751622"/>
              <a:gd name="connsiteY4" fmla="*/ 394636 h 394636"/>
              <a:gd name="connsiteX5" fmla="*/ 1751622 w 1751622"/>
              <a:gd name="connsiteY5" fmla="*/ 219694 h 394636"/>
              <a:gd name="connsiteX6" fmla="*/ 1633028 w 1751622"/>
              <a:gd name="connsiteY6" fmla="*/ 153135 h 394636"/>
              <a:gd name="connsiteX7" fmla="*/ 454000 w 1751622"/>
              <a:gd name="connsiteY7" fmla="*/ 0 h 394636"/>
              <a:gd name="connsiteX0" fmla="*/ 455540 w 1753162"/>
              <a:gd name="connsiteY0" fmla="*/ 0 h 394636"/>
              <a:gd name="connsiteX1" fmla="*/ 378855 w 1753162"/>
              <a:gd name="connsiteY1" fmla="*/ 29310 h 394636"/>
              <a:gd name="connsiteX2" fmla="*/ 258205 w 1753162"/>
              <a:gd name="connsiteY2" fmla="*/ 40423 h 394636"/>
              <a:gd name="connsiteX3" fmla="*/ 60904 w 1753162"/>
              <a:gd name="connsiteY3" fmla="*/ 173254 h 394636"/>
              <a:gd name="connsiteX4" fmla="*/ 1456567 w 1753162"/>
              <a:gd name="connsiteY4" fmla="*/ 394636 h 394636"/>
              <a:gd name="connsiteX5" fmla="*/ 1753162 w 1753162"/>
              <a:gd name="connsiteY5" fmla="*/ 219694 h 394636"/>
              <a:gd name="connsiteX6" fmla="*/ 1634568 w 1753162"/>
              <a:gd name="connsiteY6" fmla="*/ 153135 h 394636"/>
              <a:gd name="connsiteX7" fmla="*/ 455540 w 1753162"/>
              <a:gd name="connsiteY7" fmla="*/ 0 h 394636"/>
              <a:gd name="connsiteX0" fmla="*/ 455540 w 1753162"/>
              <a:gd name="connsiteY0" fmla="*/ 0 h 394636"/>
              <a:gd name="connsiteX1" fmla="*/ 378855 w 1753162"/>
              <a:gd name="connsiteY1" fmla="*/ 29310 h 394636"/>
              <a:gd name="connsiteX2" fmla="*/ 258205 w 1753162"/>
              <a:gd name="connsiteY2" fmla="*/ 40423 h 394636"/>
              <a:gd name="connsiteX3" fmla="*/ 60904 w 1753162"/>
              <a:gd name="connsiteY3" fmla="*/ 173254 h 394636"/>
              <a:gd name="connsiteX4" fmla="*/ 1456567 w 1753162"/>
              <a:gd name="connsiteY4" fmla="*/ 394636 h 394636"/>
              <a:gd name="connsiteX5" fmla="*/ 1753162 w 1753162"/>
              <a:gd name="connsiteY5" fmla="*/ 219694 h 394636"/>
              <a:gd name="connsiteX6" fmla="*/ 1634568 w 1753162"/>
              <a:gd name="connsiteY6" fmla="*/ 153135 h 394636"/>
              <a:gd name="connsiteX7" fmla="*/ 455540 w 1753162"/>
              <a:gd name="connsiteY7" fmla="*/ 0 h 394636"/>
              <a:gd name="connsiteX0" fmla="*/ 455937 w 1753559"/>
              <a:gd name="connsiteY0" fmla="*/ 0 h 394636"/>
              <a:gd name="connsiteX1" fmla="*/ 379252 w 1753559"/>
              <a:gd name="connsiteY1" fmla="*/ 29310 h 394636"/>
              <a:gd name="connsiteX2" fmla="*/ 255427 w 1753559"/>
              <a:gd name="connsiteY2" fmla="*/ 27723 h 394636"/>
              <a:gd name="connsiteX3" fmla="*/ 61301 w 1753559"/>
              <a:gd name="connsiteY3" fmla="*/ 173254 h 394636"/>
              <a:gd name="connsiteX4" fmla="*/ 1456964 w 1753559"/>
              <a:gd name="connsiteY4" fmla="*/ 394636 h 394636"/>
              <a:gd name="connsiteX5" fmla="*/ 1753559 w 1753559"/>
              <a:gd name="connsiteY5" fmla="*/ 219694 h 394636"/>
              <a:gd name="connsiteX6" fmla="*/ 1634965 w 1753559"/>
              <a:gd name="connsiteY6" fmla="*/ 153135 h 394636"/>
              <a:gd name="connsiteX7" fmla="*/ 455937 w 1753559"/>
              <a:gd name="connsiteY7" fmla="*/ 0 h 394636"/>
              <a:gd name="connsiteX0" fmla="*/ 455937 w 1753559"/>
              <a:gd name="connsiteY0" fmla="*/ 0 h 394636"/>
              <a:gd name="connsiteX1" fmla="*/ 379252 w 1753559"/>
              <a:gd name="connsiteY1" fmla="*/ 29310 h 394636"/>
              <a:gd name="connsiteX2" fmla="*/ 255427 w 1753559"/>
              <a:gd name="connsiteY2" fmla="*/ 27723 h 394636"/>
              <a:gd name="connsiteX3" fmla="*/ 61301 w 1753559"/>
              <a:gd name="connsiteY3" fmla="*/ 173254 h 394636"/>
              <a:gd name="connsiteX4" fmla="*/ 1456964 w 1753559"/>
              <a:gd name="connsiteY4" fmla="*/ 394636 h 394636"/>
              <a:gd name="connsiteX5" fmla="*/ 1753559 w 1753559"/>
              <a:gd name="connsiteY5" fmla="*/ 219694 h 394636"/>
              <a:gd name="connsiteX6" fmla="*/ 1634965 w 1753559"/>
              <a:gd name="connsiteY6" fmla="*/ 153135 h 394636"/>
              <a:gd name="connsiteX7" fmla="*/ 455937 w 1753559"/>
              <a:gd name="connsiteY7" fmla="*/ 0 h 394636"/>
              <a:gd name="connsiteX0" fmla="*/ 455937 w 1753559"/>
              <a:gd name="connsiteY0" fmla="*/ 0 h 394636"/>
              <a:gd name="connsiteX1" fmla="*/ 379252 w 1753559"/>
              <a:gd name="connsiteY1" fmla="*/ 29310 h 394636"/>
              <a:gd name="connsiteX2" fmla="*/ 255427 w 1753559"/>
              <a:gd name="connsiteY2" fmla="*/ 27723 h 394636"/>
              <a:gd name="connsiteX3" fmla="*/ 61301 w 1753559"/>
              <a:gd name="connsiteY3" fmla="*/ 173254 h 394636"/>
              <a:gd name="connsiteX4" fmla="*/ 1456964 w 1753559"/>
              <a:gd name="connsiteY4" fmla="*/ 394636 h 394636"/>
              <a:gd name="connsiteX5" fmla="*/ 1753559 w 1753559"/>
              <a:gd name="connsiteY5" fmla="*/ 219694 h 394636"/>
              <a:gd name="connsiteX6" fmla="*/ 1634965 w 1753559"/>
              <a:gd name="connsiteY6" fmla="*/ 153135 h 394636"/>
              <a:gd name="connsiteX7" fmla="*/ 455937 w 1753559"/>
              <a:gd name="connsiteY7" fmla="*/ 0 h 394636"/>
              <a:gd name="connsiteX0" fmla="*/ 394636 w 1692258"/>
              <a:gd name="connsiteY0" fmla="*/ 0 h 394636"/>
              <a:gd name="connsiteX1" fmla="*/ 317951 w 1692258"/>
              <a:gd name="connsiteY1" fmla="*/ 29310 h 394636"/>
              <a:gd name="connsiteX2" fmla="*/ 194126 w 1692258"/>
              <a:gd name="connsiteY2" fmla="*/ 27723 h 394636"/>
              <a:gd name="connsiteX3" fmla="*/ 0 w 1692258"/>
              <a:gd name="connsiteY3" fmla="*/ 173254 h 394636"/>
              <a:gd name="connsiteX4" fmla="*/ 1395663 w 1692258"/>
              <a:gd name="connsiteY4" fmla="*/ 394636 h 394636"/>
              <a:gd name="connsiteX5" fmla="*/ 1692258 w 1692258"/>
              <a:gd name="connsiteY5" fmla="*/ 219694 h 394636"/>
              <a:gd name="connsiteX6" fmla="*/ 1573664 w 1692258"/>
              <a:gd name="connsiteY6" fmla="*/ 153135 h 394636"/>
              <a:gd name="connsiteX7" fmla="*/ 394636 w 1692258"/>
              <a:gd name="connsiteY7" fmla="*/ 0 h 394636"/>
              <a:gd name="connsiteX0" fmla="*/ 430620 w 1728242"/>
              <a:gd name="connsiteY0" fmla="*/ 0 h 394636"/>
              <a:gd name="connsiteX1" fmla="*/ 353935 w 1728242"/>
              <a:gd name="connsiteY1" fmla="*/ 29310 h 394636"/>
              <a:gd name="connsiteX2" fmla="*/ 230110 w 1728242"/>
              <a:gd name="connsiteY2" fmla="*/ 27723 h 394636"/>
              <a:gd name="connsiteX3" fmla="*/ 0 w 1728242"/>
              <a:gd name="connsiteY3" fmla="*/ 169021 h 394636"/>
              <a:gd name="connsiteX4" fmla="*/ 1431647 w 1728242"/>
              <a:gd name="connsiteY4" fmla="*/ 394636 h 394636"/>
              <a:gd name="connsiteX5" fmla="*/ 1728242 w 1728242"/>
              <a:gd name="connsiteY5" fmla="*/ 219694 h 394636"/>
              <a:gd name="connsiteX6" fmla="*/ 1609648 w 1728242"/>
              <a:gd name="connsiteY6" fmla="*/ 153135 h 394636"/>
              <a:gd name="connsiteX7" fmla="*/ 430620 w 1728242"/>
              <a:gd name="connsiteY7" fmla="*/ 0 h 394636"/>
              <a:gd name="connsiteX0" fmla="*/ 430620 w 1728242"/>
              <a:gd name="connsiteY0" fmla="*/ 0 h 394636"/>
              <a:gd name="connsiteX1" fmla="*/ 353935 w 1728242"/>
              <a:gd name="connsiteY1" fmla="*/ 29310 h 394636"/>
              <a:gd name="connsiteX2" fmla="*/ 230110 w 1728242"/>
              <a:gd name="connsiteY2" fmla="*/ 27723 h 394636"/>
              <a:gd name="connsiteX3" fmla="*/ 0 w 1728242"/>
              <a:gd name="connsiteY3" fmla="*/ 158437 h 394636"/>
              <a:gd name="connsiteX4" fmla="*/ 1431647 w 1728242"/>
              <a:gd name="connsiteY4" fmla="*/ 394636 h 394636"/>
              <a:gd name="connsiteX5" fmla="*/ 1728242 w 1728242"/>
              <a:gd name="connsiteY5" fmla="*/ 219694 h 394636"/>
              <a:gd name="connsiteX6" fmla="*/ 1609648 w 1728242"/>
              <a:gd name="connsiteY6" fmla="*/ 153135 h 394636"/>
              <a:gd name="connsiteX7" fmla="*/ 430620 w 1728242"/>
              <a:gd name="connsiteY7" fmla="*/ 0 h 394636"/>
              <a:gd name="connsiteX0" fmla="*/ 430620 w 1728242"/>
              <a:gd name="connsiteY0" fmla="*/ 0 h 394636"/>
              <a:gd name="connsiteX1" fmla="*/ 353935 w 1728242"/>
              <a:gd name="connsiteY1" fmla="*/ 29310 h 394636"/>
              <a:gd name="connsiteX2" fmla="*/ 230110 w 1728242"/>
              <a:gd name="connsiteY2" fmla="*/ 27723 h 394636"/>
              <a:gd name="connsiteX3" fmla="*/ 0 w 1728242"/>
              <a:gd name="connsiteY3" fmla="*/ 158437 h 394636"/>
              <a:gd name="connsiteX4" fmla="*/ 1431647 w 1728242"/>
              <a:gd name="connsiteY4" fmla="*/ 394636 h 394636"/>
              <a:gd name="connsiteX5" fmla="*/ 1728242 w 1728242"/>
              <a:gd name="connsiteY5" fmla="*/ 219694 h 394636"/>
              <a:gd name="connsiteX6" fmla="*/ 1609648 w 1728242"/>
              <a:gd name="connsiteY6" fmla="*/ 153135 h 394636"/>
              <a:gd name="connsiteX7" fmla="*/ 430620 w 1728242"/>
              <a:gd name="connsiteY7" fmla="*/ 0 h 394636"/>
              <a:gd name="connsiteX0" fmla="*/ 430620 w 1728242"/>
              <a:gd name="connsiteY0" fmla="*/ 0 h 394636"/>
              <a:gd name="connsiteX1" fmla="*/ 353935 w 1728242"/>
              <a:gd name="connsiteY1" fmla="*/ 29310 h 394636"/>
              <a:gd name="connsiteX2" fmla="*/ 230110 w 1728242"/>
              <a:gd name="connsiteY2" fmla="*/ 27723 h 394636"/>
              <a:gd name="connsiteX3" fmla="*/ 0 w 1728242"/>
              <a:gd name="connsiteY3" fmla="*/ 158437 h 394636"/>
              <a:gd name="connsiteX4" fmla="*/ 1431647 w 1728242"/>
              <a:gd name="connsiteY4" fmla="*/ 394636 h 394636"/>
              <a:gd name="connsiteX5" fmla="*/ 1728242 w 1728242"/>
              <a:gd name="connsiteY5" fmla="*/ 219694 h 394636"/>
              <a:gd name="connsiteX6" fmla="*/ 1609648 w 1728242"/>
              <a:gd name="connsiteY6" fmla="*/ 153135 h 394636"/>
              <a:gd name="connsiteX7" fmla="*/ 430620 w 1728242"/>
              <a:gd name="connsiteY7" fmla="*/ 0 h 394636"/>
              <a:gd name="connsiteX0" fmla="*/ 430620 w 1728242"/>
              <a:gd name="connsiteY0" fmla="*/ 0 h 394636"/>
              <a:gd name="connsiteX1" fmla="*/ 353935 w 1728242"/>
              <a:gd name="connsiteY1" fmla="*/ 29310 h 394636"/>
              <a:gd name="connsiteX2" fmla="*/ 230110 w 1728242"/>
              <a:gd name="connsiteY2" fmla="*/ 27723 h 394636"/>
              <a:gd name="connsiteX3" fmla="*/ 0 w 1728242"/>
              <a:gd name="connsiteY3" fmla="*/ 158437 h 394636"/>
              <a:gd name="connsiteX4" fmla="*/ 1431647 w 1728242"/>
              <a:gd name="connsiteY4" fmla="*/ 394636 h 394636"/>
              <a:gd name="connsiteX5" fmla="*/ 1728242 w 1728242"/>
              <a:gd name="connsiteY5" fmla="*/ 219694 h 394636"/>
              <a:gd name="connsiteX6" fmla="*/ 1619173 w 1728242"/>
              <a:gd name="connsiteY6" fmla="*/ 160278 h 394636"/>
              <a:gd name="connsiteX7" fmla="*/ 430620 w 1728242"/>
              <a:gd name="connsiteY7" fmla="*/ 0 h 394636"/>
              <a:gd name="connsiteX0" fmla="*/ 425858 w 1728242"/>
              <a:gd name="connsiteY0" fmla="*/ 0 h 397018"/>
              <a:gd name="connsiteX1" fmla="*/ 353935 w 1728242"/>
              <a:gd name="connsiteY1" fmla="*/ 31692 h 397018"/>
              <a:gd name="connsiteX2" fmla="*/ 230110 w 1728242"/>
              <a:gd name="connsiteY2" fmla="*/ 30105 h 397018"/>
              <a:gd name="connsiteX3" fmla="*/ 0 w 1728242"/>
              <a:gd name="connsiteY3" fmla="*/ 160819 h 397018"/>
              <a:gd name="connsiteX4" fmla="*/ 1431647 w 1728242"/>
              <a:gd name="connsiteY4" fmla="*/ 397018 h 397018"/>
              <a:gd name="connsiteX5" fmla="*/ 1728242 w 1728242"/>
              <a:gd name="connsiteY5" fmla="*/ 222076 h 397018"/>
              <a:gd name="connsiteX6" fmla="*/ 1619173 w 1728242"/>
              <a:gd name="connsiteY6" fmla="*/ 162660 h 397018"/>
              <a:gd name="connsiteX7" fmla="*/ 425858 w 1728242"/>
              <a:gd name="connsiteY7" fmla="*/ 0 h 39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28242" h="397018">
                <a:moveTo>
                  <a:pt x="425858" y="0"/>
                </a:moveTo>
                <a:lnTo>
                  <a:pt x="353935" y="31692"/>
                </a:lnTo>
                <a:cubicBezTo>
                  <a:pt x="302525" y="31286"/>
                  <a:pt x="306914" y="29927"/>
                  <a:pt x="230110" y="30105"/>
                </a:cubicBezTo>
                <a:cubicBezTo>
                  <a:pt x="177118" y="54096"/>
                  <a:pt x="177040" y="59186"/>
                  <a:pt x="0" y="160819"/>
                </a:cubicBezTo>
                <a:lnTo>
                  <a:pt x="1431647" y="397018"/>
                </a:lnTo>
                <a:lnTo>
                  <a:pt x="1728242" y="222076"/>
                </a:lnTo>
                <a:cubicBezTo>
                  <a:pt x="1680244" y="208886"/>
                  <a:pt x="1598909" y="207600"/>
                  <a:pt x="1619173" y="162660"/>
                </a:cubicBezTo>
                <a:lnTo>
                  <a:pt x="42585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Freeform 213"/>
          <p:cNvSpPr/>
          <p:nvPr/>
        </p:nvSpPr>
        <p:spPr>
          <a:xfrm>
            <a:off x="6217273" y="1636000"/>
            <a:ext cx="83502" cy="1298821"/>
          </a:xfrm>
          <a:custGeom>
            <a:avLst/>
            <a:gdLst>
              <a:gd name="connsiteX0" fmla="*/ 66040 w 77740"/>
              <a:gd name="connsiteY0" fmla="*/ 79975 h 1405855"/>
              <a:gd name="connsiteX1" fmla="*/ 5080 w 77740"/>
              <a:gd name="connsiteY1" fmla="*/ 74895 h 1405855"/>
              <a:gd name="connsiteX2" fmla="*/ 0 w 77740"/>
              <a:gd name="connsiteY2" fmla="*/ 1405855 h 1405855"/>
              <a:gd name="connsiteX3" fmla="*/ 71120 w 77740"/>
              <a:gd name="connsiteY3" fmla="*/ 1385535 h 1405855"/>
              <a:gd name="connsiteX4" fmla="*/ 76200 w 77740"/>
              <a:gd name="connsiteY4" fmla="*/ 1141695 h 1405855"/>
              <a:gd name="connsiteX5" fmla="*/ 66040 w 77740"/>
              <a:gd name="connsiteY5" fmla="*/ 79975 h 1405855"/>
              <a:gd name="connsiteX0" fmla="*/ 66040 w 85418"/>
              <a:gd name="connsiteY0" fmla="*/ 5080 h 1330960"/>
              <a:gd name="connsiteX1" fmla="*/ 5080 w 85418"/>
              <a:gd name="connsiteY1" fmla="*/ 0 h 1330960"/>
              <a:gd name="connsiteX2" fmla="*/ 0 w 85418"/>
              <a:gd name="connsiteY2" fmla="*/ 1330960 h 1330960"/>
              <a:gd name="connsiteX3" fmla="*/ 71120 w 85418"/>
              <a:gd name="connsiteY3" fmla="*/ 1310640 h 1330960"/>
              <a:gd name="connsiteX4" fmla="*/ 76200 w 85418"/>
              <a:gd name="connsiteY4" fmla="*/ 1066800 h 1330960"/>
              <a:gd name="connsiteX5" fmla="*/ 66040 w 85418"/>
              <a:gd name="connsiteY5" fmla="*/ 5080 h 1330960"/>
              <a:gd name="connsiteX0" fmla="*/ 66040 w 76769"/>
              <a:gd name="connsiteY0" fmla="*/ 17231 h 1343111"/>
              <a:gd name="connsiteX1" fmla="*/ 5080 w 76769"/>
              <a:gd name="connsiteY1" fmla="*/ 12151 h 1343111"/>
              <a:gd name="connsiteX2" fmla="*/ 0 w 76769"/>
              <a:gd name="connsiteY2" fmla="*/ 1343111 h 1343111"/>
              <a:gd name="connsiteX3" fmla="*/ 71120 w 76769"/>
              <a:gd name="connsiteY3" fmla="*/ 1322791 h 1343111"/>
              <a:gd name="connsiteX4" fmla="*/ 76200 w 76769"/>
              <a:gd name="connsiteY4" fmla="*/ 1078951 h 1343111"/>
              <a:gd name="connsiteX5" fmla="*/ 66040 w 76769"/>
              <a:gd name="connsiteY5" fmla="*/ 17231 h 1343111"/>
              <a:gd name="connsiteX0" fmla="*/ 66040 w 82211"/>
              <a:gd name="connsiteY0" fmla="*/ 5080 h 1330960"/>
              <a:gd name="connsiteX1" fmla="*/ 5080 w 82211"/>
              <a:gd name="connsiteY1" fmla="*/ 0 h 1330960"/>
              <a:gd name="connsiteX2" fmla="*/ 0 w 82211"/>
              <a:gd name="connsiteY2" fmla="*/ 1330960 h 1330960"/>
              <a:gd name="connsiteX3" fmla="*/ 71120 w 82211"/>
              <a:gd name="connsiteY3" fmla="*/ 1310640 h 1330960"/>
              <a:gd name="connsiteX4" fmla="*/ 76200 w 82211"/>
              <a:gd name="connsiteY4" fmla="*/ 1066800 h 1330960"/>
              <a:gd name="connsiteX5" fmla="*/ 66040 w 82211"/>
              <a:gd name="connsiteY5" fmla="*/ 5080 h 1330960"/>
              <a:gd name="connsiteX0" fmla="*/ 179027 w 349318"/>
              <a:gd name="connsiteY0" fmla="*/ 5080 h 1330960"/>
              <a:gd name="connsiteX1" fmla="*/ 118067 w 349318"/>
              <a:gd name="connsiteY1" fmla="*/ 0 h 1330960"/>
              <a:gd name="connsiteX2" fmla="*/ 112987 w 349318"/>
              <a:gd name="connsiteY2" fmla="*/ 1330960 h 1330960"/>
              <a:gd name="connsiteX3" fmla="*/ 184107 w 349318"/>
              <a:gd name="connsiteY3" fmla="*/ 1310640 h 1330960"/>
              <a:gd name="connsiteX4" fmla="*/ 189187 w 349318"/>
              <a:gd name="connsiteY4" fmla="*/ 1066800 h 1330960"/>
              <a:gd name="connsiteX5" fmla="*/ 179027 w 349318"/>
              <a:gd name="connsiteY5" fmla="*/ 5080 h 1330960"/>
              <a:gd name="connsiteX0" fmla="*/ 66040 w 103959"/>
              <a:gd name="connsiteY0" fmla="*/ 107488 h 1433368"/>
              <a:gd name="connsiteX1" fmla="*/ 5080 w 103959"/>
              <a:gd name="connsiteY1" fmla="*/ 102408 h 1433368"/>
              <a:gd name="connsiteX2" fmla="*/ 0 w 103959"/>
              <a:gd name="connsiteY2" fmla="*/ 1433368 h 1433368"/>
              <a:gd name="connsiteX3" fmla="*/ 71120 w 103959"/>
              <a:gd name="connsiteY3" fmla="*/ 1413048 h 1433368"/>
              <a:gd name="connsiteX4" fmla="*/ 76200 w 103959"/>
              <a:gd name="connsiteY4" fmla="*/ 1169208 h 1433368"/>
              <a:gd name="connsiteX5" fmla="*/ 66040 w 103959"/>
              <a:gd name="connsiteY5" fmla="*/ 107488 h 1433368"/>
              <a:gd name="connsiteX0" fmla="*/ 61277 w 100755"/>
              <a:gd name="connsiteY0" fmla="*/ 107488 h 1433368"/>
              <a:gd name="connsiteX1" fmla="*/ 5080 w 100755"/>
              <a:gd name="connsiteY1" fmla="*/ 102408 h 1433368"/>
              <a:gd name="connsiteX2" fmla="*/ 0 w 100755"/>
              <a:gd name="connsiteY2" fmla="*/ 1433368 h 1433368"/>
              <a:gd name="connsiteX3" fmla="*/ 71120 w 100755"/>
              <a:gd name="connsiteY3" fmla="*/ 1413048 h 1433368"/>
              <a:gd name="connsiteX4" fmla="*/ 76200 w 100755"/>
              <a:gd name="connsiteY4" fmla="*/ 1169208 h 1433368"/>
              <a:gd name="connsiteX5" fmla="*/ 61277 w 100755"/>
              <a:gd name="connsiteY5" fmla="*/ 107488 h 1433368"/>
              <a:gd name="connsiteX0" fmla="*/ 61277 w 76837"/>
              <a:gd name="connsiteY0" fmla="*/ 107488 h 1433368"/>
              <a:gd name="connsiteX1" fmla="*/ 5080 w 76837"/>
              <a:gd name="connsiteY1" fmla="*/ 102408 h 1433368"/>
              <a:gd name="connsiteX2" fmla="*/ 0 w 76837"/>
              <a:gd name="connsiteY2" fmla="*/ 1433368 h 1433368"/>
              <a:gd name="connsiteX3" fmla="*/ 71120 w 76837"/>
              <a:gd name="connsiteY3" fmla="*/ 1413048 h 1433368"/>
              <a:gd name="connsiteX4" fmla="*/ 76200 w 76837"/>
              <a:gd name="connsiteY4" fmla="*/ 1169208 h 1433368"/>
              <a:gd name="connsiteX5" fmla="*/ 61277 w 76837"/>
              <a:gd name="connsiteY5" fmla="*/ 107488 h 1433368"/>
              <a:gd name="connsiteX0" fmla="*/ 61277 w 76837"/>
              <a:gd name="connsiteY0" fmla="*/ 5080 h 1330960"/>
              <a:gd name="connsiteX1" fmla="*/ 5080 w 76837"/>
              <a:gd name="connsiteY1" fmla="*/ 0 h 1330960"/>
              <a:gd name="connsiteX2" fmla="*/ 0 w 76837"/>
              <a:gd name="connsiteY2" fmla="*/ 1330960 h 1330960"/>
              <a:gd name="connsiteX3" fmla="*/ 71120 w 76837"/>
              <a:gd name="connsiteY3" fmla="*/ 1310640 h 1330960"/>
              <a:gd name="connsiteX4" fmla="*/ 76200 w 76837"/>
              <a:gd name="connsiteY4" fmla="*/ 1066800 h 1330960"/>
              <a:gd name="connsiteX5" fmla="*/ 61277 w 76837"/>
              <a:gd name="connsiteY5" fmla="*/ 5080 h 1330960"/>
              <a:gd name="connsiteX0" fmla="*/ 61277 w 76837"/>
              <a:gd name="connsiteY0" fmla="*/ 5080 h 1330960"/>
              <a:gd name="connsiteX1" fmla="*/ 5080 w 76837"/>
              <a:gd name="connsiteY1" fmla="*/ 0 h 1330960"/>
              <a:gd name="connsiteX2" fmla="*/ 0 w 76837"/>
              <a:gd name="connsiteY2" fmla="*/ 1330960 h 1330960"/>
              <a:gd name="connsiteX3" fmla="*/ 71120 w 76837"/>
              <a:gd name="connsiteY3" fmla="*/ 1310640 h 1330960"/>
              <a:gd name="connsiteX4" fmla="*/ 76200 w 76837"/>
              <a:gd name="connsiteY4" fmla="*/ 1066800 h 1330960"/>
              <a:gd name="connsiteX5" fmla="*/ 61277 w 76837"/>
              <a:gd name="connsiteY5" fmla="*/ 5080 h 1330960"/>
              <a:gd name="connsiteX0" fmla="*/ 61277 w 76837"/>
              <a:gd name="connsiteY0" fmla="*/ 774 h 1334591"/>
              <a:gd name="connsiteX1" fmla="*/ 5080 w 76837"/>
              <a:gd name="connsiteY1" fmla="*/ 3631 h 1334591"/>
              <a:gd name="connsiteX2" fmla="*/ 0 w 76837"/>
              <a:gd name="connsiteY2" fmla="*/ 1334591 h 1334591"/>
              <a:gd name="connsiteX3" fmla="*/ 71120 w 76837"/>
              <a:gd name="connsiteY3" fmla="*/ 1314271 h 1334591"/>
              <a:gd name="connsiteX4" fmla="*/ 76200 w 76837"/>
              <a:gd name="connsiteY4" fmla="*/ 1070431 h 1334591"/>
              <a:gd name="connsiteX5" fmla="*/ 61277 w 76837"/>
              <a:gd name="connsiteY5" fmla="*/ 774 h 1334591"/>
              <a:gd name="connsiteX0" fmla="*/ 61277 w 76837"/>
              <a:gd name="connsiteY0" fmla="*/ 665 h 1334482"/>
              <a:gd name="connsiteX1" fmla="*/ 5080 w 76837"/>
              <a:gd name="connsiteY1" fmla="*/ 5110 h 1334482"/>
              <a:gd name="connsiteX2" fmla="*/ 0 w 76837"/>
              <a:gd name="connsiteY2" fmla="*/ 1334482 h 1334482"/>
              <a:gd name="connsiteX3" fmla="*/ 71120 w 76837"/>
              <a:gd name="connsiteY3" fmla="*/ 1314162 h 1334482"/>
              <a:gd name="connsiteX4" fmla="*/ 76200 w 76837"/>
              <a:gd name="connsiteY4" fmla="*/ 1070322 h 1334482"/>
              <a:gd name="connsiteX5" fmla="*/ 61277 w 76837"/>
              <a:gd name="connsiteY5" fmla="*/ 665 h 1334482"/>
              <a:gd name="connsiteX0" fmla="*/ 156527 w 156993"/>
              <a:gd name="connsiteY0" fmla="*/ 3492 h 1329372"/>
              <a:gd name="connsiteX1" fmla="*/ 5080 w 156993"/>
              <a:gd name="connsiteY1" fmla="*/ 0 h 1329372"/>
              <a:gd name="connsiteX2" fmla="*/ 0 w 156993"/>
              <a:gd name="connsiteY2" fmla="*/ 1329372 h 1329372"/>
              <a:gd name="connsiteX3" fmla="*/ 71120 w 156993"/>
              <a:gd name="connsiteY3" fmla="*/ 1309052 h 1329372"/>
              <a:gd name="connsiteX4" fmla="*/ 76200 w 156993"/>
              <a:gd name="connsiteY4" fmla="*/ 1065212 h 1329372"/>
              <a:gd name="connsiteX5" fmla="*/ 156527 w 156993"/>
              <a:gd name="connsiteY5" fmla="*/ 3492 h 1329372"/>
              <a:gd name="connsiteX0" fmla="*/ 156527 w 156993"/>
              <a:gd name="connsiteY0" fmla="*/ 4018 h 1329898"/>
              <a:gd name="connsiteX1" fmla="*/ 5080 w 156993"/>
              <a:gd name="connsiteY1" fmla="*/ 526 h 1329898"/>
              <a:gd name="connsiteX2" fmla="*/ 0 w 156993"/>
              <a:gd name="connsiteY2" fmla="*/ 1329898 h 1329898"/>
              <a:gd name="connsiteX3" fmla="*/ 71120 w 156993"/>
              <a:gd name="connsiteY3" fmla="*/ 1309578 h 1329898"/>
              <a:gd name="connsiteX4" fmla="*/ 76200 w 156993"/>
              <a:gd name="connsiteY4" fmla="*/ 1065738 h 1329898"/>
              <a:gd name="connsiteX5" fmla="*/ 156527 w 156993"/>
              <a:gd name="connsiteY5" fmla="*/ 4018 h 1329898"/>
              <a:gd name="connsiteX0" fmla="*/ 58102 w 76718"/>
              <a:gd name="connsiteY0" fmla="*/ 898 h 1334715"/>
              <a:gd name="connsiteX1" fmla="*/ 5080 w 76718"/>
              <a:gd name="connsiteY1" fmla="*/ 5343 h 1334715"/>
              <a:gd name="connsiteX2" fmla="*/ 0 w 76718"/>
              <a:gd name="connsiteY2" fmla="*/ 1334715 h 1334715"/>
              <a:gd name="connsiteX3" fmla="*/ 71120 w 76718"/>
              <a:gd name="connsiteY3" fmla="*/ 1314395 h 1334715"/>
              <a:gd name="connsiteX4" fmla="*/ 76200 w 76718"/>
              <a:gd name="connsiteY4" fmla="*/ 1070555 h 1334715"/>
              <a:gd name="connsiteX5" fmla="*/ 58102 w 76718"/>
              <a:gd name="connsiteY5" fmla="*/ 898 h 1334715"/>
              <a:gd name="connsiteX0" fmla="*/ 99107 w 117723"/>
              <a:gd name="connsiteY0" fmla="*/ 2790 h 1336607"/>
              <a:gd name="connsiteX1" fmla="*/ 47 w 117723"/>
              <a:gd name="connsiteY1" fmla="*/ 885 h 1336607"/>
              <a:gd name="connsiteX2" fmla="*/ 41005 w 117723"/>
              <a:gd name="connsiteY2" fmla="*/ 1336607 h 1336607"/>
              <a:gd name="connsiteX3" fmla="*/ 112125 w 117723"/>
              <a:gd name="connsiteY3" fmla="*/ 1316287 h 1336607"/>
              <a:gd name="connsiteX4" fmla="*/ 117205 w 117723"/>
              <a:gd name="connsiteY4" fmla="*/ 1072447 h 1336607"/>
              <a:gd name="connsiteX5" fmla="*/ 99107 w 117723"/>
              <a:gd name="connsiteY5" fmla="*/ 2790 h 1336607"/>
              <a:gd name="connsiteX0" fmla="*/ 99107 w 117723"/>
              <a:gd name="connsiteY0" fmla="*/ 2127 h 1335944"/>
              <a:gd name="connsiteX1" fmla="*/ 47 w 117723"/>
              <a:gd name="connsiteY1" fmla="*/ 222 h 1335944"/>
              <a:gd name="connsiteX2" fmla="*/ 41005 w 117723"/>
              <a:gd name="connsiteY2" fmla="*/ 1335944 h 1335944"/>
              <a:gd name="connsiteX3" fmla="*/ 112125 w 117723"/>
              <a:gd name="connsiteY3" fmla="*/ 1315624 h 1335944"/>
              <a:gd name="connsiteX4" fmla="*/ 117205 w 117723"/>
              <a:gd name="connsiteY4" fmla="*/ 1071784 h 1335944"/>
              <a:gd name="connsiteX5" fmla="*/ 99107 w 117723"/>
              <a:gd name="connsiteY5" fmla="*/ 2127 h 1335944"/>
              <a:gd name="connsiteX0" fmla="*/ 58102 w 76718"/>
              <a:gd name="connsiteY0" fmla="*/ 0 h 1333817"/>
              <a:gd name="connsiteX1" fmla="*/ 16192 w 76718"/>
              <a:gd name="connsiteY1" fmla="*/ 1270 h 1333817"/>
              <a:gd name="connsiteX2" fmla="*/ 0 w 76718"/>
              <a:gd name="connsiteY2" fmla="*/ 1333817 h 1333817"/>
              <a:gd name="connsiteX3" fmla="*/ 71120 w 76718"/>
              <a:gd name="connsiteY3" fmla="*/ 1313497 h 1333817"/>
              <a:gd name="connsiteX4" fmla="*/ 76200 w 76718"/>
              <a:gd name="connsiteY4" fmla="*/ 1069657 h 1333817"/>
              <a:gd name="connsiteX5" fmla="*/ 58102 w 76718"/>
              <a:gd name="connsiteY5" fmla="*/ 0 h 1333817"/>
              <a:gd name="connsiteX0" fmla="*/ 83502 w 85989"/>
              <a:gd name="connsiteY0" fmla="*/ 0 h 1333817"/>
              <a:gd name="connsiteX1" fmla="*/ 16192 w 85989"/>
              <a:gd name="connsiteY1" fmla="*/ 1270 h 1333817"/>
              <a:gd name="connsiteX2" fmla="*/ 0 w 85989"/>
              <a:gd name="connsiteY2" fmla="*/ 1333817 h 1333817"/>
              <a:gd name="connsiteX3" fmla="*/ 71120 w 85989"/>
              <a:gd name="connsiteY3" fmla="*/ 1313497 h 1333817"/>
              <a:gd name="connsiteX4" fmla="*/ 76200 w 85989"/>
              <a:gd name="connsiteY4" fmla="*/ 1069657 h 1333817"/>
              <a:gd name="connsiteX5" fmla="*/ 83502 w 85989"/>
              <a:gd name="connsiteY5" fmla="*/ 0 h 1333817"/>
              <a:gd name="connsiteX0" fmla="*/ 83502 w 83502"/>
              <a:gd name="connsiteY0" fmla="*/ 0 h 1333817"/>
              <a:gd name="connsiteX1" fmla="*/ 16192 w 83502"/>
              <a:gd name="connsiteY1" fmla="*/ 1270 h 1333817"/>
              <a:gd name="connsiteX2" fmla="*/ 0 w 83502"/>
              <a:gd name="connsiteY2" fmla="*/ 1333817 h 1333817"/>
              <a:gd name="connsiteX3" fmla="*/ 71120 w 83502"/>
              <a:gd name="connsiteY3" fmla="*/ 1313497 h 1333817"/>
              <a:gd name="connsiteX4" fmla="*/ 76200 w 83502"/>
              <a:gd name="connsiteY4" fmla="*/ 1069657 h 1333817"/>
              <a:gd name="connsiteX5" fmla="*/ 83502 w 83502"/>
              <a:gd name="connsiteY5" fmla="*/ 0 h 133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02" h="1333817">
                <a:moveTo>
                  <a:pt x="83502" y="0"/>
                </a:moveTo>
                <a:cubicBezTo>
                  <a:pt x="57362" y="3176"/>
                  <a:pt x="47624" y="-212"/>
                  <a:pt x="16192" y="1270"/>
                </a:cubicBezTo>
                <a:cubicBezTo>
                  <a:pt x="14499" y="444923"/>
                  <a:pt x="1693" y="890164"/>
                  <a:pt x="0" y="1333817"/>
                </a:cubicBezTo>
                <a:lnTo>
                  <a:pt x="71120" y="1313497"/>
                </a:lnTo>
                <a:lnTo>
                  <a:pt x="76200" y="1069657"/>
                </a:lnTo>
                <a:cubicBezTo>
                  <a:pt x="79587" y="710670"/>
                  <a:pt x="71913" y="937260"/>
                  <a:pt x="8350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Freeform 250"/>
          <p:cNvSpPr/>
          <p:nvPr/>
        </p:nvSpPr>
        <p:spPr>
          <a:xfrm>
            <a:off x="6269184" y="1636000"/>
            <a:ext cx="1225550" cy="1206500"/>
          </a:xfrm>
          <a:custGeom>
            <a:avLst/>
            <a:gdLst>
              <a:gd name="connsiteX0" fmla="*/ 573507 w 1225550"/>
              <a:gd name="connsiteY0" fmla="*/ 597891 h 1206500"/>
              <a:gd name="connsiteX1" fmla="*/ 443107 w 1225550"/>
              <a:gd name="connsiteY1" fmla="*/ 799948 h 1206500"/>
              <a:gd name="connsiteX2" fmla="*/ 573507 w 1225550"/>
              <a:gd name="connsiteY2" fmla="*/ 1002005 h 1206500"/>
              <a:gd name="connsiteX3" fmla="*/ 703907 w 1225550"/>
              <a:gd name="connsiteY3" fmla="*/ 799948 h 1206500"/>
              <a:gd name="connsiteX4" fmla="*/ 573507 w 1225550"/>
              <a:gd name="connsiteY4" fmla="*/ 597891 h 1206500"/>
              <a:gd name="connsiteX5" fmla="*/ 0 w 1225550"/>
              <a:gd name="connsiteY5" fmla="*/ 0 h 1206500"/>
              <a:gd name="connsiteX6" fmla="*/ 1225550 w 1225550"/>
              <a:gd name="connsiteY6" fmla="*/ 19050 h 1206500"/>
              <a:gd name="connsiteX7" fmla="*/ 1206500 w 1225550"/>
              <a:gd name="connsiteY7" fmla="*/ 1206500 h 1206500"/>
              <a:gd name="connsiteX8" fmla="*/ 1270 w 1225550"/>
              <a:gd name="connsiteY8" fmla="*/ 1073150 h 1206500"/>
              <a:gd name="connsiteX9" fmla="*/ 0 w 1225550"/>
              <a:gd name="connsiteY9" fmla="*/ 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5550" h="1206500">
                <a:moveTo>
                  <a:pt x="573507" y="597891"/>
                </a:moveTo>
                <a:cubicBezTo>
                  <a:pt x="501489" y="597891"/>
                  <a:pt x="443107" y="688355"/>
                  <a:pt x="443107" y="799948"/>
                </a:cubicBezTo>
                <a:cubicBezTo>
                  <a:pt x="443107" y="911541"/>
                  <a:pt x="501489" y="1002005"/>
                  <a:pt x="573507" y="1002005"/>
                </a:cubicBezTo>
                <a:cubicBezTo>
                  <a:pt x="645525" y="1002005"/>
                  <a:pt x="703907" y="911541"/>
                  <a:pt x="703907" y="799948"/>
                </a:cubicBezTo>
                <a:cubicBezTo>
                  <a:pt x="703907" y="688355"/>
                  <a:pt x="645525" y="597891"/>
                  <a:pt x="573507" y="597891"/>
                </a:cubicBezTo>
                <a:close/>
                <a:moveTo>
                  <a:pt x="0" y="0"/>
                </a:moveTo>
                <a:lnTo>
                  <a:pt x="1225550" y="19050"/>
                </a:lnTo>
                <a:lnTo>
                  <a:pt x="1206500" y="1206500"/>
                </a:lnTo>
                <a:lnTo>
                  <a:pt x="1270" y="1073150"/>
                </a:lnTo>
                <a:cubicBezTo>
                  <a:pt x="847" y="715433"/>
                  <a:pt x="423" y="35771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63000"/>
            </a:schemeClr>
          </a:solidFill>
          <a:ln w="3175">
            <a:solidFill>
              <a:schemeClr val="tx1">
                <a:lumMod val="50000"/>
                <a:lumOff val="50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Freeform 268"/>
          <p:cNvSpPr/>
          <p:nvPr/>
        </p:nvSpPr>
        <p:spPr>
          <a:xfrm>
            <a:off x="1729381" y="3297043"/>
            <a:ext cx="1896954" cy="2282318"/>
          </a:xfrm>
          <a:custGeom>
            <a:avLst/>
            <a:gdLst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06680 w 2032000"/>
              <a:gd name="connsiteY6" fmla="*/ 762000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020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20040 w 2032000"/>
              <a:gd name="connsiteY10" fmla="*/ 1249680 h 2138680"/>
              <a:gd name="connsiteX11" fmla="*/ 309880 w 2032000"/>
              <a:gd name="connsiteY11" fmla="*/ 1325880 h 2138680"/>
              <a:gd name="connsiteX12" fmla="*/ 269240 w 2032000"/>
              <a:gd name="connsiteY12" fmla="*/ 1447800 h 2138680"/>
              <a:gd name="connsiteX13" fmla="*/ 223520 w 2032000"/>
              <a:gd name="connsiteY13" fmla="*/ 1752600 h 2138680"/>
              <a:gd name="connsiteX14" fmla="*/ 243840 w 2032000"/>
              <a:gd name="connsiteY14" fmla="*/ 1808480 h 2138680"/>
              <a:gd name="connsiteX15" fmla="*/ 309880 w 2032000"/>
              <a:gd name="connsiteY15" fmla="*/ 1793240 h 2138680"/>
              <a:gd name="connsiteX16" fmla="*/ 325120 w 2032000"/>
              <a:gd name="connsiteY16" fmla="*/ 1742440 h 2138680"/>
              <a:gd name="connsiteX17" fmla="*/ 365760 w 2032000"/>
              <a:gd name="connsiteY17" fmla="*/ 1356360 h 2138680"/>
              <a:gd name="connsiteX18" fmla="*/ 396240 w 2032000"/>
              <a:gd name="connsiteY18" fmla="*/ 1275080 h 2138680"/>
              <a:gd name="connsiteX19" fmla="*/ 436880 w 2032000"/>
              <a:gd name="connsiteY19" fmla="*/ 1259840 h 2138680"/>
              <a:gd name="connsiteX20" fmla="*/ 929640 w 2032000"/>
              <a:gd name="connsiteY20" fmla="*/ 1473200 h 2138680"/>
              <a:gd name="connsiteX21" fmla="*/ 980440 w 2032000"/>
              <a:gd name="connsiteY21" fmla="*/ 1498600 h 2138680"/>
              <a:gd name="connsiteX22" fmla="*/ 929640 w 2032000"/>
              <a:gd name="connsiteY22" fmla="*/ 1549400 h 2138680"/>
              <a:gd name="connsiteX23" fmla="*/ 919480 w 2032000"/>
              <a:gd name="connsiteY23" fmla="*/ 1706880 h 2138680"/>
              <a:gd name="connsiteX24" fmla="*/ 919480 w 2032000"/>
              <a:gd name="connsiteY24" fmla="*/ 1955800 h 2138680"/>
              <a:gd name="connsiteX25" fmla="*/ 939800 w 2032000"/>
              <a:gd name="connsiteY25" fmla="*/ 2067560 h 2138680"/>
              <a:gd name="connsiteX26" fmla="*/ 975360 w 2032000"/>
              <a:gd name="connsiteY26" fmla="*/ 2123440 h 2138680"/>
              <a:gd name="connsiteX27" fmla="*/ 1066800 w 2032000"/>
              <a:gd name="connsiteY27" fmla="*/ 2138680 h 2138680"/>
              <a:gd name="connsiteX28" fmla="*/ 1061720 w 2032000"/>
              <a:gd name="connsiteY28" fmla="*/ 2057400 h 2138680"/>
              <a:gd name="connsiteX29" fmla="*/ 1016000 w 2032000"/>
              <a:gd name="connsiteY29" fmla="*/ 1813560 h 2138680"/>
              <a:gd name="connsiteX30" fmla="*/ 1026160 w 2032000"/>
              <a:gd name="connsiteY30" fmla="*/ 1518920 h 2138680"/>
              <a:gd name="connsiteX31" fmla="*/ 1071880 w 2032000"/>
              <a:gd name="connsiteY31" fmla="*/ 1584960 h 2138680"/>
              <a:gd name="connsiteX32" fmla="*/ 1889760 w 2032000"/>
              <a:gd name="connsiteY32" fmla="*/ 1275080 h 2138680"/>
              <a:gd name="connsiteX33" fmla="*/ 1828800 w 2032000"/>
              <a:gd name="connsiteY33" fmla="*/ 1224280 h 2138680"/>
              <a:gd name="connsiteX34" fmla="*/ 1889760 w 2032000"/>
              <a:gd name="connsiteY34" fmla="*/ 1229360 h 2138680"/>
              <a:gd name="connsiteX35" fmla="*/ 1910080 w 2032000"/>
              <a:gd name="connsiteY35" fmla="*/ 1452880 h 2138680"/>
              <a:gd name="connsiteX36" fmla="*/ 1950720 w 2032000"/>
              <a:gd name="connsiteY36" fmla="*/ 1793240 h 2138680"/>
              <a:gd name="connsiteX37" fmla="*/ 1930400 w 2032000"/>
              <a:gd name="connsiteY37" fmla="*/ 1910080 h 2138680"/>
              <a:gd name="connsiteX38" fmla="*/ 2016760 w 2032000"/>
              <a:gd name="connsiteY38" fmla="*/ 1849120 h 2138680"/>
              <a:gd name="connsiteX39" fmla="*/ 2032000 w 2032000"/>
              <a:gd name="connsiteY39" fmla="*/ 1701800 h 2138680"/>
              <a:gd name="connsiteX40" fmla="*/ 2016760 w 2032000"/>
              <a:gd name="connsiteY40" fmla="*/ 1544320 h 2138680"/>
              <a:gd name="connsiteX41" fmla="*/ 2001520 w 2032000"/>
              <a:gd name="connsiteY41" fmla="*/ 1412240 h 2138680"/>
              <a:gd name="connsiteX42" fmla="*/ 1986280 w 2032000"/>
              <a:gd name="connsiteY42" fmla="*/ 1275080 h 2138680"/>
              <a:gd name="connsiteX43" fmla="*/ 1955800 w 2032000"/>
              <a:gd name="connsiteY43" fmla="*/ 1163320 h 2138680"/>
              <a:gd name="connsiteX44" fmla="*/ 1823720 w 2032000"/>
              <a:gd name="connsiteY44" fmla="*/ 1153160 h 2138680"/>
              <a:gd name="connsiteX45" fmla="*/ 1656080 w 2032000"/>
              <a:gd name="connsiteY45" fmla="*/ 1010920 h 2138680"/>
              <a:gd name="connsiteX46" fmla="*/ 1173480 w 2032000"/>
              <a:gd name="connsiteY46" fmla="*/ 873760 h 2138680"/>
              <a:gd name="connsiteX47" fmla="*/ 1092200 w 2032000"/>
              <a:gd name="connsiteY47" fmla="*/ 899160 h 2138680"/>
              <a:gd name="connsiteX48" fmla="*/ 1137920 w 2032000"/>
              <a:gd name="connsiteY48" fmla="*/ 934720 h 2138680"/>
              <a:gd name="connsiteX49" fmla="*/ 411480 w 2032000"/>
              <a:gd name="connsiteY49" fmla="*/ 1168400 h 2138680"/>
              <a:gd name="connsiteX50" fmla="*/ 320040 w 2032000"/>
              <a:gd name="connsiteY50" fmla="*/ 731520 h 2138680"/>
              <a:gd name="connsiteX51" fmla="*/ 980440 w 2032000"/>
              <a:gd name="connsiteY51" fmla="*/ 553720 h 2138680"/>
              <a:gd name="connsiteX52" fmla="*/ 1087120 w 2032000"/>
              <a:gd name="connsiteY52" fmla="*/ 889000 h 2138680"/>
              <a:gd name="connsiteX53" fmla="*/ 1178560 w 2032000"/>
              <a:gd name="connsiteY53" fmla="*/ 863600 h 2138680"/>
              <a:gd name="connsiteX54" fmla="*/ 1051560 w 2032000"/>
              <a:gd name="connsiteY54" fmla="*/ 528320 h 2138680"/>
              <a:gd name="connsiteX55" fmla="*/ 1117600 w 2032000"/>
              <a:gd name="connsiteY55" fmla="*/ 528320 h 2138680"/>
              <a:gd name="connsiteX56" fmla="*/ 1112520 w 2032000"/>
              <a:gd name="connsiteY56" fmla="*/ 462280 h 2138680"/>
              <a:gd name="connsiteX57" fmla="*/ 868680 w 2032000"/>
              <a:gd name="connsiteY57" fmla="*/ 5080 h 2138680"/>
              <a:gd name="connsiteX58" fmla="*/ 772160 w 2032000"/>
              <a:gd name="connsiteY58" fmla="*/ 0 h 2138680"/>
              <a:gd name="connsiteX59" fmla="*/ 721360 w 2032000"/>
              <a:gd name="connsiteY59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925830 w 2032000"/>
              <a:gd name="connsiteY52" fmla="*/ 4953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37465 h 2135505"/>
              <a:gd name="connsiteX1" fmla="*/ 96520 w 2032000"/>
              <a:gd name="connsiteY1" fmla="*/ 159385 h 2135505"/>
              <a:gd name="connsiteX2" fmla="*/ 30480 w 2032000"/>
              <a:gd name="connsiteY2" fmla="*/ 200025 h 2135505"/>
              <a:gd name="connsiteX3" fmla="*/ 0 w 2032000"/>
              <a:gd name="connsiteY3" fmla="*/ 281305 h 2135505"/>
              <a:gd name="connsiteX4" fmla="*/ 20320 w 2032000"/>
              <a:gd name="connsiteY4" fmla="*/ 377825 h 2135505"/>
              <a:gd name="connsiteX5" fmla="*/ 101600 w 2032000"/>
              <a:gd name="connsiteY5" fmla="*/ 667385 h 2135505"/>
              <a:gd name="connsiteX6" fmla="*/ 123614 w 2032000"/>
              <a:gd name="connsiteY6" fmla="*/ 756709 h 2135505"/>
              <a:gd name="connsiteX7" fmla="*/ 248920 w 2032000"/>
              <a:gd name="connsiteY7" fmla="*/ 763905 h 2135505"/>
              <a:gd name="connsiteX8" fmla="*/ 336550 w 2032000"/>
              <a:gd name="connsiteY8" fmla="*/ 1179619 h 2135505"/>
              <a:gd name="connsiteX9" fmla="*/ 370840 w 2032000"/>
              <a:gd name="connsiteY9" fmla="*/ 1226185 h 2135505"/>
              <a:gd name="connsiteX10" fmla="*/ 269240 w 2032000"/>
              <a:gd name="connsiteY10" fmla="*/ 1444625 h 2135505"/>
              <a:gd name="connsiteX11" fmla="*/ 243840 w 2032000"/>
              <a:gd name="connsiteY11" fmla="*/ 1805305 h 2135505"/>
              <a:gd name="connsiteX12" fmla="*/ 312420 w 2032000"/>
              <a:gd name="connsiteY12" fmla="*/ 1798532 h 2135505"/>
              <a:gd name="connsiteX13" fmla="*/ 338243 w 2032000"/>
              <a:gd name="connsiteY13" fmla="*/ 1414568 h 2135505"/>
              <a:gd name="connsiteX14" fmla="*/ 436880 w 2032000"/>
              <a:gd name="connsiteY14" fmla="*/ 1256665 h 2135505"/>
              <a:gd name="connsiteX15" fmla="*/ 929640 w 2032000"/>
              <a:gd name="connsiteY15" fmla="*/ 1470025 h 2135505"/>
              <a:gd name="connsiteX16" fmla="*/ 980440 w 2032000"/>
              <a:gd name="connsiteY16" fmla="*/ 1495425 h 2135505"/>
              <a:gd name="connsiteX17" fmla="*/ 929640 w 2032000"/>
              <a:gd name="connsiteY17" fmla="*/ 1546225 h 2135505"/>
              <a:gd name="connsiteX18" fmla="*/ 919480 w 2032000"/>
              <a:gd name="connsiteY18" fmla="*/ 1703705 h 2135505"/>
              <a:gd name="connsiteX19" fmla="*/ 919480 w 2032000"/>
              <a:gd name="connsiteY19" fmla="*/ 1952625 h 2135505"/>
              <a:gd name="connsiteX20" fmla="*/ 939800 w 2032000"/>
              <a:gd name="connsiteY20" fmla="*/ 2064385 h 2135505"/>
              <a:gd name="connsiteX21" fmla="*/ 975360 w 2032000"/>
              <a:gd name="connsiteY21" fmla="*/ 2120265 h 2135505"/>
              <a:gd name="connsiteX22" fmla="*/ 1066800 w 2032000"/>
              <a:gd name="connsiteY22" fmla="*/ 2135505 h 2135505"/>
              <a:gd name="connsiteX23" fmla="*/ 1061720 w 2032000"/>
              <a:gd name="connsiteY23" fmla="*/ 2054225 h 2135505"/>
              <a:gd name="connsiteX24" fmla="*/ 1016000 w 2032000"/>
              <a:gd name="connsiteY24" fmla="*/ 1810385 h 2135505"/>
              <a:gd name="connsiteX25" fmla="*/ 1026160 w 2032000"/>
              <a:gd name="connsiteY25" fmla="*/ 1515745 h 2135505"/>
              <a:gd name="connsiteX26" fmla="*/ 1071880 w 2032000"/>
              <a:gd name="connsiteY26" fmla="*/ 1581785 h 2135505"/>
              <a:gd name="connsiteX27" fmla="*/ 1889760 w 2032000"/>
              <a:gd name="connsiteY27" fmla="*/ 1271905 h 2135505"/>
              <a:gd name="connsiteX28" fmla="*/ 1828800 w 2032000"/>
              <a:gd name="connsiteY28" fmla="*/ 1221105 h 2135505"/>
              <a:gd name="connsiteX29" fmla="*/ 1889760 w 2032000"/>
              <a:gd name="connsiteY29" fmla="*/ 1226185 h 2135505"/>
              <a:gd name="connsiteX30" fmla="*/ 1910080 w 2032000"/>
              <a:gd name="connsiteY30" fmla="*/ 1449705 h 2135505"/>
              <a:gd name="connsiteX31" fmla="*/ 1950720 w 2032000"/>
              <a:gd name="connsiteY31" fmla="*/ 1790065 h 2135505"/>
              <a:gd name="connsiteX32" fmla="*/ 1930400 w 2032000"/>
              <a:gd name="connsiteY32" fmla="*/ 1906905 h 2135505"/>
              <a:gd name="connsiteX33" fmla="*/ 2016760 w 2032000"/>
              <a:gd name="connsiteY33" fmla="*/ 1845945 h 2135505"/>
              <a:gd name="connsiteX34" fmla="*/ 2032000 w 2032000"/>
              <a:gd name="connsiteY34" fmla="*/ 1698625 h 2135505"/>
              <a:gd name="connsiteX35" fmla="*/ 2016760 w 2032000"/>
              <a:gd name="connsiteY35" fmla="*/ 1541145 h 2135505"/>
              <a:gd name="connsiteX36" fmla="*/ 2001520 w 2032000"/>
              <a:gd name="connsiteY36" fmla="*/ 1409065 h 2135505"/>
              <a:gd name="connsiteX37" fmla="*/ 1986280 w 2032000"/>
              <a:gd name="connsiteY37" fmla="*/ 1271905 h 2135505"/>
              <a:gd name="connsiteX38" fmla="*/ 1955800 w 2032000"/>
              <a:gd name="connsiteY38" fmla="*/ 1160145 h 2135505"/>
              <a:gd name="connsiteX39" fmla="*/ 1823720 w 2032000"/>
              <a:gd name="connsiteY39" fmla="*/ 1149985 h 2135505"/>
              <a:gd name="connsiteX40" fmla="*/ 1656080 w 2032000"/>
              <a:gd name="connsiteY40" fmla="*/ 1007745 h 2135505"/>
              <a:gd name="connsiteX41" fmla="*/ 1173480 w 2032000"/>
              <a:gd name="connsiteY41" fmla="*/ 870585 h 2135505"/>
              <a:gd name="connsiteX42" fmla="*/ 1092200 w 2032000"/>
              <a:gd name="connsiteY42" fmla="*/ 895985 h 2135505"/>
              <a:gd name="connsiteX43" fmla="*/ 1137920 w 2032000"/>
              <a:gd name="connsiteY43" fmla="*/ 931545 h 2135505"/>
              <a:gd name="connsiteX44" fmla="*/ 411480 w 2032000"/>
              <a:gd name="connsiteY44" fmla="*/ 1165225 h 2135505"/>
              <a:gd name="connsiteX45" fmla="*/ 320040 w 2032000"/>
              <a:gd name="connsiteY45" fmla="*/ 728345 h 2135505"/>
              <a:gd name="connsiteX46" fmla="*/ 980440 w 2032000"/>
              <a:gd name="connsiteY46" fmla="*/ 550545 h 2135505"/>
              <a:gd name="connsiteX47" fmla="*/ 1087120 w 2032000"/>
              <a:gd name="connsiteY47" fmla="*/ 885825 h 2135505"/>
              <a:gd name="connsiteX48" fmla="*/ 1178560 w 2032000"/>
              <a:gd name="connsiteY48" fmla="*/ 860425 h 2135505"/>
              <a:gd name="connsiteX49" fmla="*/ 1051560 w 2032000"/>
              <a:gd name="connsiteY49" fmla="*/ 525145 h 2135505"/>
              <a:gd name="connsiteX50" fmla="*/ 1117600 w 2032000"/>
              <a:gd name="connsiteY50" fmla="*/ 525145 h 2135505"/>
              <a:gd name="connsiteX51" fmla="*/ 1112520 w 2032000"/>
              <a:gd name="connsiteY51" fmla="*/ 459105 h 2135505"/>
              <a:gd name="connsiteX52" fmla="*/ 925830 w 2032000"/>
              <a:gd name="connsiteY52" fmla="*/ 46355 h 2135505"/>
              <a:gd name="connsiteX53" fmla="*/ 842010 w 2032000"/>
              <a:gd name="connsiteY53" fmla="*/ 0 h 2135505"/>
              <a:gd name="connsiteX54" fmla="*/ 721360 w 2032000"/>
              <a:gd name="connsiteY54" fmla="*/ 37465 h 2135505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17930 w 2032000"/>
              <a:gd name="connsiteY41" fmla="*/ 8785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29640 w 2032000"/>
              <a:gd name="connsiteY16" fmla="*/ 1530350 h 2119630"/>
              <a:gd name="connsiteX17" fmla="*/ 919480 w 2032000"/>
              <a:gd name="connsiteY17" fmla="*/ 1687830 h 2119630"/>
              <a:gd name="connsiteX18" fmla="*/ 919480 w 2032000"/>
              <a:gd name="connsiteY18" fmla="*/ 1936750 h 2119630"/>
              <a:gd name="connsiteX19" fmla="*/ 939800 w 2032000"/>
              <a:gd name="connsiteY19" fmla="*/ 2048510 h 2119630"/>
              <a:gd name="connsiteX20" fmla="*/ 975360 w 2032000"/>
              <a:gd name="connsiteY20" fmla="*/ 2104390 h 2119630"/>
              <a:gd name="connsiteX21" fmla="*/ 1066800 w 2032000"/>
              <a:gd name="connsiteY21" fmla="*/ 2119630 h 2119630"/>
              <a:gd name="connsiteX22" fmla="*/ 1061720 w 2032000"/>
              <a:gd name="connsiteY22" fmla="*/ 2038350 h 2119630"/>
              <a:gd name="connsiteX23" fmla="*/ 1016000 w 2032000"/>
              <a:gd name="connsiteY23" fmla="*/ 1794510 h 2119630"/>
              <a:gd name="connsiteX24" fmla="*/ 1026160 w 2032000"/>
              <a:gd name="connsiteY24" fmla="*/ 1499870 h 2119630"/>
              <a:gd name="connsiteX25" fmla="*/ 1071880 w 2032000"/>
              <a:gd name="connsiteY25" fmla="*/ 1565910 h 2119630"/>
              <a:gd name="connsiteX26" fmla="*/ 1889760 w 2032000"/>
              <a:gd name="connsiteY26" fmla="*/ 1256030 h 2119630"/>
              <a:gd name="connsiteX27" fmla="*/ 1828800 w 2032000"/>
              <a:gd name="connsiteY27" fmla="*/ 1205230 h 2119630"/>
              <a:gd name="connsiteX28" fmla="*/ 1889760 w 2032000"/>
              <a:gd name="connsiteY28" fmla="*/ 1210310 h 2119630"/>
              <a:gd name="connsiteX29" fmla="*/ 1910080 w 2032000"/>
              <a:gd name="connsiteY29" fmla="*/ 1433830 h 2119630"/>
              <a:gd name="connsiteX30" fmla="*/ 1950720 w 2032000"/>
              <a:gd name="connsiteY30" fmla="*/ 1774190 h 2119630"/>
              <a:gd name="connsiteX31" fmla="*/ 1930400 w 2032000"/>
              <a:gd name="connsiteY31" fmla="*/ 1891030 h 2119630"/>
              <a:gd name="connsiteX32" fmla="*/ 2016760 w 2032000"/>
              <a:gd name="connsiteY32" fmla="*/ 1830070 h 2119630"/>
              <a:gd name="connsiteX33" fmla="*/ 2032000 w 2032000"/>
              <a:gd name="connsiteY33" fmla="*/ 1682750 h 2119630"/>
              <a:gd name="connsiteX34" fmla="*/ 2016760 w 2032000"/>
              <a:gd name="connsiteY34" fmla="*/ 1525270 h 2119630"/>
              <a:gd name="connsiteX35" fmla="*/ 2001520 w 2032000"/>
              <a:gd name="connsiteY35" fmla="*/ 1393190 h 2119630"/>
              <a:gd name="connsiteX36" fmla="*/ 1986280 w 2032000"/>
              <a:gd name="connsiteY36" fmla="*/ 1256030 h 2119630"/>
              <a:gd name="connsiteX37" fmla="*/ 1955800 w 2032000"/>
              <a:gd name="connsiteY37" fmla="*/ 1144270 h 2119630"/>
              <a:gd name="connsiteX38" fmla="*/ 1823720 w 2032000"/>
              <a:gd name="connsiteY38" fmla="*/ 1134110 h 2119630"/>
              <a:gd name="connsiteX39" fmla="*/ 1656080 w 2032000"/>
              <a:gd name="connsiteY39" fmla="*/ 991870 h 2119630"/>
              <a:gd name="connsiteX40" fmla="*/ 1217930 w 2032000"/>
              <a:gd name="connsiteY40" fmla="*/ 878523 h 2119630"/>
              <a:gd name="connsiteX41" fmla="*/ 1139825 w 2032000"/>
              <a:gd name="connsiteY41" fmla="*/ 905509 h 2119630"/>
              <a:gd name="connsiteX42" fmla="*/ 1137920 w 2032000"/>
              <a:gd name="connsiteY42" fmla="*/ 915670 h 2119630"/>
              <a:gd name="connsiteX43" fmla="*/ 411480 w 2032000"/>
              <a:gd name="connsiteY43" fmla="*/ 1149350 h 2119630"/>
              <a:gd name="connsiteX44" fmla="*/ 320040 w 2032000"/>
              <a:gd name="connsiteY44" fmla="*/ 712470 h 2119630"/>
              <a:gd name="connsiteX45" fmla="*/ 980440 w 2032000"/>
              <a:gd name="connsiteY45" fmla="*/ 534670 h 2119630"/>
              <a:gd name="connsiteX46" fmla="*/ 1139507 w 2032000"/>
              <a:gd name="connsiteY46" fmla="*/ 904875 h 2119630"/>
              <a:gd name="connsiteX47" fmla="*/ 1218248 w 2032000"/>
              <a:gd name="connsiteY47" fmla="*/ 882649 h 2119630"/>
              <a:gd name="connsiteX48" fmla="*/ 1042035 w 2032000"/>
              <a:gd name="connsiteY48" fmla="*/ 515620 h 2119630"/>
              <a:gd name="connsiteX49" fmla="*/ 1112520 w 2032000"/>
              <a:gd name="connsiteY49" fmla="*/ 443230 h 2119630"/>
              <a:gd name="connsiteX50" fmla="*/ 925830 w 2032000"/>
              <a:gd name="connsiteY50" fmla="*/ 30480 h 2119630"/>
              <a:gd name="connsiteX51" fmla="*/ 854710 w 2032000"/>
              <a:gd name="connsiteY51" fmla="*/ 0 h 2119630"/>
              <a:gd name="connsiteX52" fmla="*/ 721360 w 2032000"/>
              <a:gd name="connsiteY52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43610 w 2032000"/>
              <a:gd name="connsiteY19" fmla="*/ 2101215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1066800 w 2032000"/>
              <a:gd name="connsiteY19" fmla="*/ 2119630 h 2119630"/>
              <a:gd name="connsiteX20" fmla="*/ 1061720 w 2032000"/>
              <a:gd name="connsiteY20" fmla="*/ 2038350 h 2119630"/>
              <a:gd name="connsiteX21" fmla="*/ 1016000 w 2032000"/>
              <a:gd name="connsiteY21" fmla="*/ 1794510 h 2119630"/>
              <a:gd name="connsiteX22" fmla="*/ 1026160 w 2032000"/>
              <a:gd name="connsiteY22" fmla="*/ 1499870 h 2119630"/>
              <a:gd name="connsiteX23" fmla="*/ 1071880 w 2032000"/>
              <a:gd name="connsiteY23" fmla="*/ 1565910 h 2119630"/>
              <a:gd name="connsiteX24" fmla="*/ 1889760 w 2032000"/>
              <a:gd name="connsiteY24" fmla="*/ 1256030 h 2119630"/>
              <a:gd name="connsiteX25" fmla="*/ 1828800 w 2032000"/>
              <a:gd name="connsiteY25" fmla="*/ 1205230 h 2119630"/>
              <a:gd name="connsiteX26" fmla="*/ 1889760 w 2032000"/>
              <a:gd name="connsiteY26" fmla="*/ 1210310 h 2119630"/>
              <a:gd name="connsiteX27" fmla="*/ 1910080 w 2032000"/>
              <a:gd name="connsiteY27" fmla="*/ 1433830 h 2119630"/>
              <a:gd name="connsiteX28" fmla="*/ 1950720 w 2032000"/>
              <a:gd name="connsiteY28" fmla="*/ 1774190 h 2119630"/>
              <a:gd name="connsiteX29" fmla="*/ 1930400 w 2032000"/>
              <a:gd name="connsiteY29" fmla="*/ 1891030 h 2119630"/>
              <a:gd name="connsiteX30" fmla="*/ 2016760 w 2032000"/>
              <a:gd name="connsiteY30" fmla="*/ 1830070 h 2119630"/>
              <a:gd name="connsiteX31" fmla="*/ 2032000 w 2032000"/>
              <a:gd name="connsiteY31" fmla="*/ 1682750 h 2119630"/>
              <a:gd name="connsiteX32" fmla="*/ 2016760 w 2032000"/>
              <a:gd name="connsiteY32" fmla="*/ 1525270 h 2119630"/>
              <a:gd name="connsiteX33" fmla="*/ 2001520 w 2032000"/>
              <a:gd name="connsiteY33" fmla="*/ 1393190 h 2119630"/>
              <a:gd name="connsiteX34" fmla="*/ 1986280 w 2032000"/>
              <a:gd name="connsiteY34" fmla="*/ 1256030 h 2119630"/>
              <a:gd name="connsiteX35" fmla="*/ 1955800 w 2032000"/>
              <a:gd name="connsiteY35" fmla="*/ 1144270 h 2119630"/>
              <a:gd name="connsiteX36" fmla="*/ 1823720 w 2032000"/>
              <a:gd name="connsiteY36" fmla="*/ 1134110 h 2119630"/>
              <a:gd name="connsiteX37" fmla="*/ 1656080 w 2032000"/>
              <a:gd name="connsiteY37" fmla="*/ 991870 h 2119630"/>
              <a:gd name="connsiteX38" fmla="*/ 1217930 w 2032000"/>
              <a:gd name="connsiteY38" fmla="*/ 878523 h 2119630"/>
              <a:gd name="connsiteX39" fmla="*/ 1139825 w 2032000"/>
              <a:gd name="connsiteY39" fmla="*/ 905509 h 2119630"/>
              <a:gd name="connsiteX40" fmla="*/ 1137920 w 2032000"/>
              <a:gd name="connsiteY40" fmla="*/ 915670 h 2119630"/>
              <a:gd name="connsiteX41" fmla="*/ 411480 w 2032000"/>
              <a:gd name="connsiteY41" fmla="*/ 1149350 h 2119630"/>
              <a:gd name="connsiteX42" fmla="*/ 320040 w 2032000"/>
              <a:gd name="connsiteY42" fmla="*/ 712470 h 2119630"/>
              <a:gd name="connsiteX43" fmla="*/ 980440 w 2032000"/>
              <a:gd name="connsiteY43" fmla="*/ 534670 h 2119630"/>
              <a:gd name="connsiteX44" fmla="*/ 1139507 w 2032000"/>
              <a:gd name="connsiteY44" fmla="*/ 904875 h 2119630"/>
              <a:gd name="connsiteX45" fmla="*/ 1218248 w 2032000"/>
              <a:gd name="connsiteY45" fmla="*/ 882649 h 2119630"/>
              <a:gd name="connsiteX46" fmla="*/ 1042035 w 2032000"/>
              <a:gd name="connsiteY46" fmla="*/ 515620 h 2119630"/>
              <a:gd name="connsiteX47" fmla="*/ 1112520 w 2032000"/>
              <a:gd name="connsiteY47" fmla="*/ 443230 h 2119630"/>
              <a:gd name="connsiteX48" fmla="*/ 925830 w 2032000"/>
              <a:gd name="connsiteY48" fmla="*/ 30480 h 2119630"/>
              <a:gd name="connsiteX49" fmla="*/ 854710 w 2032000"/>
              <a:gd name="connsiteY49" fmla="*/ 0 h 2119630"/>
              <a:gd name="connsiteX50" fmla="*/ 721360 w 2032000"/>
              <a:gd name="connsiteY50" fmla="*/ 21590 h 211963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19480 w 2032000"/>
              <a:gd name="connsiteY17" fmla="*/ 1936750 h 2048510"/>
              <a:gd name="connsiteX18" fmla="*/ 939800 w 2032000"/>
              <a:gd name="connsiteY18" fmla="*/ 2048510 h 2048510"/>
              <a:gd name="connsiteX19" fmla="*/ 1061720 w 2032000"/>
              <a:gd name="connsiteY19" fmla="*/ 2038350 h 2048510"/>
              <a:gd name="connsiteX20" fmla="*/ 1016000 w 2032000"/>
              <a:gd name="connsiteY20" fmla="*/ 1794510 h 2048510"/>
              <a:gd name="connsiteX21" fmla="*/ 1026160 w 2032000"/>
              <a:gd name="connsiteY21" fmla="*/ 1499870 h 2048510"/>
              <a:gd name="connsiteX22" fmla="*/ 1071880 w 2032000"/>
              <a:gd name="connsiteY22" fmla="*/ 1565910 h 2048510"/>
              <a:gd name="connsiteX23" fmla="*/ 1889760 w 2032000"/>
              <a:gd name="connsiteY23" fmla="*/ 1256030 h 2048510"/>
              <a:gd name="connsiteX24" fmla="*/ 1828800 w 2032000"/>
              <a:gd name="connsiteY24" fmla="*/ 1205230 h 2048510"/>
              <a:gd name="connsiteX25" fmla="*/ 1889760 w 2032000"/>
              <a:gd name="connsiteY25" fmla="*/ 1210310 h 2048510"/>
              <a:gd name="connsiteX26" fmla="*/ 1910080 w 2032000"/>
              <a:gd name="connsiteY26" fmla="*/ 1433830 h 2048510"/>
              <a:gd name="connsiteX27" fmla="*/ 1950720 w 2032000"/>
              <a:gd name="connsiteY27" fmla="*/ 1774190 h 2048510"/>
              <a:gd name="connsiteX28" fmla="*/ 1930400 w 2032000"/>
              <a:gd name="connsiteY28" fmla="*/ 1891030 h 2048510"/>
              <a:gd name="connsiteX29" fmla="*/ 2016760 w 2032000"/>
              <a:gd name="connsiteY29" fmla="*/ 1830070 h 2048510"/>
              <a:gd name="connsiteX30" fmla="*/ 2032000 w 2032000"/>
              <a:gd name="connsiteY30" fmla="*/ 1682750 h 2048510"/>
              <a:gd name="connsiteX31" fmla="*/ 2016760 w 2032000"/>
              <a:gd name="connsiteY31" fmla="*/ 1525270 h 2048510"/>
              <a:gd name="connsiteX32" fmla="*/ 2001520 w 2032000"/>
              <a:gd name="connsiteY32" fmla="*/ 1393190 h 2048510"/>
              <a:gd name="connsiteX33" fmla="*/ 1986280 w 2032000"/>
              <a:gd name="connsiteY33" fmla="*/ 1256030 h 2048510"/>
              <a:gd name="connsiteX34" fmla="*/ 1955800 w 2032000"/>
              <a:gd name="connsiteY34" fmla="*/ 1144270 h 2048510"/>
              <a:gd name="connsiteX35" fmla="*/ 1823720 w 2032000"/>
              <a:gd name="connsiteY35" fmla="*/ 1134110 h 2048510"/>
              <a:gd name="connsiteX36" fmla="*/ 1656080 w 2032000"/>
              <a:gd name="connsiteY36" fmla="*/ 991870 h 2048510"/>
              <a:gd name="connsiteX37" fmla="*/ 1217930 w 2032000"/>
              <a:gd name="connsiteY37" fmla="*/ 878523 h 2048510"/>
              <a:gd name="connsiteX38" fmla="*/ 1139825 w 2032000"/>
              <a:gd name="connsiteY38" fmla="*/ 905509 h 2048510"/>
              <a:gd name="connsiteX39" fmla="*/ 1137920 w 2032000"/>
              <a:gd name="connsiteY39" fmla="*/ 915670 h 2048510"/>
              <a:gd name="connsiteX40" fmla="*/ 411480 w 2032000"/>
              <a:gd name="connsiteY40" fmla="*/ 1149350 h 2048510"/>
              <a:gd name="connsiteX41" fmla="*/ 320040 w 2032000"/>
              <a:gd name="connsiteY41" fmla="*/ 712470 h 2048510"/>
              <a:gd name="connsiteX42" fmla="*/ 980440 w 2032000"/>
              <a:gd name="connsiteY42" fmla="*/ 534670 h 2048510"/>
              <a:gd name="connsiteX43" fmla="*/ 1139507 w 2032000"/>
              <a:gd name="connsiteY43" fmla="*/ 904875 h 2048510"/>
              <a:gd name="connsiteX44" fmla="*/ 1218248 w 2032000"/>
              <a:gd name="connsiteY44" fmla="*/ 882649 h 2048510"/>
              <a:gd name="connsiteX45" fmla="*/ 1042035 w 2032000"/>
              <a:gd name="connsiteY45" fmla="*/ 515620 h 2048510"/>
              <a:gd name="connsiteX46" fmla="*/ 1112520 w 2032000"/>
              <a:gd name="connsiteY46" fmla="*/ 443230 h 2048510"/>
              <a:gd name="connsiteX47" fmla="*/ 925830 w 2032000"/>
              <a:gd name="connsiteY47" fmla="*/ 30480 h 2048510"/>
              <a:gd name="connsiteX48" fmla="*/ 854710 w 2032000"/>
              <a:gd name="connsiteY48" fmla="*/ 0 h 2048510"/>
              <a:gd name="connsiteX49" fmla="*/ 721360 w 2032000"/>
              <a:gd name="connsiteY49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61720 w 2032000"/>
              <a:gd name="connsiteY18" fmla="*/ 2038350 h 2048510"/>
              <a:gd name="connsiteX19" fmla="*/ 1016000 w 2032000"/>
              <a:gd name="connsiteY19" fmla="*/ 1794510 h 2048510"/>
              <a:gd name="connsiteX20" fmla="*/ 1026160 w 2032000"/>
              <a:gd name="connsiteY20" fmla="*/ 1499870 h 2048510"/>
              <a:gd name="connsiteX21" fmla="*/ 1071880 w 2032000"/>
              <a:gd name="connsiteY21" fmla="*/ 1565910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1016000 w 2032000"/>
              <a:gd name="connsiteY19" fmla="*/ 1794510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86697 w 2032000"/>
              <a:gd name="connsiteY21" fmla="*/ 154474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90600 w 2032000"/>
              <a:gd name="connsiteY19" fmla="*/ 1670685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89760 w 2032000"/>
              <a:gd name="connsiteY23" fmla="*/ 1210310 h 2048510"/>
              <a:gd name="connsiteX24" fmla="*/ 1910080 w 2032000"/>
              <a:gd name="connsiteY24" fmla="*/ 1433830 h 2048510"/>
              <a:gd name="connsiteX25" fmla="*/ 1950720 w 2032000"/>
              <a:gd name="connsiteY25" fmla="*/ 1774190 h 2048510"/>
              <a:gd name="connsiteX26" fmla="*/ 1930400 w 2032000"/>
              <a:gd name="connsiteY26" fmla="*/ 1891030 h 2048510"/>
              <a:gd name="connsiteX27" fmla="*/ 2016760 w 2032000"/>
              <a:gd name="connsiteY27" fmla="*/ 1830070 h 2048510"/>
              <a:gd name="connsiteX28" fmla="*/ 2032000 w 2032000"/>
              <a:gd name="connsiteY28" fmla="*/ 1682750 h 2048510"/>
              <a:gd name="connsiteX29" fmla="*/ 2016760 w 2032000"/>
              <a:gd name="connsiteY29" fmla="*/ 1525270 h 2048510"/>
              <a:gd name="connsiteX30" fmla="*/ 2001520 w 2032000"/>
              <a:gd name="connsiteY30" fmla="*/ 1393190 h 2048510"/>
              <a:gd name="connsiteX31" fmla="*/ 1986280 w 2032000"/>
              <a:gd name="connsiteY31" fmla="*/ 1256030 h 2048510"/>
              <a:gd name="connsiteX32" fmla="*/ 1955800 w 2032000"/>
              <a:gd name="connsiteY32" fmla="*/ 1144270 h 2048510"/>
              <a:gd name="connsiteX33" fmla="*/ 1823720 w 2032000"/>
              <a:gd name="connsiteY33" fmla="*/ 1134110 h 2048510"/>
              <a:gd name="connsiteX34" fmla="*/ 1656080 w 2032000"/>
              <a:gd name="connsiteY34" fmla="*/ 991870 h 2048510"/>
              <a:gd name="connsiteX35" fmla="*/ 1217930 w 2032000"/>
              <a:gd name="connsiteY35" fmla="*/ 878523 h 2048510"/>
              <a:gd name="connsiteX36" fmla="*/ 1139825 w 2032000"/>
              <a:gd name="connsiteY36" fmla="*/ 905509 h 2048510"/>
              <a:gd name="connsiteX37" fmla="*/ 1137920 w 2032000"/>
              <a:gd name="connsiteY37" fmla="*/ 915670 h 2048510"/>
              <a:gd name="connsiteX38" fmla="*/ 411480 w 2032000"/>
              <a:gd name="connsiteY38" fmla="*/ 1149350 h 2048510"/>
              <a:gd name="connsiteX39" fmla="*/ 320040 w 2032000"/>
              <a:gd name="connsiteY39" fmla="*/ 712470 h 2048510"/>
              <a:gd name="connsiteX40" fmla="*/ 980440 w 2032000"/>
              <a:gd name="connsiteY40" fmla="*/ 534670 h 2048510"/>
              <a:gd name="connsiteX41" fmla="*/ 1139507 w 2032000"/>
              <a:gd name="connsiteY41" fmla="*/ 904875 h 2048510"/>
              <a:gd name="connsiteX42" fmla="*/ 1218248 w 2032000"/>
              <a:gd name="connsiteY42" fmla="*/ 882649 h 2048510"/>
              <a:gd name="connsiteX43" fmla="*/ 1042035 w 2032000"/>
              <a:gd name="connsiteY43" fmla="*/ 515620 h 2048510"/>
              <a:gd name="connsiteX44" fmla="*/ 1112520 w 2032000"/>
              <a:gd name="connsiteY44" fmla="*/ 443230 h 2048510"/>
              <a:gd name="connsiteX45" fmla="*/ 925830 w 2032000"/>
              <a:gd name="connsiteY45" fmla="*/ 30480 h 2048510"/>
              <a:gd name="connsiteX46" fmla="*/ 854710 w 2032000"/>
              <a:gd name="connsiteY46" fmla="*/ 0 h 2048510"/>
              <a:gd name="connsiteX47" fmla="*/ 721360 w 2032000"/>
              <a:gd name="connsiteY47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823720 w 2032000"/>
              <a:gd name="connsiteY32" fmla="*/ 1134110 h 2048510"/>
              <a:gd name="connsiteX33" fmla="*/ 1656080 w 2032000"/>
              <a:gd name="connsiteY33" fmla="*/ 991870 h 2048510"/>
              <a:gd name="connsiteX34" fmla="*/ 1217930 w 2032000"/>
              <a:gd name="connsiteY34" fmla="*/ 878523 h 2048510"/>
              <a:gd name="connsiteX35" fmla="*/ 1139825 w 2032000"/>
              <a:gd name="connsiteY35" fmla="*/ 905509 h 2048510"/>
              <a:gd name="connsiteX36" fmla="*/ 1137920 w 2032000"/>
              <a:gd name="connsiteY36" fmla="*/ 915670 h 2048510"/>
              <a:gd name="connsiteX37" fmla="*/ 411480 w 2032000"/>
              <a:gd name="connsiteY37" fmla="*/ 1149350 h 2048510"/>
              <a:gd name="connsiteX38" fmla="*/ 320040 w 2032000"/>
              <a:gd name="connsiteY38" fmla="*/ 712470 h 2048510"/>
              <a:gd name="connsiteX39" fmla="*/ 980440 w 2032000"/>
              <a:gd name="connsiteY39" fmla="*/ 534670 h 2048510"/>
              <a:gd name="connsiteX40" fmla="*/ 1139507 w 2032000"/>
              <a:gd name="connsiteY40" fmla="*/ 904875 h 2048510"/>
              <a:gd name="connsiteX41" fmla="*/ 1218248 w 2032000"/>
              <a:gd name="connsiteY41" fmla="*/ 882649 h 2048510"/>
              <a:gd name="connsiteX42" fmla="*/ 1042035 w 2032000"/>
              <a:gd name="connsiteY42" fmla="*/ 515620 h 2048510"/>
              <a:gd name="connsiteX43" fmla="*/ 1112520 w 2032000"/>
              <a:gd name="connsiteY43" fmla="*/ 443230 h 2048510"/>
              <a:gd name="connsiteX44" fmla="*/ 925830 w 2032000"/>
              <a:gd name="connsiteY44" fmla="*/ 30480 h 2048510"/>
              <a:gd name="connsiteX45" fmla="*/ 854710 w 2032000"/>
              <a:gd name="connsiteY45" fmla="*/ 0 h 2048510"/>
              <a:gd name="connsiteX46" fmla="*/ 721360 w 2032000"/>
              <a:gd name="connsiteY46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32093 w 2032000"/>
              <a:gd name="connsiteY22" fmla="*/ 123486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1001395 w 2032000"/>
              <a:gd name="connsiteY18" fmla="*/ 2044700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95501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33449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10166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102176"/>
              <a:gd name="connsiteX1" fmla="*/ 96520 w 2032000"/>
              <a:gd name="connsiteY1" fmla="*/ 143510 h 2102176"/>
              <a:gd name="connsiteX2" fmla="*/ 30480 w 2032000"/>
              <a:gd name="connsiteY2" fmla="*/ 184150 h 2102176"/>
              <a:gd name="connsiteX3" fmla="*/ 0 w 2032000"/>
              <a:gd name="connsiteY3" fmla="*/ 265430 h 2102176"/>
              <a:gd name="connsiteX4" fmla="*/ 20320 w 2032000"/>
              <a:gd name="connsiteY4" fmla="*/ 361950 h 2102176"/>
              <a:gd name="connsiteX5" fmla="*/ 101600 w 2032000"/>
              <a:gd name="connsiteY5" fmla="*/ 651510 h 2102176"/>
              <a:gd name="connsiteX6" fmla="*/ 123614 w 2032000"/>
              <a:gd name="connsiteY6" fmla="*/ 740834 h 2102176"/>
              <a:gd name="connsiteX7" fmla="*/ 248920 w 2032000"/>
              <a:gd name="connsiteY7" fmla="*/ 748030 h 2102176"/>
              <a:gd name="connsiteX8" fmla="*/ 336550 w 2032000"/>
              <a:gd name="connsiteY8" fmla="*/ 1163744 h 2102176"/>
              <a:gd name="connsiteX9" fmla="*/ 370840 w 2032000"/>
              <a:gd name="connsiteY9" fmla="*/ 1210310 h 2102176"/>
              <a:gd name="connsiteX10" fmla="*/ 269240 w 2032000"/>
              <a:gd name="connsiteY10" fmla="*/ 1428750 h 2102176"/>
              <a:gd name="connsiteX11" fmla="*/ 243840 w 2032000"/>
              <a:gd name="connsiteY11" fmla="*/ 1789430 h 2102176"/>
              <a:gd name="connsiteX12" fmla="*/ 312420 w 2032000"/>
              <a:gd name="connsiteY12" fmla="*/ 1782657 h 2102176"/>
              <a:gd name="connsiteX13" fmla="*/ 338243 w 2032000"/>
              <a:gd name="connsiteY13" fmla="*/ 1398693 h 2102176"/>
              <a:gd name="connsiteX14" fmla="*/ 436880 w 2032000"/>
              <a:gd name="connsiteY14" fmla="*/ 1240790 h 2102176"/>
              <a:gd name="connsiteX15" fmla="*/ 980440 w 2032000"/>
              <a:gd name="connsiteY15" fmla="*/ 1479550 h 2102176"/>
              <a:gd name="connsiteX16" fmla="*/ 919480 w 2032000"/>
              <a:gd name="connsiteY16" fmla="*/ 1687830 h 2102176"/>
              <a:gd name="connsiteX17" fmla="*/ 910166 w 2032000"/>
              <a:gd name="connsiteY17" fmla="*/ 2097193 h 2102176"/>
              <a:gd name="connsiteX18" fmla="*/ 975995 w 2032000"/>
              <a:gd name="connsiteY18" fmla="*/ 2099734 h 2102176"/>
              <a:gd name="connsiteX19" fmla="*/ 987425 w 2032000"/>
              <a:gd name="connsiteY19" fmla="*/ 1667510 h 2102176"/>
              <a:gd name="connsiteX20" fmla="*/ 1034626 w 2032000"/>
              <a:gd name="connsiteY20" fmla="*/ 1510454 h 2102176"/>
              <a:gd name="connsiteX21" fmla="*/ 1097280 w 2032000"/>
              <a:gd name="connsiteY21" fmla="*/ 1544743 h 2102176"/>
              <a:gd name="connsiteX22" fmla="*/ 1917277 w 2032000"/>
              <a:gd name="connsiteY22" fmla="*/ 1241213 h 2102176"/>
              <a:gd name="connsiteX23" fmla="*/ 1910080 w 2032000"/>
              <a:gd name="connsiteY23" fmla="*/ 1433830 h 2102176"/>
              <a:gd name="connsiteX24" fmla="*/ 1950720 w 2032000"/>
              <a:gd name="connsiteY24" fmla="*/ 1774190 h 2102176"/>
              <a:gd name="connsiteX25" fmla="*/ 1930400 w 2032000"/>
              <a:gd name="connsiteY25" fmla="*/ 1891030 h 2102176"/>
              <a:gd name="connsiteX26" fmla="*/ 2016760 w 2032000"/>
              <a:gd name="connsiteY26" fmla="*/ 1830070 h 2102176"/>
              <a:gd name="connsiteX27" fmla="*/ 2032000 w 2032000"/>
              <a:gd name="connsiteY27" fmla="*/ 1682750 h 2102176"/>
              <a:gd name="connsiteX28" fmla="*/ 2016760 w 2032000"/>
              <a:gd name="connsiteY28" fmla="*/ 1525270 h 2102176"/>
              <a:gd name="connsiteX29" fmla="*/ 2001520 w 2032000"/>
              <a:gd name="connsiteY29" fmla="*/ 1393190 h 2102176"/>
              <a:gd name="connsiteX30" fmla="*/ 1994746 w 2032000"/>
              <a:gd name="connsiteY30" fmla="*/ 1256030 h 2102176"/>
              <a:gd name="connsiteX31" fmla="*/ 1966383 w 2032000"/>
              <a:gd name="connsiteY31" fmla="*/ 1142153 h 2102176"/>
              <a:gd name="connsiteX32" fmla="*/ 1656080 w 2032000"/>
              <a:gd name="connsiteY32" fmla="*/ 991870 h 2102176"/>
              <a:gd name="connsiteX33" fmla="*/ 1217930 w 2032000"/>
              <a:gd name="connsiteY33" fmla="*/ 878523 h 2102176"/>
              <a:gd name="connsiteX34" fmla="*/ 1139825 w 2032000"/>
              <a:gd name="connsiteY34" fmla="*/ 905509 h 2102176"/>
              <a:gd name="connsiteX35" fmla="*/ 1137920 w 2032000"/>
              <a:gd name="connsiteY35" fmla="*/ 915670 h 2102176"/>
              <a:gd name="connsiteX36" fmla="*/ 411480 w 2032000"/>
              <a:gd name="connsiteY36" fmla="*/ 1149350 h 2102176"/>
              <a:gd name="connsiteX37" fmla="*/ 320040 w 2032000"/>
              <a:gd name="connsiteY37" fmla="*/ 712470 h 2102176"/>
              <a:gd name="connsiteX38" fmla="*/ 980440 w 2032000"/>
              <a:gd name="connsiteY38" fmla="*/ 534670 h 2102176"/>
              <a:gd name="connsiteX39" fmla="*/ 1139507 w 2032000"/>
              <a:gd name="connsiteY39" fmla="*/ 904875 h 2102176"/>
              <a:gd name="connsiteX40" fmla="*/ 1218248 w 2032000"/>
              <a:gd name="connsiteY40" fmla="*/ 882649 h 2102176"/>
              <a:gd name="connsiteX41" fmla="*/ 1042035 w 2032000"/>
              <a:gd name="connsiteY41" fmla="*/ 515620 h 2102176"/>
              <a:gd name="connsiteX42" fmla="*/ 1112520 w 2032000"/>
              <a:gd name="connsiteY42" fmla="*/ 443230 h 2102176"/>
              <a:gd name="connsiteX43" fmla="*/ 925830 w 2032000"/>
              <a:gd name="connsiteY43" fmla="*/ 30480 h 2102176"/>
              <a:gd name="connsiteX44" fmla="*/ 854710 w 2032000"/>
              <a:gd name="connsiteY44" fmla="*/ 0 h 2102176"/>
              <a:gd name="connsiteX45" fmla="*/ 721360 w 2032000"/>
              <a:gd name="connsiteY45" fmla="*/ 21590 h 2102176"/>
              <a:gd name="connsiteX0" fmla="*/ 721360 w 2032000"/>
              <a:gd name="connsiteY0" fmla="*/ 21590 h 2147993"/>
              <a:gd name="connsiteX1" fmla="*/ 96520 w 2032000"/>
              <a:gd name="connsiteY1" fmla="*/ 143510 h 2147993"/>
              <a:gd name="connsiteX2" fmla="*/ 30480 w 2032000"/>
              <a:gd name="connsiteY2" fmla="*/ 184150 h 2147993"/>
              <a:gd name="connsiteX3" fmla="*/ 0 w 2032000"/>
              <a:gd name="connsiteY3" fmla="*/ 265430 h 2147993"/>
              <a:gd name="connsiteX4" fmla="*/ 20320 w 2032000"/>
              <a:gd name="connsiteY4" fmla="*/ 361950 h 2147993"/>
              <a:gd name="connsiteX5" fmla="*/ 101600 w 2032000"/>
              <a:gd name="connsiteY5" fmla="*/ 651510 h 2147993"/>
              <a:gd name="connsiteX6" fmla="*/ 123614 w 2032000"/>
              <a:gd name="connsiteY6" fmla="*/ 740834 h 2147993"/>
              <a:gd name="connsiteX7" fmla="*/ 248920 w 2032000"/>
              <a:gd name="connsiteY7" fmla="*/ 748030 h 2147993"/>
              <a:gd name="connsiteX8" fmla="*/ 336550 w 2032000"/>
              <a:gd name="connsiteY8" fmla="*/ 1163744 h 2147993"/>
              <a:gd name="connsiteX9" fmla="*/ 370840 w 2032000"/>
              <a:gd name="connsiteY9" fmla="*/ 1210310 h 2147993"/>
              <a:gd name="connsiteX10" fmla="*/ 269240 w 2032000"/>
              <a:gd name="connsiteY10" fmla="*/ 1428750 h 2147993"/>
              <a:gd name="connsiteX11" fmla="*/ 243840 w 2032000"/>
              <a:gd name="connsiteY11" fmla="*/ 1789430 h 2147993"/>
              <a:gd name="connsiteX12" fmla="*/ 312420 w 2032000"/>
              <a:gd name="connsiteY12" fmla="*/ 1782657 h 2147993"/>
              <a:gd name="connsiteX13" fmla="*/ 338243 w 2032000"/>
              <a:gd name="connsiteY13" fmla="*/ 1398693 h 2147993"/>
              <a:gd name="connsiteX14" fmla="*/ 436880 w 2032000"/>
              <a:gd name="connsiteY14" fmla="*/ 1240790 h 2147993"/>
              <a:gd name="connsiteX15" fmla="*/ 980440 w 2032000"/>
              <a:gd name="connsiteY15" fmla="*/ 1479550 h 2147993"/>
              <a:gd name="connsiteX16" fmla="*/ 919480 w 2032000"/>
              <a:gd name="connsiteY16" fmla="*/ 1687830 h 2147993"/>
              <a:gd name="connsiteX17" fmla="*/ 912283 w 2032000"/>
              <a:gd name="connsiteY17" fmla="*/ 2147993 h 2147993"/>
              <a:gd name="connsiteX18" fmla="*/ 975995 w 2032000"/>
              <a:gd name="connsiteY18" fmla="*/ 2099734 h 2147993"/>
              <a:gd name="connsiteX19" fmla="*/ 987425 w 2032000"/>
              <a:gd name="connsiteY19" fmla="*/ 1667510 h 2147993"/>
              <a:gd name="connsiteX20" fmla="*/ 1034626 w 2032000"/>
              <a:gd name="connsiteY20" fmla="*/ 1510454 h 2147993"/>
              <a:gd name="connsiteX21" fmla="*/ 1097280 w 2032000"/>
              <a:gd name="connsiteY21" fmla="*/ 1544743 h 2147993"/>
              <a:gd name="connsiteX22" fmla="*/ 1917277 w 2032000"/>
              <a:gd name="connsiteY22" fmla="*/ 1241213 h 2147993"/>
              <a:gd name="connsiteX23" fmla="*/ 1910080 w 2032000"/>
              <a:gd name="connsiteY23" fmla="*/ 1433830 h 2147993"/>
              <a:gd name="connsiteX24" fmla="*/ 1950720 w 2032000"/>
              <a:gd name="connsiteY24" fmla="*/ 1774190 h 2147993"/>
              <a:gd name="connsiteX25" fmla="*/ 1930400 w 2032000"/>
              <a:gd name="connsiteY25" fmla="*/ 1891030 h 2147993"/>
              <a:gd name="connsiteX26" fmla="*/ 2016760 w 2032000"/>
              <a:gd name="connsiteY26" fmla="*/ 1830070 h 2147993"/>
              <a:gd name="connsiteX27" fmla="*/ 2032000 w 2032000"/>
              <a:gd name="connsiteY27" fmla="*/ 1682750 h 2147993"/>
              <a:gd name="connsiteX28" fmla="*/ 2016760 w 2032000"/>
              <a:gd name="connsiteY28" fmla="*/ 1525270 h 2147993"/>
              <a:gd name="connsiteX29" fmla="*/ 2001520 w 2032000"/>
              <a:gd name="connsiteY29" fmla="*/ 1393190 h 2147993"/>
              <a:gd name="connsiteX30" fmla="*/ 1994746 w 2032000"/>
              <a:gd name="connsiteY30" fmla="*/ 1256030 h 2147993"/>
              <a:gd name="connsiteX31" fmla="*/ 1966383 w 2032000"/>
              <a:gd name="connsiteY31" fmla="*/ 1142153 h 2147993"/>
              <a:gd name="connsiteX32" fmla="*/ 1656080 w 2032000"/>
              <a:gd name="connsiteY32" fmla="*/ 991870 h 2147993"/>
              <a:gd name="connsiteX33" fmla="*/ 1217930 w 2032000"/>
              <a:gd name="connsiteY33" fmla="*/ 878523 h 2147993"/>
              <a:gd name="connsiteX34" fmla="*/ 1139825 w 2032000"/>
              <a:gd name="connsiteY34" fmla="*/ 905509 h 2147993"/>
              <a:gd name="connsiteX35" fmla="*/ 1137920 w 2032000"/>
              <a:gd name="connsiteY35" fmla="*/ 915670 h 2147993"/>
              <a:gd name="connsiteX36" fmla="*/ 411480 w 2032000"/>
              <a:gd name="connsiteY36" fmla="*/ 1149350 h 2147993"/>
              <a:gd name="connsiteX37" fmla="*/ 320040 w 2032000"/>
              <a:gd name="connsiteY37" fmla="*/ 712470 h 2147993"/>
              <a:gd name="connsiteX38" fmla="*/ 980440 w 2032000"/>
              <a:gd name="connsiteY38" fmla="*/ 534670 h 2147993"/>
              <a:gd name="connsiteX39" fmla="*/ 1139507 w 2032000"/>
              <a:gd name="connsiteY39" fmla="*/ 904875 h 2147993"/>
              <a:gd name="connsiteX40" fmla="*/ 1218248 w 2032000"/>
              <a:gd name="connsiteY40" fmla="*/ 882649 h 2147993"/>
              <a:gd name="connsiteX41" fmla="*/ 1042035 w 2032000"/>
              <a:gd name="connsiteY41" fmla="*/ 515620 h 2147993"/>
              <a:gd name="connsiteX42" fmla="*/ 1112520 w 2032000"/>
              <a:gd name="connsiteY42" fmla="*/ 443230 h 2147993"/>
              <a:gd name="connsiteX43" fmla="*/ 925830 w 2032000"/>
              <a:gd name="connsiteY43" fmla="*/ 30480 h 2147993"/>
              <a:gd name="connsiteX44" fmla="*/ 854710 w 2032000"/>
              <a:gd name="connsiteY44" fmla="*/ 0 h 2147993"/>
              <a:gd name="connsiteX45" fmla="*/ 721360 w 2032000"/>
              <a:gd name="connsiteY45" fmla="*/ 21590 h 2147993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1008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5754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05754 w 2032000"/>
              <a:gd name="connsiteY28" fmla="*/ 1393190 h 2151269"/>
              <a:gd name="connsiteX29" fmla="*/ 1966383 w 2032000"/>
              <a:gd name="connsiteY29" fmla="*/ 1142153 h 2151269"/>
              <a:gd name="connsiteX30" fmla="*/ 1656080 w 2032000"/>
              <a:gd name="connsiteY30" fmla="*/ 991870 h 2151269"/>
              <a:gd name="connsiteX31" fmla="*/ 1217930 w 2032000"/>
              <a:gd name="connsiteY31" fmla="*/ 878523 h 2151269"/>
              <a:gd name="connsiteX32" fmla="*/ 1139825 w 2032000"/>
              <a:gd name="connsiteY32" fmla="*/ 905509 h 2151269"/>
              <a:gd name="connsiteX33" fmla="*/ 1137920 w 2032000"/>
              <a:gd name="connsiteY33" fmla="*/ 915670 h 2151269"/>
              <a:gd name="connsiteX34" fmla="*/ 411480 w 2032000"/>
              <a:gd name="connsiteY34" fmla="*/ 1149350 h 2151269"/>
              <a:gd name="connsiteX35" fmla="*/ 320040 w 2032000"/>
              <a:gd name="connsiteY35" fmla="*/ 712470 h 2151269"/>
              <a:gd name="connsiteX36" fmla="*/ 980440 w 2032000"/>
              <a:gd name="connsiteY36" fmla="*/ 534670 h 2151269"/>
              <a:gd name="connsiteX37" fmla="*/ 1139507 w 2032000"/>
              <a:gd name="connsiteY37" fmla="*/ 904875 h 2151269"/>
              <a:gd name="connsiteX38" fmla="*/ 1218248 w 2032000"/>
              <a:gd name="connsiteY38" fmla="*/ 882649 h 2151269"/>
              <a:gd name="connsiteX39" fmla="*/ 1042035 w 2032000"/>
              <a:gd name="connsiteY39" fmla="*/ 515620 h 2151269"/>
              <a:gd name="connsiteX40" fmla="*/ 1112520 w 2032000"/>
              <a:gd name="connsiteY40" fmla="*/ 443230 h 2151269"/>
              <a:gd name="connsiteX41" fmla="*/ 925830 w 2032000"/>
              <a:gd name="connsiteY41" fmla="*/ 30480 h 2151269"/>
              <a:gd name="connsiteX42" fmla="*/ 854710 w 2032000"/>
              <a:gd name="connsiteY42" fmla="*/ 0 h 2151269"/>
              <a:gd name="connsiteX43" fmla="*/ 721360 w 2032000"/>
              <a:gd name="connsiteY43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1930400 w 2016760"/>
              <a:gd name="connsiteY25" fmla="*/ 1891030 h 2151269"/>
              <a:gd name="connsiteX26" fmla="*/ 2016760 w 2016760"/>
              <a:gd name="connsiteY26" fmla="*/ 1830070 h 2151269"/>
              <a:gd name="connsiteX27" fmla="*/ 2005754 w 2016760"/>
              <a:gd name="connsiteY27" fmla="*/ 1393190 h 2151269"/>
              <a:gd name="connsiteX28" fmla="*/ 1966383 w 2016760"/>
              <a:gd name="connsiteY28" fmla="*/ 1142153 h 2151269"/>
              <a:gd name="connsiteX29" fmla="*/ 1656080 w 2016760"/>
              <a:gd name="connsiteY29" fmla="*/ 991870 h 2151269"/>
              <a:gd name="connsiteX30" fmla="*/ 1217930 w 2016760"/>
              <a:gd name="connsiteY30" fmla="*/ 878523 h 2151269"/>
              <a:gd name="connsiteX31" fmla="*/ 1139825 w 2016760"/>
              <a:gd name="connsiteY31" fmla="*/ 905509 h 2151269"/>
              <a:gd name="connsiteX32" fmla="*/ 1137920 w 2016760"/>
              <a:gd name="connsiteY32" fmla="*/ 915670 h 2151269"/>
              <a:gd name="connsiteX33" fmla="*/ 411480 w 2016760"/>
              <a:gd name="connsiteY33" fmla="*/ 1149350 h 2151269"/>
              <a:gd name="connsiteX34" fmla="*/ 320040 w 2016760"/>
              <a:gd name="connsiteY34" fmla="*/ 712470 h 2151269"/>
              <a:gd name="connsiteX35" fmla="*/ 980440 w 2016760"/>
              <a:gd name="connsiteY35" fmla="*/ 534670 h 2151269"/>
              <a:gd name="connsiteX36" fmla="*/ 1139507 w 2016760"/>
              <a:gd name="connsiteY36" fmla="*/ 904875 h 2151269"/>
              <a:gd name="connsiteX37" fmla="*/ 1218248 w 2016760"/>
              <a:gd name="connsiteY37" fmla="*/ 882649 h 2151269"/>
              <a:gd name="connsiteX38" fmla="*/ 1042035 w 2016760"/>
              <a:gd name="connsiteY38" fmla="*/ 515620 h 2151269"/>
              <a:gd name="connsiteX39" fmla="*/ 1112520 w 2016760"/>
              <a:gd name="connsiteY39" fmla="*/ 443230 h 2151269"/>
              <a:gd name="connsiteX40" fmla="*/ 925830 w 2016760"/>
              <a:gd name="connsiteY40" fmla="*/ 30480 h 2151269"/>
              <a:gd name="connsiteX41" fmla="*/ 854710 w 2016760"/>
              <a:gd name="connsiteY41" fmla="*/ 0 h 2151269"/>
              <a:gd name="connsiteX42" fmla="*/ 721360 w 2016760"/>
              <a:gd name="connsiteY42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830580 w 2016760"/>
              <a:gd name="connsiteY16" fmla="*/ 1678305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48740"/>
              <a:gd name="connsiteX1" fmla="*/ 96520 w 2016760"/>
              <a:gd name="connsiteY1" fmla="*/ 143510 h 2148740"/>
              <a:gd name="connsiteX2" fmla="*/ 30480 w 2016760"/>
              <a:gd name="connsiteY2" fmla="*/ 184150 h 2148740"/>
              <a:gd name="connsiteX3" fmla="*/ 0 w 2016760"/>
              <a:gd name="connsiteY3" fmla="*/ 265430 h 2148740"/>
              <a:gd name="connsiteX4" fmla="*/ 20320 w 2016760"/>
              <a:gd name="connsiteY4" fmla="*/ 361950 h 2148740"/>
              <a:gd name="connsiteX5" fmla="*/ 101600 w 2016760"/>
              <a:gd name="connsiteY5" fmla="*/ 651510 h 2148740"/>
              <a:gd name="connsiteX6" fmla="*/ 123614 w 2016760"/>
              <a:gd name="connsiteY6" fmla="*/ 740834 h 2148740"/>
              <a:gd name="connsiteX7" fmla="*/ 248920 w 2016760"/>
              <a:gd name="connsiteY7" fmla="*/ 748030 h 2148740"/>
              <a:gd name="connsiteX8" fmla="*/ 336550 w 2016760"/>
              <a:gd name="connsiteY8" fmla="*/ 1163744 h 2148740"/>
              <a:gd name="connsiteX9" fmla="*/ 370840 w 2016760"/>
              <a:gd name="connsiteY9" fmla="*/ 1210310 h 2148740"/>
              <a:gd name="connsiteX10" fmla="*/ 269240 w 2016760"/>
              <a:gd name="connsiteY10" fmla="*/ 1428750 h 2148740"/>
              <a:gd name="connsiteX11" fmla="*/ 243840 w 2016760"/>
              <a:gd name="connsiteY11" fmla="*/ 1789430 h 2148740"/>
              <a:gd name="connsiteX12" fmla="*/ 312420 w 2016760"/>
              <a:gd name="connsiteY12" fmla="*/ 1782657 h 2148740"/>
              <a:gd name="connsiteX13" fmla="*/ 338243 w 2016760"/>
              <a:gd name="connsiteY13" fmla="*/ 1398693 h 2148740"/>
              <a:gd name="connsiteX14" fmla="*/ 436880 w 2016760"/>
              <a:gd name="connsiteY14" fmla="*/ 1240790 h 2148740"/>
              <a:gd name="connsiteX15" fmla="*/ 872490 w 2016760"/>
              <a:gd name="connsiteY15" fmla="*/ 1428750 h 2148740"/>
              <a:gd name="connsiteX16" fmla="*/ 830580 w 2016760"/>
              <a:gd name="connsiteY16" fmla="*/ 1678305 h 2148740"/>
              <a:gd name="connsiteX17" fmla="*/ 848783 w 2016760"/>
              <a:gd name="connsiteY17" fmla="*/ 2049568 h 2148740"/>
              <a:gd name="connsiteX18" fmla="*/ 978112 w 2016760"/>
              <a:gd name="connsiteY18" fmla="*/ 2148417 h 2148740"/>
              <a:gd name="connsiteX19" fmla="*/ 987425 w 2016760"/>
              <a:gd name="connsiteY19" fmla="*/ 1667510 h 2148740"/>
              <a:gd name="connsiteX20" fmla="*/ 1034626 w 2016760"/>
              <a:gd name="connsiteY20" fmla="*/ 1510454 h 2148740"/>
              <a:gd name="connsiteX21" fmla="*/ 1097280 w 2016760"/>
              <a:gd name="connsiteY21" fmla="*/ 1544743 h 2148740"/>
              <a:gd name="connsiteX22" fmla="*/ 1917277 w 2016760"/>
              <a:gd name="connsiteY22" fmla="*/ 1241213 h 2148740"/>
              <a:gd name="connsiteX23" fmla="*/ 1941830 w 2016760"/>
              <a:gd name="connsiteY23" fmla="*/ 1433830 h 2148740"/>
              <a:gd name="connsiteX24" fmla="*/ 1952836 w 2016760"/>
              <a:gd name="connsiteY24" fmla="*/ 1844040 h 2148740"/>
              <a:gd name="connsiteX25" fmla="*/ 2016760 w 2016760"/>
              <a:gd name="connsiteY25" fmla="*/ 1834303 h 2148740"/>
              <a:gd name="connsiteX26" fmla="*/ 2005754 w 2016760"/>
              <a:gd name="connsiteY26" fmla="*/ 1393190 h 2148740"/>
              <a:gd name="connsiteX27" fmla="*/ 1966383 w 2016760"/>
              <a:gd name="connsiteY27" fmla="*/ 1142153 h 2148740"/>
              <a:gd name="connsiteX28" fmla="*/ 1590463 w 2016760"/>
              <a:gd name="connsiteY28" fmla="*/ 1061720 h 2148740"/>
              <a:gd name="connsiteX29" fmla="*/ 1116330 w 2016760"/>
              <a:gd name="connsiteY29" fmla="*/ 922973 h 2148740"/>
              <a:gd name="connsiteX30" fmla="*/ 1139825 w 2016760"/>
              <a:gd name="connsiteY30" fmla="*/ 905509 h 2148740"/>
              <a:gd name="connsiteX31" fmla="*/ 1137920 w 2016760"/>
              <a:gd name="connsiteY31" fmla="*/ 915670 h 2148740"/>
              <a:gd name="connsiteX32" fmla="*/ 411480 w 2016760"/>
              <a:gd name="connsiteY32" fmla="*/ 1149350 h 2148740"/>
              <a:gd name="connsiteX33" fmla="*/ 320040 w 2016760"/>
              <a:gd name="connsiteY33" fmla="*/ 712470 h 2148740"/>
              <a:gd name="connsiteX34" fmla="*/ 980440 w 2016760"/>
              <a:gd name="connsiteY34" fmla="*/ 534670 h 2148740"/>
              <a:gd name="connsiteX35" fmla="*/ 1054841 w 2016760"/>
              <a:gd name="connsiteY35" fmla="*/ 949325 h 2148740"/>
              <a:gd name="connsiteX36" fmla="*/ 1106064 w 2016760"/>
              <a:gd name="connsiteY36" fmla="*/ 916516 h 2148740"/>
              <a:gd name="connsiteX37" fmla="*/ 1042035 w 2016760"/>
              <a:gd name="connsiteY37" fmla="*/ 515620 h 2148740"/>
              <a:gd name="connsiteX38" fmla="*/ 1112520 w 2016760"/>
              <a:gd name="connsiteY38" fmla="*/ 443230 h 2148740"/>
              <a:gd name="connsiteX39" fmla="*/ 925830 w 2016760"/>
              <a:gd name="connsiteY39" fmla="*/ 30480 h 2148740"/>
              <a:gd name="connsiteX40" fmla="*/ 854710 w 2016760"/>
              <a:gd name="connsiteY40" fmla="*/ 0 h 2148740"/>
              <a:gd name="connsiteX41" fmla="*/ 721360 w 2016760"/>
              <a:gd name="connsiteY41" fmla="*/ 21590 h 2148740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87425 w 2016760"/>
              <a:gd name="connsiteY19" fmla="*/ 1667510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21055 w 2016760"/>
              <a:gd name="connsiteY16" fmla="*/ 1649730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3723"/>
              <a:gd name="connsiteX1" fmla="*/ 96520 w 2016760"/>
              <a:gd name="connsiteY1" fmla="*/ 143510 h 2063723"/>
              <a:gd name="connsiteX2" fmla="*/ 30480 w 2016760"/>
              <a:gd name="connsiteY2" fmla="*/ 184150 h 2063723"/>
              <a:gd name="connsiteX3" fmla="*/ 0 w 2016760"/>
              <a:gd name="connsiteY3" fmla="*/ 265430 h 2063723"/>
              <a:gd name="connsiteX4" fmla="*/ 20320 w 2016760"/>
              <a:gd name="connsiteY4" fmla="*/ 361950 h 2063723"/>
              <a:gd name="connsiteX5" fmla="*/ 101600 w 2016760"/>
              <a:gd name="connsiteY5" fmla="*/ 651510 h 2063723"/>
              <a:gd name="connsiteX6" fmla="*/ 123614 w 2016760"/>
              <a:gd name="connsiteY6" fmla="*/ 740834 h 2063723"/>
              <a:gd name="connsiteX7" fmla="*/ 248920 w 2016760"/>
              <a:gd name="connsiteY7" fmla="*/ 748030 h 2063723"/>
              <a:gd name="connsiteX8" fmla="*/ 336550 w 2016760"/>
              <a:gd name="connsiteY8" fmla="*/ 1163744 h 2063723"/>
              <a:gd name="connsiteX9" fmla="*/ 370840 w 2016760"/>
              <a:gd name="connsiteY9" fmla="*/ 1210310 h 2063723"/>
              <a:gd name="connsiteX10" fmla="*/ 269240 w 2016760"/>
              <a:gd name="connsiteY10" fmla="*/ 1428750 h 2063723"/>
              <a:gd name="connsiteX11" fmla="*/ 243840 w 2016760"/>
              <a:gd name="connsiteY11" fmla="*/ 1789430 h 2063723"/>
              <a:gd name="connsiteX12" fmla="*/ 312420 w 2016760"/>
              <a:gd name="connsiteY12" fmla="*/ 1782657 h 2063723"/>
              <a:gd name="connsiteX13" fmla="*/ 338243 w 2016760"/>
              <a:gd name="connsiteY13" fmla="*/ 1398693 h 2063723"/>
              <a:gd name="connsiteX14" fmla="*/ 436880 w 2016760"/>
              <a:gd name="connsiteY14" fmla="*/ 1240790 h 2063723"/>
              <a:gd name="connsiteX15" fmla="*/ 847090 w 2016760"/>
              <a:gd name="connsiteY15" fmla="*/ 1416050 h 2063723"/>
              <a:gd name="connsiteX16" fmla="*/ 821055 w 2016760"/>
              <a:gd name="connsiteY16" fmla="*/ 1649730 h 2063723"/>
              <a:gd name="connsiteX17" fmla="*/ 832908 w 2016760"/>
              <a:gd name="connsiteY17" fmla="*/ 2040043 h 2063723"/>
              <a:gd name="connsiteX18" fmla="*/ 924137 w 2016760"/>
              <a:gd name="connsiteY18" fmla="*/ 2062692 h 2063723"/>
              <a:gd name="connsiteX19" fmla="*/ 908050 w 2016760"/>
              <a:gd name="connsiteY19" fmla="*/ 1626235 h 2063723"/>
              <a:gd name="connsiteX20" fmla="*/ 936201 w 2016760"/>
              <a:gd name="connsiteY20" fmla="*/ 1450129 h 2063723"/>
              <a:gd name="connsiteX21" fmla="*/ 995680 w 2016760"/>
              <a:gd name="connsiteY21" fmla="*/ 1481243 h 2063723"/>
              <a:gd name="connsiteX22" fmla="*/ 1714077 w 2016760"/>
              <a:gd name="connsiteY22" fmla="*/ 1187238 h 2063723"/>
              <a:gd name="connsiteX23" fmla="*/ 1941830 w 2016760"/>
              <a:gd name="connsiteY23" fmla="*/ 1433830 h 2063723"/>
              <a:gd name="connsiteX24" fmla="*/ 1952836 w 2016760"/>
              <a:gd name="connsiteY24" fmla="*/ 1844040 h 2063723"/>
              <a:gd name="connsiteX25" fmla="*/ 2016760 w 2016760"/>
              <a:gd name="connsiteY25" fmla="*/ 1834303 h 2063723"/>
              <a:gd name="connsiteX26" fmla="*/ 2005754 w 2016760"/>
              <a:gd name="connsiteY26" fmla="*/ 1393190 h 2063723"/>
              <a:gd name="connsiteX27" fmla="*/ 1966383 w 2016760"/>
              <a:gd name="connsiteY27" fmla="*/ 1142153 h 2063723"/>
              <a:gd name="connsiteX28" fmla="*/ 1590463 w 2016760"/>
              <a:gd name="connsiteY28" fmla="*/ 1061720 h 2063723"/>
              <a:gd name="connsiteX29" fmla="*/ 1116330 w 2016760"/>
              <a:gd name="connsiteY29" fmla="*/ 922973 h 2063723"/>
              <a:gd name="connsiteX30" fmla="*/ 1139825 w 2016760"/>
              <a:gd name="connsiteY30" fmla="*/ 905509 h 2063723"/>
              <a:gd name="connsiteX31" fmla="*/ 1137920 w 2016760"/>
              <a:gd name="connsiteY31" fmla="*/ 915670 h 2063723"/>
              <a:gd name="connsiteX32" fmla="*/ 411480 w 2016760"/>
              <a:gd name="connsiteY32" fmla="*/ 1149350 h 2063723"/>
              <a:gd name="connsiteX33" fmla="*/ 320040 w 2016760"/>
              <a:gd name="connsiteY33" fmla="*/ 712470 h 2063723"/>
              <a:gd name="connsiteX34" fmla="*/ 980440 w 2016760"/>
              <a:gd name="connsiteY34" fmla="*/ 534670 h 2063723"/>
              <a:gd name="connsiteX35" fmla="*/ 1054841 w 2016760"/>
              <a:gd name="connsiteY35" fmla="*/ 949325 h 2063723"/>
              <a:gd name="connsiteX36" fmla="*/ 1106064 w 2016760"/>
              <a:gd name="connsiteY36" fmla="*/ 916516 h 2063723"/>
              <a:gd name="connsiteX37" fmla="*/ 1042035 w 2016760"/>
              <a:gd name="connsiteY37" fmla="*/ 515620 h 2063723"/>
              <a:gd name="connsiteX38" fmla="*/ 1112520 w 2016760"/>
              <a:gd name="connsiteY38" fmla="*/ 443230 h 2063723"/>
              <a:gd name="connsiteX39" fmla="*/ 925830 w 2016760"/>
              <a:gd name="connsiteY39" fmla="*/ 30480 h 2063723"/>
              <a:gd name="connsiteX40" fmla="*/ 854710 w 2016760"/>
              <a:gd name="connsiteY40" fmla="*/ 0 h 2063723"/>
              <a:gd name="connsiteX41" fmla="*/ 721360 w 2016760"/>
              <a:gd name="connsiteY41" fmla="*/ 21590 h 206372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210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879475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66775 w 2016760"/>
              <a:gd name="connsiteY19" fmla="*/ 1629410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759161 w 2016760"/>
              <a:gd name="connsiteY24" fmla="*/ 18567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05754"/>
              <a:gd name="connsiteY0" fmla="*/ 21590 h 2041100"/>
              <a:gd name="connsiteX1" fmla="*/ 96520 w 2005754"/>
              <a:gd name="connsiteY1" fmla="*/ 143510 h 2041100"/>
              <a:gd name="connsiteX2" fmla="*/ 30480 w 2005754"/>
              <a:gd name="connsiteY2" fmla="*/ 184150 h 2041100"/>
              <a:gd name="connsiteX3" fmla="*/ 0 w 2005754"/>
              <a:gd name="connsiteY3" fmla="*/ 265430 h 2041100"/>
              <a:gd name="connsiteX4" fmla="*/ 20320 w 2005754"/>
              <a:gd name="connsiteY4" fmla="*/ 361950 h 2041100"/>
              <a:gd name="connsiteX5" fmla="*/ 101600 w 2005754"/>
              <a:gd name="connsiteY5" fmla="*/ 651510 h 2041100"/>
              <a:gd name="connsiteX6" fmla="*/ 123614 w 2005754"/>
              <a:gd name="connsiteY6" fmla="*/ 740834 h 2041100"/>
              <a:gd name="connsiteX7" fmla="*/ 248920 w 2005754"/>
              <a:gd name="connsiteY7" fmla="*/ 748030 h 2041100"/>
              <a:gd name="connsiteX8" fmla="*/ 336550 w 2005754"/>
              <a:gd name="connsiteY8" fmla="*/ 1163744 h 2041100"/>
              <a:gd name="connsiteX9" fmla="*/ 370840 w 2005754"/>
              <a:gd name="connsiteY9" fmla="*/ 1210310 h 2041100"/>
              <a:gd name="connsiteX10" fmla="*/ 269240 w 2005754"/>
              <a:gd name="connsiteY10" fmla="*/ 1428750 h 2041100"/>
              <a:gd name="connsiteX11" fmla="*/ 243840 w 2005754"/>
              <a:gd name="connsiteY11" fmla="*/ 1789430 h 2041100"/>
              <a:gd name="connsiteX12" fmla="*/ 312420 w 2005754"/>
              <a:gd name="connsiteY12" fmla="*/ 1782657 h 2041100"/>
              <a:gd name="connsiteX13" fmla="*/ 338243 w 2005754"/>
              <a:gd name="connsiteY13" fmla="*/ 1398693 h 2041100"/>
              <a:gd name="connsiteX14" fmla="*/ 436880 w 2005754"/>
              <a:gd name="connsiteY14" fmla="*/ 1240790 h 2041100"/>
              <a:gd name="connsiteX15" fmla="*/ 847090 w 2005754"/>
              <a:gd name="connsiteY15" fmla="*/ 1416050 h 2041100"/>
              <a:gd name="connsiteX16" fmla="*/ 808355 w 2005754"/>
              <a:gd name="connsiteY16" fmla="*/ 1649730 h 2041100"/>
              <a:gd name="connsiteX17" fmla="*/ 823383 w 2005754"/>
              <a:gd name="connsiteY17" fmla="*/ 2040043 h 2041100"/>
              <a:gd name="connsiteX18" fmla="*/ 879687 w 2005754"/>
              <a:gd name="connsiteY18" fmla="*/ 2037292 h 2041100"/>
              <a:gd name="connsiteX19" fmla="*/ 866775 w 2005754"/>
              <a:gd name="connsiteY19" fmla="*/ 1629410 h 2041100"/>
              <a:gd name="connsiteX20" fmla="*/ 910801 w 2005754"/>
              <a:gd name="connsiteY20" fmla="*/ 1446954 h 2041100"/>
              <a:gd name="connsiteX21" fmla="*/ 979805 w 2005754"/>
              <a:gd name="connsiteY21" fmla="*/ 1481243 h 2041100"/>
              <a:gd name="connsiteX22" fmla="*/ 1714077 w 2005754"/>
              <a:gd name="connsiteY22" fmla="*/ 1187238 h 2041100"/>
              <a:gd name="connsiteX23" fmla="*/ 1735455 w 2005754"/>
              <a:gd name="connsiteY23" fmla="*/ 1452880 h 2041100"/>
              <a:gd name="connsiteX24" fmla="*/ 1759161 w 2005754"/>
              <a:gd name="connsiteY24" fmla="*/ 1856740 h 2041100"/>
              <a:gd name="connsiteX25" fmla="*/ 1832610 w 2005754"/>
              <a:gd name="connsiteY25" fmla="*/ 1847003 h 2041100"/>
              <a:gd name="connsiteX26" fmla="*/ 2005754 w 2005754"/>
              <a:gd name="connsiteY26" fmla="*/ 1393190 h 2041100"/>
              <a:gd name="connsiteX27" fmla="*/ 1966383 w 2005754"/>
              <a:gd name="connsiteY27" fmla="*/ 1142153 h 2041100"/>
              <a:gd name="connsiteX28" fmla="*/ 1590463 w 2005754"/>
              <a:gd name="connsiteY28" fmla="*/ 1061720 h 2041100"/>
              <a:gd name="connsiteX29" fmla="*/ 1116330 w 2005754"/>
              <a:gd name="connsiteY29" fmla="*/ 922973 h 2041100"/>
              <a:gd name="connsiteX30" fmla="*/ 1139825 w 2005754"/>
              <a:gd name="connsiteY30" fmla="*/ 905509 h 2041100"/>
              <a:gd name="connsiteX31" fmla="*/ 1137920 w 2005754"/>
              <a:gd name="connsiteY31" fmla="*/ 915670 h 2041100"/>
              <a:gd name="connsiteX32" fmla="*/ 411480 w 2005754"/>
              <a:gd name="connsiteY32" fmla="*/ 1149350 h 2041100"/>
              <a:gd name="connsiteX33" fmla="*/ 320040 w 2005754"/>
              <a:gd name="connsiteY33" fmla="*/ 712470 h 2041100"/>
              <a:gd name="connsiteX34" fmla="*/ 980440 w 2005754"/>
              <a:gd name="connsiteY34" fmla="*/ 534670 h 2041100"/>
              <a:gd name="connsiteX35" fmla="*/ 1054841 w 2005754"/>
              <a:gd name="connsiteY35" fmla="*/ 949325 h 2041100"/>
              <a:gd name="connsiteX36" fmla="*/ 1106064 w 2005754"/>
              <a:gd name="connsiteY36" fmla="*/ 916516 h 2041100"/>
              <a:gd name="connsiteX37" fmla="*/ 1042035 w 2005754"/>
              <a:gd name="connsiteY37" fmla="*/ 515620 h 2041100"/>
              <a:gd name="connsiteX38" fmla="*/ 1112520 w 2005754"/>
              <a:gd name="connsiteY38" fmla="*/ 443230 h 2041100"/>
              <a:gd name="connsiteX39" fmla="*/ 925830 w 2005754"/>
              <a:gd name="connsiteY39" fmla="*/ 30480 h 2041100"/>
              <a:gd name="connsiteX40" fmla="*/ 854710 w 2005754"/>
              <a:gd name="connsiteY40" fmla="*/ 0 h 2041100"/>
              <a:gd name="connsiteX41" fmla="*/ 721360 w 2005754"/>
              <a:gd name="connsiteY41" fmla="*/ 21590 h 2041100"/>
              <a:gd name="connsiteX0" fmla="*/ 721360 w 1975498"/>
              <a:gd name="connsiteY0" fmla="*/ 21590 h 2041100"/>
              <a:gd name="connsiteX1" fmla="*/ 96520 w 1975498"/>
              <a:gd name="connsiteY1" fmla="*/ 143510 h 2041100"/>
              <a:gd name="connsiteX2" fmla="*/ 30480 w 1975498"/>
              <a:gd name="connsiteY2" fmla="*/ 184150 h 2041100"/>
              <a:gd name="connsiteX3" fmla="*/ 0 w 1975498"/>
              <a:gd name="connsiteY3" fmla="*/ 265430 h 2041100"/>
              <a:gd name="connsiteX4" fmla="*/ 20320 w 1975498"/>
              <a:gd name="connsiteY4" fmla="*/ 361950 h 2041100"/>
              <a:gd name="connsiteX5" fmla="*/ 101600 w 1975498"/>
              <a:gd name="connsiteY5" fmla="*/ 651510 h 2041100"/>
              <a:gd name="connsiteX6" fmla="*/ 123614 w 1975498"/>
              <a:gd name="connsiteY6" fmla="*/ 740834 h 2041100"/>
              <a:gd name="connsiteX7" fmla="*/ 248920 w 1975498"/>
              <a:gd name="connsiteY7" fmla="*/ 748030 h 2041100"/>
              <a:gd name="connsiteX8" fmla="*/ 336550 w 1975498"/>
              <a:gd name="connsiteY8" fmla="*/ 1163744 h 2041100"/>
              <a:gd name="connsiteX9" fmla="*/ 370840 w 1975498"/>
              <a:gd name="connsiteY9" fmla="*/ 1210310 h 2041100"/>
              <a:gd name="connsiteX10" fmla="*/ 269240 w 1975498"/>
              <a:gd name="connsiteY10" fmla="*/ 1428750 h 2041100"/>
              <a:gd name="connsiteX11" fmla="*/ 243840 w 1975498"/>
              <a:gd name="connsiteY11" fmla="*/ 1789430 h 2041100"/>
              <a:gd name="connsiteX12" fmla="*/ 312420 w 1975498"/>
              <a:gd name="connsiteY12" fmla="*/ 1782657 h 2041100"/>
              <a:gd name="connsiteX13" fmla="*/ 338243 w 1975498"/>
              <a:gd name="connsiteY13" fmla="*/ 1398693 h 2041100"/>
              <a:gd name="connsiteX14" fmla="*/ 436880 w 1975498"/>
              <a:gd name="connsiteY14" fmla="*/ 1240790 h 2041100"/>
              <a:gd name="connsiteX15" fmla="*/ 847090 w 1975498"/>
              <a:gd name="connsiteY15" fmla="*/ 1416050 h 2041100"/>
              <a:gd name="connsiteX16" fmla="*/ 808355 w 1975498"/>
              <a:gd name="connsiteY16" fmla="*/ 1649730 h 2041100"/>
              <a:gd name="connsiteX17" fmla="*/ 823383 w 1975498"/>
              <a:gd name="connsiteY17" fmla="*/ 2040043 h 2041100"/>
              <a:gd name="connsiteX18" fmla="*/ 879687 w 1975498"/>
              <a:gd name="connsiteY18" fmla="*/ 2037292 h 2041100"/>
              <a:gd name="connsiteX19" fmla="*/ 866775 w 1975498"/>
              <a:gd name="connsiteY19" fmla="*/ 1629410 h 2041100"/>
              <a:gd name="connsiteX20" fmla="*/ 910801 w 1975498"/>
              <a:gd name="connsiteY20" fmla="*/ 1446954 h 2041100"/>
              <a:gd name="connsiteX21" fmla="*/ 979805 w 1975498"/>
              <a:gd name="connsiteY21" fmla="*/ 1481243 h 2041100"/>
              <a:gd name="connsiteX22" fmla="*/ 1714077 w 1975498"/>
              <a:gd name="connsiteY22" fmla="*/ 1187238 h 2041100"/>
              <a:gd name="connsiteX23" fmla="*/ 1735455 w 1975498"/>
              <a:gd name="connsiteY23" fmla="*/ 1452880 h 2041100"/>
              <a:gd name="connsiteX24" fmla="*/ 1759161 w 1975498"/>
              <a:gd name="connsiteY24" fmla="*/ 1856740 h 2041100"/>
              <a:gd name="connsiteX25" fmla="*/ 1832610 w 1975498"/>
              <a:gd name="connsiteY25" fmla="*/ 1847003 h 2041100"/>
              <a:gd name="connsiteX26" fmla="*/ 1812079 w 1975498"/>
              <a:gd name="connsiteY26" fmla="*/ 1399540 h 2041100"/>
              <a:gd name="connsiteX27" fmla="*/ 1966383 w 1975498"/>
              <a:gd name="connsiteY27" fmla="*/ 1142153 h 2041100"/>
              <a:gd name="connsiteX28" fmla="*/ 1590463 w 1975498"/>
              <a:gd name="connsiteY28" fmla="*/ 1061720 h 2041100"/>
              <a:gd name="connsiteX29" fmla="*/ 1116330 w 1975498"/>
              <a:gd name="connsiteY29" fmla="*/ 922973 h 2041100"/>
              <a:gd name="connsiteX30" fmla="*/ 1139825 w 1975498"/>
              <a:gd name="connsiteY30" fmla="*/ 905509 h 2041100"/>
              <a:gd name="connsiteX31" fmla="*/ 1137920 w 1975498"/>
              <a:gd name="connsiteY31" fmla="*/ 915670 h 2041100"/>
              <a:gd name="connsiteX32" fmla="*/ 411480 w 1975498"/>
              <a:gd name="connsiteY32" fmla="*/ 1149350 h 2041100"/>
              <a:gd name="connsiteX33" fmla="*/ 320040 w 1975498"/>
              <a:gd name="connsiteY33" fmla="*/ 712470 h 2041100"/>
              <a:gd name="connsiteX34" fmla="*/ 980440 w 1975498"/>
              <a:gd name="connsiteY34" fmla="*/ 534670 h 2041100"/>
              <a:gd name="connsiteX35" fmla="*/ 1054841 w 1975498"/>
              <a:gd name="connsiteY35" fmla="*/ 949325 h 2041100"/>
              <a:gd name="connsiteX36" fmla="*/ 1106064 w 1975498"/>
              <a:gd name="connsiteY36" fmla="*/ 916516 h 2041100"/>
              <a:gd name="connsiteX37" fmla="*/ 1042035 w 1975498"/>
              <a:gd name="connsiteY37" fmla="*/ 515620 h 2041100"/>
              <a:gd name="connsiteX38" fmla="*/ 1112520 w 1975498"/>
              <a:gd name="connsiteY38" fmla="*/ 443230 h 2041100"/>
              <a:gd name="connsiteX39" fmla="*/ 925830 w 1975498"/>
              <a:gd name="connsiteY39" fmla="*/ 30480 h 2041100"/>
              <a:gd name="connsiteX40" fmla="*/ 854710 w 1975498"/>
              <a:gd name="connsiteY40" fmla="*/ 0 h 2041100"/>
              <a:gd name="connsiteX41" fmla="*/ 721360 w 1975498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590463 w 1832610"/>
              <a:gd name="connsiteY28" fmla="*/ 1061720 h 2041100"/>
              <a:gd name="connsiteX29" fmla="*/ 1116330 w 1832610"/>
              <a:gd name="connsiteY29" fmla="*/ 922973 h 2041100"/>
              <a:gd name="connsiteX30" fmla="*/ 1139825 w 1832610"/>
              <a:gd name="connsiteY30" fmla="*/ 905509 h 2041100"/>
              <a:gd name="connsiteX31" fmla="*/ 1137920 w 1832610"/>
              <a:gd name="connsiteY31" fmla="*/ 915670 h 2041100"/>
              <a:gd name="connsiteX32" fmla="*/ 411480 w 1832610"/>
              <a:gd name="connsiteY32" fmla="*/ 1149350 h 2041100"/>
              <a:gd name="connsiteX33" fmla="*/ 320040 w 1832610"/>
              <a:gd name="connsiteY33" fmla="*/ 712470 h 2041100"/>
              <a:gd name="connsiteX34" fmla="*/ 980440 w 1832610"/>
              <a:gd name="connsiteY34" fmla="*/ 534670 h 2041100"/>
              <a:gd name="connsiteX35" fmla="*/ 1054841 w 1832610"/>
              <a:gd name="connsiteY35" fmla="*/ 949325 h 2041100"/>
              <a:gd name="connsiteX36" fmla="*/ 1106064 w 1832610"/>
              <a:gd name="connsiteY36" fmla="*/ 916516 h 2041100"/>
              <a:gd name="connsiteX37" fmla="*/ 1042035 w 1832610"/>
              <a:gd name="connsiteY37" fmla="*/ 515620 h 2041100"/>
              <a:gd name="connsiteX38" fmla="*/ 1112520 w 1832610"/>
              <a:gd name="connsiteY38" fmla="*/ 443230 h 2041100"/>
              <a:gd name="connsiteX39" fmla="*/ 925830 w 1832610"/>
              <a:gd name="connsiteY39" fmla="*/ 30480 h 2041100"/>
              <a:gd name="connsiteX40" fmla="*/ 854710 w 1832610"/>
              <a:gd name="connsiteY40" fmla="*/ 0 h 2041100"/>
              <a:gd name="connsiteX41" fmla="*/ 721360 w 1832610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02011 w 1832610"/>
              <a:gd name="connsiteY24" fmla="*/ 1859915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12079"/>
              <a:gd name="connsiteY0" fmla="*/ 21590 h 2041100"/>
              <a:gd name="connsiteX1" fmla="*/ 96520 w 1812079"/>
              <a:gd name="connsiteY1" fmla="*/ 143510 h 2041100"/>
              <a:gd name="connsiteX2" fmla="*/ 30480 w 1812079"/>
              <a:gd name="connsiteY2" fmla="*/ 184150 h 2041100"/>
              <a:gd name="connsiteX3" fmla="*/ 0 w 1812079"/>
              <a:gd name="connsiteY3" fmla="*/ 265430 h 2041100"/>
              <a:gd name="connsiteX4" fmla="*/ 20320 w 1812079"/>
              <a:gd name="connsiteY4" fmla="*/ 361950 h 2041100"/>
              <a:gd name="connsiteX5" fmla="*/ 101600 w 1812079"/>
              <a:gd name="connsiteY5" fmla="*/ 651510 h 2041100"/>
              <a:gd name="connsiteX6" fmla="*/ 123614 w 1812079"/>
              <a:gd name="connsiteY6" fmla="*/ 740834 h 2041100"/>
              <a:gd name="connsiteX7" fmla="*/ 248920 w 1812079"/>
              <a:gd name="connsiteY7" fmla="*/ 748030 h 2041100"/>
              <a:gd name="connsiteX8" fmla="*/ 336550 w 1812079"/>
              <a:gd name="connsiteY8" fmla="*/ 1163744 h 2041100"/>
              <a:gd name="connsiteX9" fmla="*/ 370840 w 1812079"/>
              <a:gd name="connsiteY9" fmla="*/ 1210310 h 2041100"/>
              <a:gd name="connsiteX10" fmla="*/ 269240 w 1812079"/>
              <a:gd name="connsiteY10" fmla="*/ 1428750 h 2041100"/>
              <a:gd name="connsiteX11" fmla="*/ 243840 w 1812079"/>
              <a:gd name="connsiteY11" fmla="*/ 1789430 h 2041100"/>
              <a:gd name="connsiteX12" fmla="*/ 312420 w 1812079"/>
              <a:gd name="connsiteY12" fmla="*/ 1782657 h 2041100"/>
              <a:gd name="connsiteX13" fmla="*/ 338243 w 1812079"/>
              <a:gd name="connsiteY13" fmla="*/ 1398693 h 2041100"/>
              <a:gd name="connsiteX14" fmla="*/ 436880 w 1812079"/>
              <a:gd name="connsiteY14" fmla="*/ 1240790 h 2041100"/>
              <a:gd name="connsiteX15" fmla="*/ 847090 w 1812079"/>
              <a:gd name="connsiteY15" fmla="*/ 1416050 h 2041100"/>
              <a:gd name="connsiteX16" fmla="*/ 808355 w 1812079"/>
              <a:gd name="connsiteY16" fmla="*/ 1649730 h 2041100"/>
              <a:gd name="connsiteX17" fmla="*/ 823383 w 1812079"/>
              <a:gd name="connsiteY17" fmla="*/ 2040043 h 2041100"/>
              <a:gd name="connsiteX18" fmla="*/ 879687 w 1812079"/>
              <a:gd name="connsiteY18" fmla="*/ 2037292 h 2041100"/>
              <a:gd name="connsiteX19" fmla="*/ 866775 w 1812079"/>
              <a:gd name="connsiteY19" fmla="*/ 1629410 h 2041100"/>
              <a:gd name="connsiteX20" fmla="*/ 910801 w 1812079"/>
              <a:gd name="connsiteY20" fmla="*/ 1446954 h 2041100"/>
              <a:gd name="connsiteX21" fmla="*/ 979805 w 1812079"/>
              <a:gd name="connsiteY21" fmla="*/ 1481243 h 2041100"/>
              <a:gd name="connsiteX22" fmla="*/ 1653752 w 1812079"/>
              <a:gd name="connsiteY22" fmla="*/ 1212638 h 2041100"/>
              <a:gd name="connsiteX23" fmla="*/ 1691005 w 1812079"/>
              <a:gd name="connsiteY23" fmla="*/ 1475105 h 2041100"/>
              <a:gd name="connsiteX24" fmla="*/ 1702011 w 1812079"/>
              <a:gd name="connsiteY24" fmla="*/ 1859915 h 2041100"/>
              <a:gd name="connsiteX25" fmla="*/ 1788160 w 1812079"/>
              <a:gd name="connsiteY25" fmla="*/ 1853353 h 2041100"/>
              <a:gd name="connsiteX26" fmla="*/ 1812079 w 1812079"/>
              <a:gd name="connsiteY26" fmla="*/ 1399540 h 2041100"/>
              <a:gd name="connsiteX27" fmla="*/ 1718733 w 1812079"/>
              <a:gd name="connsiteY27" fmla="*/ 1167553 h 2041100"/>
              <a:gd name="connsiteX28" fmla="*/ 1116330 w 1812079"/>
              <a:gd name="connsiteY28" fmla="*/ 922973 h 2041100"/>
              <a:gd name="connsiteX29" fmla="*/ 1139825 w 1812079"/>
              <a:gd name="connsiteY29" fmla="*/ 905509 h 2041100"/>
              <a:gd name="connsiteX30" fmla="*/ 1137920 w 1812079"/>
              <a:gd name="connsiteY30" fmla="*/ 915670 h 2041100"/>
              <a:gd name="connsiteX31" fmla="*/ 411480 w 1812079"/>
              <a:gd name="connsiteY31" fmla="*/ 1149350 h 2041100"/>
              <a:gd name="connsiteX32" fmla="*/ 320040 w 1812079"/>
              <a:gd name="connsiteY32" fmla="*/ 712470 h 2041100"/>
              <a:gd name="connsiteX33" fmla="*/ 980440 w 1812079"/>
              <a:gd name="connsiteY33" fmla="*/ 534670 h 2041100"/>
              <a:gd name="connsiteX34" fmla="*/ 1054841 w 1812079"/>
              <a:gd name="connsiteY34" fmla="*/ 949325 h 2041100"/>
              <a:gd name="connsiteX35" fmla="*/ 1106064 w 1812079"/>
              <a:gd name="connsiteY35" fmla="*/ 916516 h 2041100"/>
              <a:gd name="connsiteX36" fmla="*/ 1042035 w 1812079"/>
              <a:gd name="connsiteY36" fmla="*/ 515620 h 2041100"/>
              <a:gd name="connsiteX37" fmla="*/ 1112520 w 1812079"/>
              <a:gd name="connsiteY37" fmla="*/ 443230 h 2041100"/>
              <a:gd name="connsiteX38" fmla="*/ 925830 w 1812079"/>
              <a:gd name="connsiteY38" fmla="*/ 30480 h 2041100"/>
              <a:gd name="connsiteX39" fmla="*/ 854710 w 1812079"/>
              <a:gd name="connsiteY39" fmla="*/ 0 h 2041100"/>
              <a:gd name="connsiteX40" fmla="*/ 721360 w 1812079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663911 w 1788160"/>
              <a:gd name="connsiteY24" fmla="*/ 18345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67629"/>
              <a:gd name="connsiteY0" fmla="*/ 21590 h 2041100"/>
              <a:gd name="connsiteX1" fmla="*/ 96520 w 1767629"/>
              <a:gd name="connsiteY1" fmla="*/ 143510 h 2041100"/>
              <a:gd name="connsiteX2" fmla="*/ 30480 w 1767629"/>
              <a:gd name="connsiteY2" fmla="*/ 184150 h 2041100"/>
              <a:gd name="connsiteX3" fmla="*/ 0 w 1767629"/>
              <a:gd name="connsiteY3" fmla="*/ 265430 h 2041100"/>
              <a:gd name="connsiteX4" fmla="*/ 20320 w 1767629"/>
              <a:gd name="connsiteY4" fmla="*/ 361950 h 2041100"/>
              <a:gd name="connsiteX5" fmla="*/ 101600 w 1767629"/>
              <a:gd name="connsiteY5" fmla="*/ 651510 h 2041100"/>
              <a:gd name="connsiteX6" fmla="*/ 123614 w 1767629"/>
              <a:gd name="connsiteY6" fmla="*/ 740834 h 2041100"/>
              <a:gd name="connsiteX7" fmla="*/ 248920 w 1767629"/>
              <a:gd name="connsiteY7" fmla="*/ 748030 h 2041100"/>
              <a:gd name="connsiteX8" fmla="*/ 336550 w 1767629"/>
              <a:gd name="connsiteY8" fmla="*/ 1163744 h 2041100"/>
              <a:gd name="connsiteX9" fmla="*/ 370840 w 1767629"/>
              <a:gd name="connsiteY9" fmla="*/ 1210310 h 2041100"/>
              <a:gd name="connsiteX10" fmla="*/ 269240 w 1767629"/>
              <a:gd name="connsiteY10" fmla="*/ 1428750 h 2041100"/>
              <a:gd name="connsiteX11" fmla="*/ 243840 w 1767629"/>
              <a:gd name="connsiteY11" fmla="*/ 1789430 h 2041100"/>
              <a:gd name="connsiteX12" fmla="*/ 312420 w 1767629"/>
              <a:gd name="connsiteY12" fmla="*/ 1782657 h 2041100"/>
              <a:gd name="connsiteX13" fmla="*/ 338243 w 1767629"/>
              <a:gd name="connsiteY13" fmla="*/ 1398693 h 2041100"/>
              <a:gd name="connsiteX14" fmla="*/ 436880 w 1767629"/>
              <a:gd name="connsiteY14" fmla="*/ 1240790 h 2041100"/>
              <a:gd name="connsiteX15" fmla="*/ 847090 w 1767629"/>
              <a:gd name="connsiteY15" fmla="*/ 1416050 h 2041100"/>
              <a:gd name="connsiteX16" fmla="*/ 808355 w 1767629"/>
              <a:gd name="connsiteY16" fmla="*/ 1649730 h 2041100"/>
              <a:gd name="connsiteX17" fmla="*/ 823383 w 1767629"/>
              <a:gd name="connsiteY17" fmla="*/ 2040043 h 2041100"/>
              <a:gd name="connsiteX18" fmla="*/ 879687 w 1767629"/>
              <a:gd name="connsiteY18" fmla="*/ 2037292 h 2041100"/>
              <a:gd name="connsiteX19" fmla="*/ 866775 w 1767629"/>
              <a:gd name="connsiteY19" fmla="*/ 1629410 h 2041100"/>
              <a:gd name="connsiteX20" fmla="*/ 910801 w 1767629"/>
              <a:gd name="connsiteY20" fmla="*/ 1446954 h 2041100"/>
              <a:gd name="connsiteX21" fmla="*/ 979805 w 1767629"/>
              <a:gd name="connsiteY21" fmla="*/ 1481243 h 2041100"/>
              <a:gd name="connsiteX22" fmla="*/ 1599777 w 1767629"/>
              <a:gd name="connsiteY22" fmla="*/ 1238038 h 2041100"/>
              <a:gd name="connsiteX23" fmla="*/ 1659255 w 1767629"/>
              <a:gd name="connsiteY23" fmla="*/ 1478280 h 2041100"/>
              <a:gd name="connsiteX24" fmla="*/ 1663911 w 1767629"/>
              <a:gd name="connsiteY24" fmla="*/ 1834515 h 2041100"/>
              <a:gd name="connsiteX25" fmla="*/ 1721485 w 1767629"/>
              <a:gd name="connsiteY25" fmla="*/ 1821603 h 2041100"/>
              <a:gd name="connsiteX26" fmla="*/ 1767629 w 1767629"/>
              <a:gd name="connsiteY26" fmla="*/ 1396365 h 2041100"/>
              <a:gd name="connsiteX27" fmla="*/ 1680633 w 1767629"/>
              <a:gd name="connsiteY27" fmla="*/ 1192953 h 2041100"/>
              <a:gd name="connsiteX28" fmla="*/ 1116330 w 1767629"/>
              <a:gd name="connsiteY28" fmla="*/ 922973 h 2041100"/>
              <a:gd name="connsiteX29" fmla="*/ 1139825 w 1767629"/>
              <a:gd name="connsiteY29" fmla="*/ 905509 h 2041100"/>
              <a:gd name="connsiteX30" fmla="*/ 1137920 w 1767629"/>
              <a:gd name="connsiteY30" fmla="*/ 915670 h 2041100"/>
              <a:gd name="connsiteX31" fmla="*/ 411480 w 1767629"/>
              <a:gd name="connsiteY31" fmla="*/ 1149350 h 2041100"/>
              <a:gd name="connsiteX32" fmla="*/ 320040 w 1767629"/>
              <a:gd name="connsiteY32" fmla="*/ 712470 h 2041100"/>
              <a:gd name="connsiteX33" fmla="*/ 980440 w 1767629"/>
              <a:gd name="connsiteY33" fmla="*/ 534670 h 2041100"/>
              <a:gd name="connsiteX34" fmla="*/ 1054841 w 1767629"/>
              <a:gd name="connsiteY34" fmla="*/ 949325 h 2041100"/>
              <a:gd name="connsiteX35" fmla="*/ 1106064 w 1767629"/>
              <a:gd name="connsiteY35" fmla="*/ 916516 h 2041100"/>
              <a:gd name="connsiteX36" fmla="*/ 1042035 w 1767629"/>
              <a:gd name="connsiteY36" fmla="*/ 515620 h 2041100"/>
              <a:gd name="connsiteX37" fmla="*/ 1112520 w 1767629"/>
              <a:gd name="connsiteY37" fmla="*/ 443230 h 2041100"/>
              <a:gd name="connsiteX38" fmla="*/ 925830 w 1767629"/>
              <a:gd name="connsiteY38" fmla="*/ 30480 h 2041100"/>
              <a:gd name="connsiteX39" fmla="*/ 854710 w 1767629"/>
              <a:gd name="connsiteY39" fmla="*/ 0 h 2041100"/>
              <a:gd name="connsiteX40" fmla="*/ 721360 w 1767629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80633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54386 w 1721485"/>
              <a:gd name="connsiteY24" fmla="*/ 1844040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07304"/>
              <a:gd name="connsiteY0" fmla="*/ 21590 h 2041100"/>
              <a:gd name="connsiteX1" fmla="*/ 96520 w 1707304"/>
              <a:gd name="connsiteY1" fmla="*/ 143510 h 2041100"/>
              <a:gd name="connsiteX2" fmla="*/ 30480 w 1707304"/>
              <a:gd name="connsiteY2" fmla="*/ 184150 h 2041100"/>
              <a:gd name="connsiteX3" fmla="*/ 0 w 1707304"/>
              <a:gd name="connsiteY3" fmla="*/ 265430 h 2041100"/>
              <a:gd name="connsiteX4" fmla="*/ 20320 w 1707304"/>
              <a:gd name="connsiteY4" fmla="*/ 361950 h 2041100"/>
              <a:gd name="connsiteX5" fmla="*/ 101600 w 1707304"/>
              <a:gd name="connsiteY5" fmla="*/ 651510 h 2041100"/>
              <a:gd name="connsiteX6" fmla="*/ 123614 w 1707304"/>
              <a:gd name="connsiteY6" fmla="*/ 740834 h 2041100"/>
              <a:gd name="connsiteX7" fmla="*/ 248920 w 1707304"/>
              <a:gd name="connsiteY7" fmla="*/ 748030 h 2041100"/>
              <a:gd name="connsiteX8" fmla="*/ 336550 w 1707304"/>
              <a:gd name="connsiteY8" fmla="*/ 1163744 h 2041100"/>
              <a:gd name="connsiteX9" fmla="*/ 370840 w 1707304"/>
              <a:gd name="connsiteY9" fmla="*/ 1210310 h 2041100"/>
              <a:gd name="connsiteX10" fmla="*/ 269240 w 1707304"/>
              <a:gd name="connsiteY10" fmla="*/ 1428750 h 2041100"/>
              <a:gd name="connsiteX11" fmla="*/ 243840 w 1707304"/>
              <a:gd name="connsiteY11" fmla="*/ 1789430 h 2041100"/>
              <a:gd name="connsiteX12" fmla="*/ 312420 w 1707304"/>
              <a:gd name="connsiteY12" fmla="*/ 1782657 h 2041100"/>
              <a:gd name="connsiteX13" fmla="*/ 338243 w 1707304"/>
              <a:gd name="connsiteY13" fmla="*/ 1398693 h 2041100"/>
              <a:gd name="connsiteX14" fmla="*/ 436880 w 1707304"/>
              <a:gd name="connsiteY14" fmla="*/ 1240790 h 2041100"/>
              <a:gd name="connsiteX15" fmla="*/ 847090 w 1707304"/>
              <a:gd name="connsiteY15" fmla="*/ 1416050 h 2041100"/>
              <a:gd name="connsiteX16" fmla="*/ 808355 w 1707304"/>
              <a:gd name="connsiteY16" fmla="*/ 1649730 h 2041100"/>
              <a:gd name="connsiteX17" fmla="*/ 823383 w 1707304"/>
              <a:gd name="connsiteY17" fmla="*/ 2040043 h 2041100"/>
              <a:gd name="connsiteX18" fmla="*/ 879687 w 1707304"/>
              <a:gd name="connsiteY18" fmla="*/ 2037292 h 2041100"/>
              <a:gd name="connsiteX19" fmla="*/ 866775 w 1707304"/>
              <a:gd name="connsiteY19" fmla="*/ 1629410 h 2041100"/>
              <a:gd name="connsiteX20" fmla="*/ 910801 w 1707304"/>
              <a:gd name="connsiteY20" fmla="*/ 1446954 h 2041100"/>
              <a:gd name="connsiteX21" fmla="*/ 979805 w 1707304"/>
              <a:gd name="connsiteY21" fmla="*/ 1481243 h 2041100"/>
              <a:gd name="connsiteX22" fmla="*/ 1599777 w 1707304"/>
              <a:gd name="connsiteY22" fmla="*/ 1238038 h 2041100"/>
              <a:gd name="connsiteX23" fmla="*/ 1640205 w 1707304"/>
              <a:gd name="connsiteY23" fmla="*/ 1478280 h 2041100"/>
              <a:gd name="connsiteX24" fmla="*/ 1654386 w 1707304"/>
              <a:gd name="connsiteY24" fmla="*/ 1844040 h 2041100"/>
              <a:gd name="connsiteX25" fmla="*/ 1702435 w 1707304"/>
              <a:gd name="connsiteY25" fmla="*/ 1824778 h 2041100"/>
              <a:gd name="connsiteX26" fmla="*/ 1707304 w 1707304"/>
              <a:gd name="connsiteY26" fmla="*/ 1377315 h 2041100"/>
              <a:gd name="connsiteX27" fmla="*/ 1664758 w 1707304"/>
              <a:gd name="connsiteY27" fmla="*/ 1192953 h 2041100"/>
              <a:gd name="connsiteX28" fmla="*/ 1116330 w 1707304"/>
              <a:gd name="connsiteY28" fmla="*/ 922973 h 2041100"/>
              <a:gd name="connsiteX29" fmla="*/ 1139825 w 1707304"/>
              <a:gd name="connsiteY29" fmla="*/ 905509 h 2041100"/>
              <a:gd name="connsiteX30" fmla="*/ 1137920 w 1707304"/>
              <a:gd name="connsiteY30" fmla="*/ 915670 h 2041100"/>
              <a:gd name="connsiteX31" fmla="*/ 411480 w 1707304"/>
              <a:gd name="connsiteY31" fmla="*/ 1149350 h 2041100"/>
              <a:gd name="connsiteX32" fmla="*/ 320040 w 1707304"/>
              <a:gd name="connsiteY32" fmla="*/ 712470 h 2041100"/>
              <a:gd name="connsiteX33" fmla="*/ 980440 w 1707304"/>
              <a:gd name="connsiteY33" fmla="*/ 534670 h 2041100"/>
              <a:gd name="connsiteX34" fmla="*/ 1054841 w 1707304"/>
              <a:gd name="connsiteY34" fmla="*/ 949325 h 2041100"/>
              <a:gd name="connsiteX35" fmla="*/ 1106064 w 1707304"/>
              <a:gd name="connsiteY35" fmla="*/ 916516 h 2041100"/>
              <a:gd name="connsiteX36" fmla="*/ 1042035 w 1707304"/>
              <a:gd name="connsiteY36" fmla="*/ 515620 h 2041100"/>
              <a:gd name="connsiteX37" fmla="*/ 1112520 w 1707304"/>
              <a:gd name="connsiteY37" fmla="*/ 443230 h 2041100"/>
              <a:gd name="connsiteX38" fmla="*/ 925830 w 1707304"/>
              <a:gd name="connsiteY38" fmla="*/ 30480 h 2041100"/>
              <a:gd name="connsiteX39" fmla="*/ 854710 w 1707304"/>
              <a:gd name="connsiteY39" fmla="*/ 0 h 2041100"/>
              <a:gd name="connsiteX40" fmla="*/ 721360 w 1707304"/>
              <a:gd name="connsiteY40" fmla="*/ 21590 h 20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7304" h="2041100">
                <a:moveTo>
                  <a:pt x="721360" y="21590"/>
                </a:moveTo>
                <a:lnTo>
                  <a:pt x="96520" y="143510"/>
                </a:lnTo>
                <a:lnTo>
                  <a:pt x="30480" y="184150"/>
                </a:lnTo>
                <a:lnTo>
                  <a:pt x="0" y="265430"/>
                </a:lnTo>
                <a:lnTo>
                  <a:pt x="20320" y="361950"/>
                </a:lnTo>
                <a:lnTo>
                  <a:pt x="101600" y="651510"/>
                </a:lnTo>
                <a:lnTo>
                  <a:pt x="123614" y="740834"/>
                </a:lnTo>
                <a:cubicBezTo>
                  <a:pt x="201084" y="771737"/>
                  <a:pt x="199672" y="722701"/>
                  <a:pt x="248920" y="748030"/>
                </a:cubicBezTo>
                <a:cubicBezTo>
                  <a:pt x="284480" y="891540"/>
                  <a:pt x="317923" y="1026584"/>
                  <a:pt x="336550" y="1163744"/>
                </a:cubicBezTo>
                <a:cubicBezTo>
                  <a:pt x="360680" y="1198316"/>
                  <a:pt x="359410" y="1194788"/>
                  <a:pt x="370840" y="1210310"/>
                </a:cubicBezTo>
                <a:cubicBezTo>
                  <a:pt x="306705" y="1224845"/>
                  <a:pt x="278977" y="1324610"/>
                  <a:pt x="269240" y="1428750"/>
                </a:cubicBezTo>
                <a:lnTo>
                  <a:pt x="243840" y="1789430"/>
                </a:lnTo>
                <a:cubicBezTo>
                  <a:pt x="284903" y="1796204"/>
                  <a:pt x="273049" y="1798743"/>
                  <a:pt x="312420" y="1782657"/>
                </a:cubicBezTo>
                <a:lnTo>
                  <a:pt x="338243" y="1398693"/>
                </a:lnTo>
                <a:cubicBezTo>
                  <a:pt x="358986" y="1308382"/>
                  <a:pt x="351014" y="1263297"/>
                  <a:pt x="436880" y="1240790"/>
                </a:cubicBezTo>
                <a:lnTo>
                  <a:pt x="847090" y="1416050"/>
                </a:lnTo>
                <a:cubicBezTo>
                  <a:pt x="773853" y="1477010"/>
                  <a:pt x="813858" y="1567603"/>
                  <a:pt x="808355" y="1649730"/>
                </a:cubicBezTo>
                <a:lnTo>
                  <a:pt x="823383" y="2040043"/>
                </a:lnTo>
                <a:cubicBezTo>
                  <a:pt x="843209" y="2039479"/>
                  <a:pt x="855627" y="2044206"/>
                  <a:pt x="879687" y="2037292"/>
                </a:cubicBezTo>
                <a:cubicBezTo>
                  <a:pt x="878205" y="1913679"/>
                  <a:pt x="868257" y="1753023"/>
                  <a:pt x="866775" y="1629410"/>
                </a:cubicBezTo>
                <a:cubicBezTo>
                  <a:pt x="862753" y="1562947"/>
                  <a:pt x="835448" y="1483784"/>
                  <a:pt x="910801" y="1446954"/>
                </a:cubicBezTo>
                <a:cubicBezTo>
                  <a:pt x="927452" y="1464028"/>
                  <a:pt x="939871" y="1472637"/>
                  <a:pt x="979805" y="1481243"/>
                </a:cubicBezTo>
                <a:lnTo>
                  <a:pt x="1599777" y="1238038"/>
                </a:lnTo>
                <a:cubicBezTo>
                  <a:pt x="1642886" y="1301186"/>
                  <a:pt x="1632021" y="1414074"/>
                  <a:pt x="1640205" y="1478280"/>
                </a:cubicBezTo>
                <a:lnTo>
                  <a:pt x="1654386" y="1844040"/>
                </a:lnTo>
                <a:cubicBezTo>
                  <a:pt x="1689805" y="1847850"/>
                  <a:pt x="1681833" y="1837902"/>
                  <a:pt x="1702435" y="1824778"/>
                </a:cubicBezTo>
                <a:lnTo>
                  <a:pt x="1707304" y="1377315"/>
                </a:lnTo>
                <a:cubicBezTo>
                  <a:pt x="1695592" y="1293636"/>
                  <a:pt x="1720920" y="1274516"/>
                  <a:pt x="1664758" y="1192953"/>
                </a:cubicBezTo>
                <a:cubicBezTo>
                  <a:pt x="1548800" y="1113525"/>
                  <a:pt x="1221810" y="960826"/>
                  <a:pt x="1116330" y="922973"/>
                </a:cubicBezTo>
                <a:lnTo>
                  <a:pt x="1139825" y="905509"/>
                </a:lnTo>
                <a:lnTo>
                  <a:pt x="1137920" y="915670"/>
                </a:lnTo>
                <a:lnTo>
                  <a:pt x="411480" y="1149350"/>
                </a:lnTo>
                <a:lnTo>
                  <a:pt x="320040" y="712470"/>
                </a:lnTo>
                <a:lnTo>
                  <a:pt x="980440" y="534670"/>
                </a:lnTo>
                <a:lnTo>
                  <a:pt x="1054841" y="949325"/>
                </a:lnTo>
                <a:lnTo>
                  <a:pt x="1106064" y="916516"/>
                </a:lnTo>
                <a:lnTo>
                  <a:pt x="1042035" y="515620"/>
                </a:lnTo>
                <a:cubicBezTo>
                  <a:pt x="1084580" y="496782"/>
                  <a:pt x="1104900" y="493818"/>
                  <a:pt x="1112520" y="443230"/>
                </a:cubicBezTo>
                <a:lnTo>
                  <a:pt x="925830" y="30480"/>
                </a:lnTo>
                <a:cubicBezTo>
                  <a:pt x="902123" y="20320"/>
                  <a:pt x="900642" y="13335"/>
                  <a:pt x="854710" y="0"/>
                </a:cubicBezTo>
                <a:cubicBezTo>
                  <a:pt x="803910" y="847"/>
                  <a:pt x="765810" y="14393"/>
                  <a:pt x="721360" y="215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0" name="Freeform 269"/>
          <p:cNvSpPr/>
          <p:nvPr/>
        </p:nvSpPr>
        <p:spPr>
          <a:xfrm>
            <a:off x="-102853" y="3737384"/>
            <a:ext cx="1999534" cy="2315710"/>
          </a:xfrm>
          <a:custGeom>
            <a:avLst/>
            <a:gdLst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06680 w 2032000"/>
              <a:gd name="connsiteY6" fmla="*/ 762000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020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20040 w 2032000"/>
              <a:gd name="connsiteY10" fmla="*/ 1249680 h 2138680"/>
              <a:gd name="connsiteX11" fmla="*/ 309880 w 2032000"/>
              <a:gd name="connsiteY11" fmla="*/ 1325880 h 2138680"/>
              <a:gd name="connsiteX12" fmla="*/ 269240 w 2032000"/>
              <a:gd name="connsiteY12" fmla="*/ 1447800 h 2138680"/>
              <a:gd name="connsiteX13" fmla="*/ 223520 w 2032000"/>
              <a:gd name="connsiteY13" fmla="*/ 1752600 h 2138680"/>
              <a:gd name="connsiteX14" fmla="*/ 243840 w 2032000"/>
              <a:gd name="connsiteY14" fmla="*/ 1808480 h 2138680"/>
              <a:gd name="connsiteX15" fmla="*/ 309880 w 2032000"/>
              <a:gd name="connsiteY15" fmla="*/ 1793240 h 2138680"/>
              <a:gd name="connsiteX16" fmla="*/ 325120 w 2032000"/>
              <a:gd name="connsiteY16" fmla="*/ 1742440 h 2138680"/>
              <a:gd name="connsiteX17" fmla="*/ 365760 w 2032000"/>
              <a:gd name="connsiteY17" fmla="*/ 1356360 h 2138680"/>
              <a:gd name="connsiteX18" fmla="*/ 396240 w 2032000"/>
              <a:gd name="connsiteY18" fmla="*/ 1275080 h 2138680"/>
              <a:gd name="connsiteX19" fmla="*/ 436880 w 2032000"/>
              <a:gd name="connsiteY19" fmla="*/ 1259840 h 2138680"/>
              <a:gd name="connsiteX20" fmla="*/ 929640 w 2032000"/>
              <a:gd name="connsiteY20" fmla="*/ 1473200 h 2138680"/>
              <a:gd name="connsiteX21" fmla="*/ 980440 w 2032000"/>
              <a:gd name="connsiteY21" fmla="*/ 1498600 h 2138680"/>
              <a:gd name="connsiteX22" fmla="*/ 929640 w 2032000"/>
              <a:gd name="connsiteY22" fmla="*/ 1549400 h 2138680"/>
              <a:gd name="connsiteX23" fmla="*/ 919480 w 2032000"/>
              <a:gd name="connsiteY23" fmla="*/ 1706880 h 2138680"/>
              <a:gd name="connsiteX24" fmla="*/ 919480 w 2032000"/>
              <a:gd name="connsiteY24" fmla="*/ 1955800 h 2138680"/>
              <a:gd name="connsiteX25" fmla="*/ 939800 w 2032000"/>
              <a:gd name="connsiteY25" fmla="*/ 2067560 h 2138680"/>
              <a:gd name="connsiteX26" fmla="*/ 975360 w 2032000"/>
              <a:gd name="connsiteY26" fmla="*/ 2123440 h 2138680"/>
              <a:gd name="connsiteX27" fmla="*/ 1066800 w 2032000"/>
              <a:gd name="connsiteY27" fmla="*/ 2138680 h 2138680"/>
              <a:gd name="connsiteX28" fmla="*/ 1061720 w 2032000"/>
              <a:gd name="connsiteY28" fmla="*/ 2057400 h 2138680"/>
              <a:gd name="connsiteX29" fmla="*/ 1016000 w 2032000"/>
              <a:gd name="connsiteY29" fmla="*/ 1813560 h 2138680"/>
              <a:gd name="connsiteX30" fmla="*/ 1026160 w 2032000"/>
              <a:gd name="connsiteY30" fmla="*/ 1518920 h 2138680"/>
              <a:gd name="connsiteX31" fmla="*/ 1071880 w 2032000"/>
              <a:gd name="connsiteY31" fmla="*/ 1584960 h 2138680"/>
              <a:gd name="connsiteX32" fmla="*/ 1889760 w 2032000"/>
              <a:gd name="connsiteY32" fmla="*/ 1275080 h 2138680"/>
              <a:gd name="connsiteX33" fmla="*/ 1828800 w 2032000"/>
              <a:gd name="connsiteY33" fmla="*/ 1224280 h 2138680"/>
              <a:gd name="connsiteX34" fmla="*/ 1889760 w 2032000"/>
              <a:gd name="connsiteY34" fmla="*/ 1229360 h 2138680"/>
              <a:gd name="connsiteX35" fmla="*/ 1910080 w 2032000"/>
              <a:gd name="connsiteY35" fmla="*/ 1452880 h 2138680"/>
              <a:gd name="connsiteX36" fmla="*/ 1950720 w 2032000"/>
              <a:gd name="connsiteY36" fmla="*/ 1793240 h 2138680"/>
              <a:gd name="connsiteX37" fmla="*/ 1930400 w 2032000"/>
              <a:gd name="connsiteY37" fmla="*/ 1910080 h 2138680"/>
              <a:gd name="connsiteX38" fmla="*/ 2016760 w 2032000"/>
              <a:gd name="connsiteY38" fmla="*/ 1849120 h 2138680"/>
              <a:gd name="connsiteX39" fmla="*/ 2032000 w 2032000"/>
              <a:gd name="connsiteY39" fmla="*/ 1701800 h 2138680"/>
              <a:gd name="connsiteX40" fmla="*/ 2016760 w 2032000"/>
              <a:gd name="connsiteY40" fmla="*/ 1544320 h 2138680"/>
              <a:gd name="connsiteX41" fmla="*/ 2001520 w 2032000"/>
              <a:gd name="connsiteY41" fmla="*/ 1412240 h 2138680"/>
              <a:gd name="connsiteX42" fmla="*/ 1986280 w 2032000"/>
              <a:gd name="connsiteY42" fmla="*/ 1275080 h 2138680"/>
              <a:gd name="connsiteX43" fmla="*/ 1955800 w 2032000"/>
              <a:gd name="connsiteY43" fmla="*/ 1163320 h 2138680"/>
              <a:gd name="connsiteX44" fmla="*/ 1823720 w 2032000"/>
              <a:gd name="connsiteY44" fmla="*/ 1153160 h 2138680"/>
              <a:gd name="connsiteX45" fmla="*/ 1656080 w 2032000"/>
              <a:gd name="connsiteY45" fmla="*/ 1010920 h 2138680"/>
              <a:gd name="connsiteX46" fmla="*/ 1173480 w 2032000"/>
              <a:gd name="connsiteY46" fmla="*/ 873760 h 2138680"/>
              <a:gd name="connsiteX47" fmla="*/ 1092200 w 2032000"/>
              <a:gd name="connsiteY47" fmla="*/ 899160 h 2138680"/>
              <a:gd name="connsiteX48" fmla="*/ 1137920 w 2032000"/>
              <a:gd name="connsiteY48" fmla="*/ 934720 h 2138680"/>
              <a:gd name="connsiteX49" fmla="*/ 411480 w 2032000"/>
              <a:gd name="connsiteY49" fmla="*/ 1168400 h 2138680"/>
              <a:gd name="connsiteX50" fmla="*/ 320040 w 2032000"/>
              <a:gd name="connsiteY50" fmla="*/ 731520 h 2138680"/>
              <a:gd name="connsiteX51" fmla="*/ 980440 w 2032000"/>
              <a:gd name="connsiteY51" fmla="*/ 553720 h 2138680"/>
              <a:gd name="connsiteX52" fmla="*/ 1087120 w 2032000"/>
              <a:gd name="connsiteY52" fmla="*/ 889000 h 2138680"/>
              <a:gd name="connsiteX53" fmla="*/ 1178560 w 2032000"/>
              <a:gd name="connsiteY53" fmla="*/ 863600 h 2138680"/>
              <a:gd name="connsiteX54" fmla="*/ 1051560 w 2032000"/>
              <a:gd name="connsiteY54" fmla="*/ 528320 h 2138680"/>
              <a:gd name="connsiteX55" fmla="*/ 1117600 w 2032000"/>
              <a:gd name="connsiteY55" fmla="*/ 528320 h 2138680"/>
              <a:gd name="connsiteX56" fmla="*/ 1112520 w 2032000"/>
              <a:gd name="connsiteY56" fmla="*/ 462280 h 2138680"/>
              <a:gd name="connsiteX57" fmla="*/ 868680 w 2032000"/>
              <a:gd name="connsiteY57" fmla="*/ 5080 h 2138680"/>
              <a:gd name="connsiteX58" fmla="*/ 772160 w 2032000"/>
              <a:gd name="connsiteY58" fmla="*/ 0 h 2138680"/>
              <a:gd name="connsiteX59" fmla="*/ 721360 w 2032000"/>
              <a:gd name="connsiteY59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925830 w 2032000"/>
              <a:gd name="connsiteY52" fmla="*/ 4953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37465 h 2135505"/>
              <a:gd name="connsiteX1" fmla="*/ 96520 w 2032000"/>
              <a:gd name="connsiteY1" fmla="*/ 159385 h 2135505"/>
              <a:gd name="connsiteX2" fmla="*/ 30480 w 2032000"/>
              <a:gd name="connsiteY2" fmla="*/ 200025 h 2135505"/>
              <a:gd name="connsiteX3" fmla="*/ 0 w 2032000"/>
              <a:gd name="connsiteY3" fmla="*/ 281305 h 2135505"/>
              <a:gd name="connsiteX4" fmla="*/ 20320 w 2032000"/>
              <a:gd name="connsiteY4" fmla="*/ 377825 h 2135505"/>
              <a:gd name="connsiteX5" fmla="*/ 101600 w 2032000"/>
              <a:gd name="connsiteY5" fmla="*/ 667385 h 2135505"/>
              <a:gd name="connsiteX6" fmla="*/ 123614 w 2032000"/>
              <a:gd name="connsiteY6" fmla="*/ 756709 h 2135505"/>
              <a:gd name="connsiteX7" fmla="*/ 248920 w 2032000"/>
              <a:gd name="connsiteY7" fmla="*/ 763905 h 2135505"/>
              <a:gd name="connsiteX8" fmla="*/ 336550 w 2032000"/>
              <a:gd name="connsiteY8" fmla="*/ 1179619 h 2135505"/>
              <a:gd name="connsiteX9" fmla="*/ 370840 w 2032000"/>
              <a:gd name="connsiteY9" fmla="*/ 1226185 h 2135505"/>
              <a:gd name="connsiteX10" fmla="*/ 269240 w 2032000"/>
              <a:gd name="connsiteY10" fmla="*/ 1444625 h 2135505"/>
              <a:gd name="connsiteX11" fmla="*/ 243840 w 2032000"/>
              <a:gd name="connsiteY11" fmla="*/ 1805305 h 2135505"/>
              <a:gd name="connsiteX12" fmla="*/ 312420 w 2032000"/>
              <a:gd name="connsiteY12" fmla="*/ 1798532 h 2135505"/>
              <a:gd name="connsiteX13" fmla="*/ 338243 w 2032000"/>
              <a:gd name="connsiteY13" fmla="*/ 1414568 h 2135505"/>
              <a:gd name="connsiteX14" fmla="*/ 436880 w 2032000"/>
              <a:gd name="connsiteY14" fmla="*/ 1256665 h 2135505"/>
              <a:gd name="connsiteX15" fmla="*/ 929640 w 2032000"/>
              <a:gd name="connsiteY15" fmla="*/ 1470025 h 2135505"/>
              <a:gd name="connsiteX16" fmla="*/ 980440 w 2032000"/>
              <a:gd name="connsiteY16" fmla="*/ 1495425 h 2135505"/>
              <a:gd name="connsiteX17" fmla="*/ 929640 w 2032000"/>
              <a:gd name="connsiteY17" fmla="*/ 1546225 h 2135505"/>
              <a:gd name="connsiteX18" fmla="*/ 919480 w 2032000"/>
              <a:gd name="connsiteY18" fmla="*/ 1703705 h 2135505"/>
              <a:gd name="connsiteX19" fmla="*/ 919480 w 2032000"/>
              <a:gd name="connsiteY19" fmla="*/ 1952625 h 2135505"/>
              <a:gd name="connsiteX20" fmla="*/ 939800 w 2032000"/>
              <a:gd name="connsiteY20" fmla="*/ 2064385 h 2135505"/>
              <a:gd name="connsiteX21" fmla="*/ 975360 w 2032000"/>
              <a:gd name="connsiteY21" fmla="*/ 2120265 h 2135505"/>
              <a:gd name="connsiteX22" fmla="*/ 1066800 w 2032000"/>
              <a:gd name="connsiteY22" fmla="*/ 2135505 h 2135505"/>
              <a:gd name="connsiteX23" fmla="*/ 1061720 w 2032000"/>
              <a:gd name="connsiteY23" fmla="*/ 2054225 h 2135505"/>
              <a:gd name="connsiteX24" fmla="*/ 1016000 w 2032000"/>
              <a:gd name="connsiteY24" fmla="*/ 1810385 h 2135505"/>
              <a:gd name="connsiteX25" fmla="*/ 1026160 w 2032000"/>
              <a:gd name="connsiteY25" fmla="*/ 1515745 h 2135505"/>
              <a:gd name="connsiteX26" fmla="*/ 1071880 w 2032000"/>
              <a:gd name="connsiteY26" fmla="*/ 1581785 h 2135505"/>
              <a:gd name="connsiteX27" fmla="*/ 1889760 w 2032000"/>
              <a:gd name="connsiteY27" fmla="*/ 1271905 h 2135505"/>
              <a:gd name="connsiteX28" fmla="*/ 1828800 w 2032000"/>
              <a:gd name="connsiteY28" fmla="*/ 1221105 h 2135505"/>
              <a:gd name="connsiteX29" fmla="*/ 1889760 w 2032000"/>
              <a:gd name="connsiteY29" fmla="*/ 1226185 h 2135505"/>
              <a:gd name="connsiteX30" fmla="*/ 1910080 w 2032000"/>
              <a:gd name="connsiteY30" fmla="*/ 1449705 h 2135505"/>
              <a:gd name="connsiteX31" fmla="*/ 1950720 w 2032000"/>
              <a:gd name="connsiteY31" fmla="*/ 1790065 h 2135505"/>
              <a:gd name="connsiteX32" fmla="*/ 1930400 w 2032000"/>
              <a:gd name="connsiteY32" fmla="*/ 1906905 h 2135505"/>
              <a:gd name="connsiteX33" fmla="*/ 2016760 w 2032000"/>
              <a:gd name="connsiteY33" fmla="*/ 1845945 h 2135505"/>
              <a:gd name="connsiteX34" fmla="*/ 2032000 w 2032000"/>
              <a:gd name="connsiteY34" fmla="*/ 1698625 h 2135505"/>
              <a:gd name="connsiteX35" fmla="*/ 2016760 w 2032000"/>
              <a:gd name="connsiteY35" fmla="*/ 1541145 h 2135505"/>
              <a:gd name="connsiteX36" fmla="*/ 2001520 w 2032000"/>
              <a:gd name="connsiteY36" fmla="*/ 1409065 h 2135505"/>
              <a:gd name="connsiteX37" fmla="*/ 1986280 w 2032000"/>
              <a:gd name="connsiteY37" fmla="*/ 1271905 h 2135505"/>
              <a:gd name="connsiteX38" fmla="*/ 1955800 w 2032000"/>
              <a:gd name="connsiteY38" fmla="*/ 1160145 h 2135505"/>
              <a:gd name="connsiteX39" fmla="*/ 1823720 w 2032000"/>
              <a:gd name="connsiteY39" fmla="*/ 1149985 h 2135505"/>
              <a:gd name="connsiteX40" fmla="*/ 1656080 w 2032000"/>
              <a:gd name="connsiteY40" fmla="*/ 1007745 h 2135505"/>
              <a:gd name="connsiteX41" fmla="*/ 1173480 w 2032000"/>
              <a:gd name="connsiteY41" fmla="*/ 870585 h 2135505"/>
              <a:gd name="connsiteX42" fmla="*/ 1092200 w 2032000"/>
              <a:gd name="connsiteY42" fmla="*/ 895985 h 2135505"/>
              <a:gd name="connsiteX43" fmla="*/ 1137920 w 2032000"/>
              <a:gd name="connsiteY43" fmla="*/ 931545 h 2135505"/>
              <a:gd name="connsiteX44" fmla="*/ 411480 w 2032000"/>
              <a:gd name="connsiteY44" fmla="*/ 1165225 h 2135505"/>
              <a:gd name="connsiteX45" fmla="*/ 320040 w 2032000"/>
              <a:gd name="connsiteY45" fmla="*/ 728345 h 2135505"/>
              <a:gd name="connsiteX46" fmla="*/ 980440 w 2032000"/>
              <a:gd name="connsiteY46" fmla="*/ 550545 h 2135505"/>
              <a:gd name="connsiteX47" fmla="*/ 1087120 w 2032000"/>
              <a:gd name="connsiteY47" fmla="*/ 885825 h 2135505"/>
              <a:gd name="connsiteX48" fmla="*/ 1178560 w 2032000"/>
              <a:gd name="connsiteY48" fmla="*/ 860425 h 2135505"/>
              <a:gd name="connsiteX49" fmla="*/ 1051560 w 2032000"/>
              <a:gd name="connsiteY49" fmla="*/ 525145 h 2135505"/>
              <a:gd name="connsiteX50" fmla="*/ 1117600 w 2032000"/>
              <a:gd name="connsiteY50" fmla="*/ 525145 h 2135505"/>
              <a:gd name="connsiteX51" fmla="*/ 1112520 w 2032000"/>
              <a:gd name="connsiteY51" fmla="*/ 459105 h 2135505"/>
              <a:gd name="connsiteX52" fmla="*/ 925830 w 2032000"/>
              <a:gd name="connsiteY52" fmla="*/ 46355 h 2135505"/>
              <a:gd name="connsiteX53" fmla="*/ 842010 w 2032000"/>
              <a:gd name="connsiteY53" fmla="*/ 0 h 2135505"/>
              <a:gd name="connsiteX54" fmla="*/ 721360 w 2032000"/>
              <a:gd name="connsiteY54" fmla="*/ 37465 h 2135505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17930 w 2032000"/>
              <a:gd name="connsiteY41" fmla="*/ 8785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29640 w 2032000"/>
              <a:gd name="connsiteY16" fmla="*/ 1530350 h 2119630"/>
              <a:gd name="connsiteX17" fmla="*/ 919480 w 2032000"/>
              <a:gd name="connsiteY17" fmla="*/ 1687830 h 2119630"/>
              <a:gd name="connsiteX18" fmla="*/ 919480 w 2032000"/>
              <a:gd name="connsiteY18" fmla="*/ 1936750 h 2119630"/>
              <a:gd name="connsiteX19" fmla="*/ 939800 w 2032000"/>
              <a:gd name="connsiteY19" fmla="*/ 2048510 h 2119630"/>
              <a:gd name="connsiteX20" fmla="*/ 975360 w 2032000"/>
              <a:gd name="connsiteY20" fmla="*/ 2104390 h 2119630"/>
              <a:gd name="connsiteX21" fmla="*/ 1066800 w 2032000"/>
              <a:gd name="connsiteY21" fmla="*/ 2119630 h 2119630"/>
              <a:gd name="connsiteX22" fmla="*/ 1061720 w 2032000"/>
              <a:gd name="connsiteY22" fmla="*/ 2038350 h 2119630"/>
              <a:gd name="connsiteX23" fmla="*/ 1016000 w 2032000"/>
              <a:gd name="connsiteY23" fmla="*/ 1794510 h 2119630"/>
              <a:gd name="connsiteX24" fmla="*/ 1026160 w 2032000"/>
              <a:gd name="connsiteY24" fmla="*/ 1499870 h 2119630"/>
              <a:gd name="connsiteX25" fmla="*/ 1071880 w 2032000"/>
              <a:gd name="connsiteY25" fmla="*/ 1565910 h 2119630"/>
              <a:gd name="connsiteX26" fmla="*/ 1889760 w 2032000"/>
              <a:gd name="connsiteY26" fmla="*/ 1256030 h 2119630"/>
              <a:gd name="connsiteX27" fmla="*/ 1828800 w 2032000"/>
              <a:gd name="connsiteY27" fmla="*/ 1205230 h 2119630"/>
              <a:gd name="connsiteX28" fmla="*/ 1889760 w 2032000"/>
              <a:gd name="connsiteY28" fmla="*/ 1210310 h 2119630"/>
              <a:gd name="connsiteX29" fmla="*/ 1910080 w 2032000"/>
              <a:gd name="connsiteY29" fmla="*/ 1433830 h 2119630"/>
              <a:gd name="connsiteX30" fmla="*/ 1950720 w 2032000"/>
              <a:gd name="connsiteY30" fmla="*/ 1774190 h 2119630"/>
              <a:gd name="connsiteX31" fmla="*/ 1930400 w 2032000"/>
              <a:gd name="connsiteY31" fmla="*/ 1891030 h 2119630"/>
              <a:gd name="connsiteX32" fmla="*/ 2016760 w 2032000"/>
              <a:gd name="connsiteY32" fmla="*/ 1830070 h 2119630"/>
              <a:gd name="connsiteX33" fmla="*/ 2032000 w 2032000"/>
              <a:gd name="connsiteY33" fmla="*/ 1682750 h 2119630"/>
              <a:gd name="connsiteX34" fmla="*/ 2016760 w 2032000"/>
              <a:gd name="connsiteY34" fmla="*/ 1525270 h 2119630"/>
              <a:gd name="connsiteX35" fmla="*/ 2001520 w 2032000"/>
              <a:gd name="connsiteY35" fmla="*/ 1393190 h 2119630"/>
              <a:gd name="connsiteX36" fmla="*/ 1986280 w 2032000"/>
              <a:gd name="connsiteY36" fmla="*/ 1256030 h 2119630"/>
              <a:gd name="connsiteX37" fmla="*/ 1955800 w 2032000"/>
              <a:gd name="connsiteY37" fmla="*/ 1144270 h 2119630"/>
              <a:gd name="connsiteX38" fmla="*/ 1823720 w 2032000"/>
              <a:gd name="connsiteY38" fmla="*/ 1134110 h 2119630"/>
              <a:gd name="connsiteX39" fmla="*/ 1656080 w 2032000"/>
              <a:gd name="connsiteY39" fmla="*/ 991870 h 2119630"/>
              <a:gd name="connsiteX40" fmla="*/ 1217930 w 2032000"/>
              <a:gd name="connsiteY40" fmla="*/ 878523 h 2119630"/>
              <a:gd name="connsiteX41" fmla="*/ 1139825 w 2032000"/>
              <a:gd name="connsiteY41" fmla="*/ 905509 h 2119630"/>
              <a:gd name="connsiteX42" fmla="*/ 1137920 w 2032000"/>
              <a:gd name="connsiteY42" fmla="*/ 915670 h 2119630"/>
              <a:gd name="connsiteX43" fmla="*/ 411480 w 2032000"/>
              <a:gd name="connsiteY43" fmla="*/ 1149350 h 2119630"/>
              <a:gd name="connsiteX44" fmla="*/ 320040 w 2032000"/>
              <a:gd name="connsiteY44" fmla="*/ 712470 h 2119630"/>
              <a:gd name="connsiteX45" fmla="*/ 980440 w 2032000"/>
              <a:gd name="connsiteY45" fmla="*/ 534670 h 2119630"/>
              <a:gd name="connsiteX46" fmla="*/ 1139507 w 2032000"/>
              <a:gd name="connsiteY46" fmla="*/ 904875 h 2119630"/>
              <a:gd name="connsiteX47" fmla="*/ 1218248 w 2032000"/>
              <a:gd name="connsiteY47" fmla="*/ 882649 h 2119630"/>
              <a:gd name="connsiteX48" fmla="*/ 1042035 w 2032000"/>
              <a:gd name="connsiteY48" fmla="*/ 515620 h 2119630"/>
              <a:gd name="connsiteX49" fmla="*/ 1112520 w 2032000"/>
              <a:gd name="connsiteY49" fmla="*/ 443230 h 2119630"/>
              <a:gd name="connsiteX50" fmla="*/ 925830 w 2032000"/>
              <a:gd name="connsiteY50" fmla="*/ 30480 h 2119630"/>
              <a:gd name="connsiteX51" fmla="*/ 854710 w 2032000"/>
              <a:gd name="connsiteY51" fmla="*/ 0 h 2119630"/>
              <a:gd name="connsiteX52" fmla="*/ 721360 w 2032000"/>
              <a:gd name="connsiteY52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43610 w 2032000"/>
              <a:gd name="connsiteY19" fmla="*/ 2101215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1066800 w 2032000"/>
              <a:gd name="connsiteY19" fmla="*/ 2119630 h 2119630"/>
              <a:gd name="connsiteX20" fmla="*/ 1061720 w 2032000"/>
              <a:gd name="connsiteY20" fmla="*/ 2038350 h 2119630"/>
              <a:gd name="connsiteX21" fmla="*/ 1016000 w 2032000"/>
              <a:gd name="connsiteY21" fmla="*/ 1794510 h 2119630"/>
              <a:gd name="connsiteX22" fmla="*/ 1026160 w 2032000"/>
              <a:gd name="connsiteY22" fmla="*/ 1499870 h 2119630"/>
              <a:gd name="connsiteX23" fmla="*/ 1071880 w 2032000"/>
              <a:gd name="connsiteY23" fmla="*/ 1565910 h 2119630"/>
              <a:gd name="connsiteX24" fmla="*/ 1889760 w 2032000"/>
              <a:gd name="connsiteY24" fmla="*/ 1256030 h 2119630"/>
              <a:gd name="connsiteX25" fmla="*/ 1828800 w 2032000"/>
              <a:gd name="connsiteY25" fmla="*/ 1205230 h 2119630"/>
              <a:gd name="connsiteX26" fmla="*/ 1889760 w 2032000"/>
              <a:gd name="connsiteY26" fmla="*/ 1210310 h 2119630"/>
              <a:gd name="connsiteX27" fmla="*/ 1910080 w 2032000"/>
              <a:gd name="connsiteY27" fmla="*/ 1433830 h 2119630"/>
              <a:gd name="connsiteX28" fmla="*/ 1950720 w 2032000"/>
              <a:gd name="connsiteY28" fmla="*/ 1774190 h 2119630"/>
              <a:gd name="connsiteX29" fmla="*/ 1930400 w 2032000"/>
              <a:gd name="connsiteY29" fmla="*/ 1891030 h 2119630"/>
              <a:gd name="connsiteX30" fmla="*/ 2016760 w 2032000"/>
              <a:gd name="connsiteY30" fmla="*/ 1830070 h 2119630"/>
              <a:gd name="connsiteX31" fmla="*/ 2032000 w 2032000"/>
              <a:gd name="connsiteY31" fmla="*/ 1682750 h 2119630"/>
              <a:gd name="connsiteX32" fmla="*/ 2016760 w 2032000"/>
              <a:gd name="connsiteY32" fmla="*/ 1525270 h 2119630"/>
              <a:gd name="connsiteX33" fmla="*/ 2001520 w 2032000"/>
              <a:gd name="connsiteY33" fmla="*/ 1393190 h 2119630"/>
              <a:gd name="connsiteX34" fmla="*/ 1986280 w 2032000"/>
              <a:gd name="connsiteY34" fmla="*/ 1256030 h 2119630"/>
              <a:gd name="connsiteX35" fmla="*/ 1955800 w 2032000"/>
              <a:gd name="connsiteY35" fmla="*/ 1144270 h 2119630"/>
              <a:gd name="connsiteX36" fmla="*/ 1823720 w 2032000"/>
              <a:gd name="connsiteY36" fmla="*/ 1134110 h 2119630"/>
              <a:gd name="connsiteX37" fmla="*/ 1656080 w 2032000"/>
              <a:gd name="connsiteY37" fmla="*/ 991870 h 2119630"/>
              <a:gd name="connsiteX38" fmla="*/ 1217930 w 2032000"/>
              <a:gd name="connsiteY38" fmla="*/ 878523 h 2119630"/>
              <a:gd name="connsiteX39" fmla="*/ 1139825 w 2032000"/>
              <a:gd name="connsiteY39" fmla="*/ 905509 h 2119630"/>
              <a:gd name="connsiteX40" fmla="*/ 1137920 w 2032000"/>
              <a:gd name="connsiteY40" fmla="*/ 915670 h 2119630"/>
              <a:gd name="connsiteX41" fmla="*/ 411480 w 2032000"/>
              <a:gd name="connsiteY41" fmla="*/ 1149350 h 2119630"/>
              <a:gd name="connsiteX42" fmla="*/ 320040 w 2032000"/>
              <a:gd name="connsiteY42" fmla="*/ 712470 h 2119630"/>
              <a:gd name="connsiteX43" fmla="*/ 980440 w 2032000"/>
              <a:gd name="connsiteY43" fmla="*/ 534670 h 2119630"/>
              <a:gd name="connsiteX44" fmla="*/ 1139507 w 2032000"/>
              <a:gd name="connsiteY44" fmla="*/ 904875 h 2119630"/>
              <a:gd name="connsiteX45" fmla="*/ 1218248 w 2032000"/>
              <a:gd name="connsiteY45" fmla="*/ 882649 h 2119630"/>
              <a:gd name="connsiteX46" fmla="*/ 1042035 w 2032000"/>
              <a:gd name="connsiteY46" fmla="*/ 515620 h 2119630"/>
              <a:gd name="connsiteX47" fmla="*/ 1112520 w 2032000"/>
              <a:gd name="connsiteY47" fmla="*/ 443230 h 2119630"/>
              <a:gd name="connsiteX48" fmla="*/ 925830 w 2032000"/>
              <a:gd name="connsiteY48" fmla="*/ 30480 h 2119630"/>
              <a:gd name="connsiteX49" fmla="*/ 854710 w 2032000"/>
              <a:gd name="connsiteY49" fmla="*/ 0 h 2119630"/>
              <a:gd name="connsiteX50" fmla="*/ 721360 w 2032000"/>
              <a:gd name="connsiteY50" fmla="*/ 21590 h 211963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19480 w 2032000"/>
              <a:gd name="connsiteY17" fmla="*/ 1936750 h 2048510"/>
              <a:gd name="connsiteX18" fmla="*/ 939800 w 2032000"/>
              <a:gd name="connsiteY18" fmla="*/ 2048510 h 2048510"/>
              <a:gd name="connsiteX19" fmla="*/ 1061720 w 2032000"/>
              <a:gd name="connsiteY19" fmla="*/ 2038350 h 2048510"/>
              <a:gd name="connsiteX20" fmla="*/ 1016000 w 2032000"/>
              <a:gd name="connsiteY20" fmla="*/ 1794510 h 2048510"/>
              <a:gd name="connsiteX21" fmla="*/ 1026160 w 2032000"/>
              <a:gd name="connsiteY21" fmla="*/ 1499870 h 2048510"/>
              <a:gd name="connsiteX22" fmla="*/ 1071880 w 2032000"/>
              <a:gd name="connsiteY22" fmla="*/ 1565910 h 2048510"/>
              <a:gd name="connsiteX23" fmla="*/ 1889760 w 2032000"/>
              <a:gd name="connsiteY23" fmla="*/ 1256030 h 2048510"/>
              <a:gd name="connsiteX24" fmla="*/ 1828800 w 2032000"/>
              <a:gd name="connsiteY24" fmla="*/ 1205230 h 2048510"/>
              <a:gd name="connsiteX25" fmla="*/ 1889760 w 2032000"/>
              <a:gd name="connsiteY25" fmla="*/ 1210310 h 2048510"/>
              <a:gd name="connsiteX26" fmla="*/ 1910080 w 2032000"/>
              <a:gd name="connsiteY26" fmla="*/ 1433830 h 2048510"/>
              <a:gd name="connsiteX27" fmla="*/ 1950720 w 2032000"/>
              <a:gd name="connsiteY27" fmla="*/ 1774190 h 2048510"/>
              <a:gd name="connsiteX28" fmla="*/ 1930400 w 2032000"/>
              <a:gd name="connsiteY28" fmla="*/ 1891030 h 2048510"/>
              <a:gd name="connsiteX29" fmla="*/ 2016760 w 2032000"/>
              <a:gd name="connsiteY29" fmla="*/ 1830070 h 2048510"/>
              <a:gd name="connsiteX30" fmla="*/ 2032000 w 2032000"/>
              <a:gd name="connsiteY30" fmla="*/ 1682750 h 2048510"/>
              <a:gd name="connsiteX31" fmla="*/ 2016760 w 2032000"/>
              <a:gd name="connsiteY31" fmla="*/ 1525270 h 2048510"/>
              <a:gd name="connsiteX32" fmla="*/ 2001520 w 2032000"/>
              <a:gd name="connsiteY32" fmla="*/ 1393190 h 2048510"/>
              <a:gd name="connsiteX33" fmla="*/ 1986280 w 2032000"/>
              <a:gd name="connsiteY33" fmla="*/ 1256030 h 2048510"/>
              <a:gd name="connsiteX34" fmla="*/ 1955800 w 2032000"/>
              <a:gd name="connsiteY34" fmla="*/ 1144270 h 2048510"/>
              <a:gd name="connsiteX35" fmla="*/ 1823720 w 2032000"/>
              <a:gd name="connsiteY35" fmla="*/ 1134110 h 2048510"/>
              <a:gd name="connsiteX36" fmla="*/ 1656080 w 2032000"/>
              <a:gd name="connsiteY36" fmla="*/ 991870 h 2048510"/>
              <a:gd name="connsiteX37" fmla="*/ 1217930 w 2032000"/>
              <a:gd name="connsiteY37" fmla="*/ 878523 h 2048510"/>
              <a:gd name="connsiteX38" fmla="*/ 1139825 w 2032000"/>
              <a:gd name="connsiteY38" fmla="*/ 905509 h 2048510"/>
              <a:gd name="connsiteX39" fmla="*/ 1137920 w 2032000"/>
              <a:gd name="connsiteY39" fmla="*/ 915670 h 2048510"/>
              <a:gd name="connsiteX40" fmla="*/ 411480 w 2032000"/>
              <a:gd name="connsiteY40" fmla="*/ 1149350 h 2048510"/>
              <a:gd name="connsiteX41" fmla="*/ 320040 w 2032000"/>
              <a:gd name="connsiteY41" fmla="*/ 712470 h 2048510"/>
              <a:gd name="connsiteX42" fmla="*/ 980440 w 2032000"/>
              <a:gd name="connsiteY42" fmla="*/ 534670 h 2048510"/>
              <a:gd name="connsiteX43" fmla="*/ 1139507 w 2032000"/>
              <a:gd name="connsiteY43" fmla="*/ 904875 h 2048510"/>
              <a:gd name="connsiteX44" fmla="*/ 1218248 w 2032000"/>
              <a:gd name="connsiteY44" fmla="*/ 882649 h 2048510"/>
              <a:gd name="connsiteX45" fmla="*/ 1042035 w 2032000"/>
              <a:gd name="connsiteY45" fmla="*/ 515620 h 2048510"/>
              <a:gd name="connsiteX46" fmla="*/ 1112520 w 2032000"/>
              <a:gd name="connsiteY46" fmla="*/ 443230 h 2048510"/>
              <a:gd name="connsiteX47" fmla="*/ 925830 w 2032000"/>
              <a:gd name="connsiteY47" fmla="*/ 30480 h 2048510"/>
              <a:gd name="connsiteX48" fmla="*/ 854710 w 2032000"/>
              <a:gd name="connsiteY48" fmla="*/ 0 h 2048510"/>
              <a:gd name="connsiteX49" fmla="*/ 721360 w 2032000"/>
              <a:gd name="connsiteY49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61720 w 2032000"/>
              <a:gd name="connsiteY18" fmla="*/ 2038350 h 2048510"/>
              <a:gd name="connsiteX19" fmla="*/ 1016000 w 2032000"/>
              <a:gd name="connsiteY19" fmla="*/ 1794510 h 2048510"/>
              <a:gd name="connsiteX20" fmla="*/ 1026160 w 2032000"/>
              <a:gd name="connsiteY20" fmla="*/ 1499870 h 2048510"/>
              <a:gd name="connsiteX21" fmla="*/ 1071880 w 2032000"/>
              <a:gd name="connsiteY21" fmla="*/ 1565910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1016000 w 2032000"/>
              <a:gd name="connsiteY19" fmla="*/ 1794510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86697 w 2032000"/>
              <a:gd name="connsiteY21" fmla="*/ 154474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90600 w 2032000"/>
              <a:gd name="connsiteY19" fmla="*/ 1670685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89760 w 2032000"/>
              <a:gd name="connsiteY23" fmla="*/ 1210310 h 2048510"/>
              <a:gd name="connsiteX24" fmla="*/ 1910080 w 2032000"/>
              <a:gd name="connsiteY24" fmla="*/ 1433830 h 2048510"/>
              <a:gd name="connsiteX25" fmla="*/ 1950720 w 2032000"/>
              <a:gd name="connsiteY25" fmla="*/ 1774190 h 2048510"/>
              <a:gd name="connsiteX26" fmla="*/ 1930400 w 2032000"/>
              <a:gd name="connsiteY26" fmla="*/ 1891030 h 2048510"/>
              <a:gd name="connsiteX27" fmla="*/ 2016760 w 2032000"/>
              <a:gd name="connsiteY27" fmla="*/ 1830070 h 2048510"/>
              <a:gd name="connsiteX28" fmla="*/ 2032000 w 2032000"/>
              <a:gd name="connsiteY28" fmla="*/ 1682750 h 2048510"/>
              <a:gd name="connsiteX29" fmla="*/ 2016760 w 2032000"/>
              <a:gd name="connsiteY29" fmla="*/ 1525270 h 2048510"/>
              <a:gd name="connsiteX30" fmla="*/ 2001520 w 2032000"/>
              <a:gd name="connsiteY30" fmla="*/ 1393190 h 2048510"/>
              <a:gd name="connsiteX31" fmla="*/ 1986280 w 2032000"/>
              <a:gd name="connsiteY31" fmla="*/ 1256030 h 2048510"/>
              <a:gd name="connsiteX32" fmla="*/ 1955800 w 2032000"/>
              <a:gd name="connsiteY32" fmla="*/ 1144270 h 2048510"/>
              <a:gd name="connsiteX33" fmla="*/ 1823720 w 2032000"/>
              <a:gd name="connsiteY33" fmla="*/ 1134110 h 2048510"/>
              <a:gd name="connsiteX34" fmla="*/ 1656080 w 2032000"/>
              <a:gd name="connsiteY34" fmla="*/ 991870 h 2048510"/>
              <a:gd name="connsiteX35" fmla="*/ 1217930 w 2032000"/>
              <a:gd name="connsiteY35" fmla="*/ 878523 h 2048510"/>
              <a:gd name="connsiteX36" fmla="*/ 1139825 w 2032000"/>
              <a:gd name="connsiteY36" fmla="*/ 905509 h 2048510"/>
              <a:gd name="connsiteX37" fmla="*/ 1137920 w 2032000"/>
              <a:gd name="connsiteY37" fmla="*/ 915670 h 2048510"/>
              <a:gd name="connsiteX38" fmla="*/ 411480 w 2032000"/>
              <a:gd name="connsiteY38" fmla="*/ 1149350 h 2048510"/>
              <a:gd name="connsiteX39" fmla="*/ 320040 w 2032000"/>
              <a:gd name="connsiteY39" fmla="*/ 712470 h 2048510"/>
              <a:gd name="connsiteX40" fmla="*/ 980440 w 2032000"/>
              <a:gd name="connsiteY40" fmla="*/ 534670 h 2048510"/>
              <a:gd name="connsiteX41" fmla="*/ 1139507 w 2032000"/>
              <a:gd name="connsiteY41" fmla="*/ 904875 h 2048510"/>
              <a:gd name="connsiteX42" fmla="*/ 1218248 w 2032000"/>
              <a:gd name="connsiteY42" fmla="*/ 882649 h 2048510"/>
              <a:gd name="connsiteX43" fmla="*/ 1042035 w 2032000"/>
              <a:gd name="connsiteY43" fmla="*/ 515620 h 2048510"/>
              <a:gd name="connsiteX44" fmla="*/ 1112520 w 2032000"/>
              <a:gd name="connsiteY44" fmla="*/ 443230 h 2048510"/>
              <a:gd name="connsiteX45" fmla="*/ 925830 w 2032000"/>
              <a:gd name="connsiteY45" fmla="*/ 30480 h 2048510"/>
              <a:gd name="connsiteX46" fmla="*/ 854710 w 2032000"/>
              <a:gd name="connsiteY46" fmla="*/ 0 h 2048510"/>
              <a:gd name="connsiteX47" fmla="*/ 721360 w 2032000"/>
              <a:gd name="connsiteY47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823720 w 2032000"/>
              <a:gd name="connsiteY32" fmla="*/ 1134110 h 2048510"/>
              <a:gd name="connsiteX33" fmla="*/ 1656080 w 2032000"/>
              <a:gd name="connsiteY33" fmla="*/ 991870 h 2048510"/>
              <a:gd name="connsiteX34" fmla="*/ 1217930 w 2032000"/>
              <a:gd name="connsiteY34" fmla="*/ 878523 h 2048510"/>
              <a:gd name="connsiteX35" fmla="*/ 1139825 w 2032000"/>
              <a:gd name="connsiteY35" fmla="*/ 905509 h 2048510"/>
              <a:gd name="connsiteX36" fmla="*/ 1137920 w 2032000"/>
              <a:gd name="connsiteY36" fmla="*/ 915670 h 2048510"/>
              <a:gd name="connsiteX37" fmla="*/ 411480 w 2032000"/>
              <a:gd name="connsiteY37" fmla="*/ 1149350 h 2048510"/>
              <a:gd name="connsiteX38" fmla="*/ 320040 w 2032000"/>
              <a:gd name="connsiteY38" fmla="*/ 712470 h 2048510"/>
              <a:gd name="connsiteX39" fmla="*/ 980440 w 2032000"/>
              <a:gd name="connsiteY39" fmla="*/ 534670 h 2048510"/>
              <a:gd name="connsiteX40" fmla="*/ 1139507 w 2032000"/>
              <a:gd name="connsiteY40" fmla="*/ 904875 h 2048510"/>
              <a:gd name="connsiteX41" fmla="*/ 1218248 w 2032000"/>
              <a:gd name="connsiteY41" fmla="*/ 882649 h 2048510"/>
              <a:gd name="connsiteX42" fmla="*/ 1042035 w 2032000"/>
              <a:gd name="connsiteY42" fmla="*/ 515620 h 2048510"/>
              <a:gd name="connsiteX43" fmla="*/ 1112520 w 2032000"/>
              <a:gd name="connsiteY43" fmla="*/ 443230 h 2048510"/>
              <a:gd name="connsiteX44" fmla="*/ 925830 w 2032000"/>
              <a:gd name="connsiteY44" fmla="*/ 30480 h 2048510"/>
              <a:gd name="connsiteX45" fmla="*/ 854710 w 2032000"/>
              <a:gd name="connsiteY45" fmla="*/ 0 h 2048510"/>
              <a:gd name="connsiteX46" fmla="*/ 721360 w 2032000"/>
              <a:gd name="connsiteY46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32093 w 2032000"/>
              <a:gd name="connsiteY22" fmla="*/ 123486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1001395 w 2032000"/>
              <a:gd name="connsiteY18" fmla="*/ 2044700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95501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33449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10166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102176"/>
              <a:gd name="connsiteX1" fmla="*/ 96520 w 2032000"/>
              <a:gd name="connsiteY1" fmla="*/ 143510 h 2102176"/>
              <a:gd name="connsiteX2" fmla="*/ 30480 w 2032000"/>
              <a:gd name="connsiteY2" fmla="*/ 184150 h 2102176"/>
              <a:gd name="connsiteX3" fmla="*/ 0 w 2032000"/>
              <a:gd name="connsiteY3" fmla="*/ 265430 h 2102176"/>
              <a:gd name="connsiteX4" fmla="*/ 20320 w 2032000"/>
              <a:gd name="connsiteY4" fmla="*/ 361950 h 2102176"/>
              <a:gd name="connsiteX5" fmla="*/ 101600 w 2032000"/>
              <a:gd name="connsiteY5" fmla="*/ 651510 h 2102176"/>
              <a:gd name="connsiteX6" fmla="*/ 123614 w 2032000"/>
              <a:gd name="connsiteY6" fmla="*/ 740834 h 2102176"/>
              <a:gd name="connsiteX7" fmla="*/ 248920 w 2032000"/>
              <a:gd name="connsiteY7" fmla="*/ 748030 h 2102176"/>
              <a:gd name="connsiteX8" fmla="*/ 336550 w 2032000"/>
              <a:gd name="connsiteY8" fmla="*/ 1163744 h 2102176"/>
              <a:gd name="connsiteX9" fmla="*/ 370840 w 2032000"/>
              <a:gd name="connsiteY9" fmla="*/ 1210310 h 2102176"/>
              <a:gd name="connsiteX10" fmla="*/ 269240 w 2032000"/>
              <a:gd name="connsiteY10" fmla="*/ 1428750 h 2102176"/>
              <a:gd name="connsiteX11" fmla="*/ 243840 w 2032000"/>
              <a:gd name="connsiteY11" fmla="*/ 1789430 h 2102176"/>
              <a:gd name="connsiteX12" fmla="*/ 312420 w 2032000"/>
              <a:gd name="connsiteY12" fmla="*/ 1782657 h 2102176"/>
              <a:gd name="connsiteX13" fmla="*/ 338243 w 2032000"/>
              <a:gd name="connsiteY13" fmla="*/ 1398693 h 2102176"/>
              <a:gd name="connsiteX14" fmla="*/ 436880 w 2032000"/>
              <a:gd name="connsiteY14" fmla="*/ 1240790 h 2102176"/>
              <a:gd name="connsiteX15" fmla="*/ 980440 w 2032000"/>
              <a:gd name="connsiteY15" fmla="*/ 1479550 h 2102176"/>
              <a:gd name="connsiteX16" fmla="*/ 919480 w 2032000"/>
              <a:gd name="connsiteY16" fmla="*/ 1687830 h 2102176"/>
              <a:gd name="connsiteX17" fmla="*/ 910166 w 2032000"/>
              <a:gd name="connsiteY17" fmla="*/ 2097193 h 2102176"/>
              <a:gd name="connsiteX18" fmla="*/ 975995 w 2032000"/>
              <a:gd name="connsiteY18" fmla="*/ 2099734 h 2102176"/>
              <a:gd name="connsiteX19" fmla="*/ 987425 w 2032000"/>
              <a:gd name="connsiteY19" fmla="*/ 1667510 h 2102176"/>
              <a:gd name="connsiteX20" fmla="*/ 1034626 w 2032000"/>
              <a:gd name="connsiteY20" fmla="*/ 1510454 h 2102176"/>
              <a:gd name="connsiteX21" fmla="*/ 1097280 w 2032000"/>
              <a:gd name="connsiteY21" fmla="*/ 1544743 h 2102176"/>
              <a:gd name="connsiteX22" fmla="*/ 1917277 w 2032000"/>
              <a:gd name="connsiteY22" fmla="*/ 1241213 h 2102176"/>
              <a:gd name="connsiteX23" fmla="*/ 1910080 w 2032000"/>
              <a:gd name="connsiteY23" fmla="*/ 1433830 h 2102176"/>
              <a:gd name="connsiteX24" fmla="*/ 1950720 w 2032000"/>
              <a:gd name="connsiteY24" fmla="*/ 1774190 h 2102176"/>
              <a:gd name="connsiteX25" fmla="*/ 1930400 w 2032000"/>
              <a:gd name="connsiteY25" fmla="*/ 1891030 h 2102176"/>
              <a:gd name="connsiteX26" fmla="*/ 2016760 w 2032000"/>
              <a:gd name="connsiteY26" fmla="*/ 1830070 h 2102176"/>
              <a:gd name="connsiteX27" fmla="*/ 2032000 w 2032000"/>
              <a:gd name="connsiteY27" fmla="*/ 1682750 h 2102176"/>
              <a:gd name="connsiteX28" fmla="*/ 2016760 w 2032000"/>
              <a:gd name="connsiteY28" fmla="*/ 1525270 h 2102176"/>
              <a:gd name="connsiteX29" fmla="*/ 2001520 w 2032000"/>
              <a:gd name="connsiteY29" fmla="*/ 1393190 h 2102176"/>
              <a:gd name="connsiteX30" fmla="*/ 1994746 w 2032000"/>
              <a:gd name="connsiteY30" fmla="*/ 1256030 h 2102176"/>
              <a:gd name="connsiteX31" fmla="*/ 1966383 w 2032000"/>
              <a:gd name="connsiteY31" fmla="*/ 1142153 h 2102176"/>
              <a:gd name="connsiteX32" fmla="*/ 1656080 w 2032000"/>
              <a:gd name="connsiteY32" fmla="*/ 991870 h 2102176"/>
              <a:gd name="connsiteX33" fmla="*/ 1217930 w 2032000"/>
              <a:gd name="connsiteY33" fmla="*/ 878523 h 2102176"/>
              <a:gd name="connsiteX34" fmla="*/ 1139825 w 2032000"/>
              <a:gd name="connsiteY34" fmla="*/ 905509 h 2102176"/>
              <a:gd name="connsiteX35" fmla="*/ 1137920 w 2032000"/>
              <a:gd name="connsiteY35" fmla="*/ 915670 h 2102176"/>
              <a:gd name="connsiteX36" fmla="*/ 411480 w 2032000"/>
              <a:gd name="connsiteY36" fmla="*/ 1149350 h 2102176"/>
              <a:gd name="connsiteX37" fmla="*/ 320040 w 2032000"/>
              <a:gd name="connsiteY37" fmla="*/ 712470 h 2102176"/>
              <a:gd name="connsiteX38" fmla="*/ 980440 w 2032000"/>
              <a:gd name="connsiteY38" fmla="*/ 534670 h 2102176"/>
              <a:gd name="connsiteX39" fmla="*/ 1139507 w 2032000"/>
              <a:gd name="connsiteY39" fmla="*/ 904875 h 2102176"/>
              <a:gd name="connsiteX40" fmla="*/ 1218248 w 2032000"/>
              <a:gd name="connsiteY40" fmla="*/ 882649 h 2102176"/>
              <a:gd name="connsiteX41" fmla="*/ 1042035 w 2032000"/>
              <a:gd name="connsiteY41" fmla="*/ 515620 h 2102176"/>
              <a:gd name="connsiteX42" fmla="*/ 1112520 w 2032000"/>
              <a:gd name="connsiteY42" fmla="*/ 443230 h 2102176"/>
              <a:gd name="connsiteX43" fmla="*/ 925830 w 2032000"/>
              <a:gd name="connsiteY43" fmla="*/ 30480 h 2102176"/>
              <a:gd name="connsiteX44" fmla="*/ 854710 w 2032000"/>
              <a:gd name="connsiteY44" fmla="*/ 0 h 2102176"/>
              <a:gd name="connsiteX45" fmla="*/ 721360 w 2032000"/>
              <a:gd name="connsiteY45" fmla="*/ 21590 h 2102176"/>
              <a:gd name="connsiteX0" fmla="*/ 721360 w 2032000"/>
              <a:gd name="connsiteY0" fmla="*/ 21590 h 2147993"/>
              <a:gd name="connsiteX1" fmla="*/ 96520 w 2032000"/>
              <a:gd name="connsiteY1" fmla="*/ 143510 h 2147993"/>
              <a:gd name="connsiteX2" fmla="*/ 30480 w 2032000"/>
              <a:gd name="connsiteY2" fmla="*/ 184150 h 2147993"/>
              <a:gd name="connsiteX3" fmla="*/ 0 w 2032000"/>
              <a:gd name="connsiteY3" fmla="*/ 265430 h 2147993"/>
              <a:gd name="connsiteX4" fmla="*/ 20320 w 2032000"/>
              <a:gd name="connsiteY4" fmla="*/ 361950 h 2147993"/>
              <a:gd name="connsiteX5" fmla="*/ 101600 w 2032000"/>
              <a:gd name="connsiteY5" fmla="*/ 651510 h 2147993"/>
              <a:gd name="connsiteX6" fmla="*/ 123614 w 2032000"/>
              <a:gd name="connsiteY6" fmla="*/ 740834 h 2147993"/>
              <a:gd name="connsiteX7" fmla="*/ 248920 w 2032000"/>
              <a:gd name="connsiteY7" fmla="*/ 748030 h 2147993"/>
              <a:gd name="connsiteX8" fmla="*/ 336550 w 2032000"/>
              <a:gd name="connsiteY8" fmla="*/ 1163744 h 2147993"/>
              <a:gd name="connsiteX9" fmla="*/ 370840 w 2032000"/>
              <a:gd name="connsiteY9" fmla="*/ 1210310 h 2147993"/>
              <a:gd name="connsiteX10" fmla="*/ 269240 w 2032000"/>
              <a:gd name="connsiteY10" fmla="*/ 1428750 h 2147993"/>
              <a:gd name="connsiteX11" fmla="*/ 243840 w 2032000"/>
              <a:gd name="connsiteY11" fmla="*/ 1789430 h 2147993"/>
              <a:gd name="connsiteX12" fmla="*/ 312420 w 2032000"/>
              <a:gd name="connsiteY12" fmla="*/ 1782657 h 2147993"/>
              <a:gd name="connsiteX13" fmla="*/ 338243 w 2032000"/>
              <a:gd name="connsiteY13" fmla="*/ 1398693 h 2147993"/>
              <a:gd name="connsiteX14" fmla="*/ 436880 w 2032000"/>
              <a:gd name="connsiteY14" fmla="*/ 1240790 h 2147993"/>
              <a:gd name="connsiteX15" fmla="*/ 980440 w 2032000"/>
              <a:gd name="connsiteY15" fmla="*/ 1479550 h 2147993"/>
              <a:gd name="connsiteX16" fmla="*/ 919480 w 2032000"/>
              <a:gd name="connsiteY16" fmla="*/ 1687830 h 2147993"/>
              <a:gd name="connsiteX17" fmla="*/ 912283 w 2032000"/>
              <a:gd name="connsiteY17" fmla="*/ 2147993 h 2147993"/>
              <a:gd name="connsiteX18" fmla="*/ 975995 w 2032000"/>
              <a:gd name="connsiteY18" fmla="*/ 2099734 h 2147993"/>
              <a:gd name="connsiteX19" fmla="*/ 987425 w 2032000"/>
              <a:gd name="connsiteY19" fmla="*/ 1667510 h 2147993"/>
              <a:gd name="connsiteX20" fmla="*/ 1034626 w 2032000"/>
              <a:gd name="connsiteY20" fmla="*/ 1510454 h 2147993"/>
              <a:gd name="connsiteX21" fmla="*/ 1097280 w 2032000"/>
              <a:gd name="connsiteY21" fmla="*/ 1544743 h 2147993"/>
              <a:gd name="connsiteX22" fmla="*/ 1917277 w 2032000"/>
              <a:gd name="connsiteY22" fmla="*/ 1241213 h 2147993"/>
              <a:gd name="connsiteX23" fmla="*/ 1910080 w 2032000"/>
              <a:gd name="connsiteY23" fmla="*/ 1433830 h 2147993"/>
              <a:gd name="connsiteX24" fmla="*/ 1950720 w 2032000"/>
              <a:gd name="connsiteY24" fmla="*/ 1774190 h 2147993"/>
              <a:gd name="connsiteX25" fmla="*/ 1930400 w 2032000"/>
              <a:gd name="connsiteY25" fmla="*/ 1891030 h 2147993"/>
              <a:gd name="connsiteX26" fmla="*/ 2016760 w 2032000"/>
              <a:gd name="connsiteY26" fmla="*/ 1830070 h 2147993"/>
              <a:gd name="connsiteX27" fmla="*/ 2032000 w 2032000"/>
              <a:gd name="connsiteY27" fmla="*/ 1682750 h 2147993"/>
              <a:gd name="connsiteX28" fmla="*/ 2016760 w 2032000"/>
              <a:gd name="connsiteY28" fmla="*/ 1525270 h 2147993"/>
              <a:gd name="connsiteX29" fmla="*/ 2001520 w 2032000"/>
              <a:gd name="connsiteY29" fmla="*/ 1393190 h 2147993"/>
              <a:gd name="connsiteX30" fmla="*/ 1994746 w 2032000"/>
              <a:gd name="connsiteY30" fmla="*/ 1256030 h 2147993"/>
              <a:gd name="connsiteX31" fmla="*/ 1966383 w 2032000"/>
              <a:gd name="connsiteY31" fmla="*/ 1142153 h 2147993"/>
              <a:gd name="connsiteX32" fmla="*/ 1656080 w 2032000"/>
              <a:gd name="connsiteY32" fmla="*/ 991870 h 2147993"/>
              <a:gd name="connsiteX33" fmla="*/ 1217930 w 2032000"/>
              <a:gd name="connsiteY33" fmla="*/ 878523 h 2147993"/>
              <a:gd name="connsiteX34" fmla="*/ 1139825 w 2032000"/>
              <a:gd name="connsiteY34" fmla="*/ 905509 h 2147993"/>
              <a:gd name="connsiteX35" fmla="*/ 1137920 w 2032000"/>
              <a:gd name="connsiteY35" fmla="*/ 915670 h 2147993"/>
              <a:gd name="connsiteX36" fmla="*/ 411480 w 2032000"/>
              <a:gd name="connsiteY36" fmla="*/ 1149350 h 2147993"/>
              <a:gd name="connsiteX37" fmla="*/ 320040 w 2032000"/>
              <a:gd name="connsiteY37" fmla="*/ 712470 h 2147993"/>
              <a:gd name="connsiteX38" fmla="*/ 980440 w 2032000"/>
              <a:gd name="connsiteY38" fmla="*/ 534670 h 2147993"/>
              <a:gd name="connsiteX39" fmla="*/ 1139507 w 2032000"/>
              <a:gd name="connsiteY39" fmla="*/ 904875 h 2147993"/>
              <a:gd name="connsiteX40" fmla="*/ 1218248 w 2032000"/>
              <a:gd name="connsiteY40" fmla="*/ 882649 h 2147993"/>
              <a:gd name="connsiteX41" fmla="*/ 1042035 w 2032000"/>
              <a:gd name="connsiteY41" fmla="*/ 515620 h 2147993"/>
              <a:gd name="connsiteX42" fmla="*/ 1112520 w 2032000"/>
              <a:gd name="connsiteY42" fmla="*/ 443230 h 2147993"/>
              <a:gd name="connsiteX43" fmla="*/ 925830 w 2032000"/>
              <a:gd name="connsiteY43" fmla="*/ 30480 h 2147993"/>
              <a:gd name="connsiteX44" fmla="*/ 854710 w 2032000"/>
              <a:gd name="connsiteY44" fmla="*/ 0 h 2147993"/>
              <a:gd name="connsiteX45" fmla="*/ 721360 w 2032000"/>
              <a:gd name="connsiteY45" fmla="*/ 21590 h 2147993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1008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5754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05754 w 2032000"/>
              <a:gd name="connsiteY28" fmla="*/ 1393190 h 2151269"/>
              <a:gd name="connsiteX29" fmla="*/ 1966383 w 2032000"/>
              <a:gd name="connsiteY29" fmla="*/ 1142153 h 2151269"/>
              <a:gd name="connsiteX30" fmla="*/ 1656080 w 2032000"/>
              <a:gd name="connsiteY30" fmla="*/ 991870 h 2151269"/>
              <a:gd name="connsiteX31" fmla="*/ 1217930 w 2032000"/>
              <a:gd name="connsiteY31" fmla="*/ 878523 h 2151269"/>
              <a:gd name="connsiteX32" fmla="*/ 1139825 w 2032000"/>
              <a:gd name="connsiteY32" fmla="*/ 905509 h 2151269"/>
              <a:gd name="connsiteX33" fmla="*/ 1137920 w 2032000"/>
              <a:gd name="connsiteY33" fmla="*/ 915670 h 2151269"/>
              <a:gd name="connsiteX34" fmla="*/ 411480 w 2032000"/>
              <a:gd name="connsiteY34" fmla="*/ 1149350 h 2151269"/>
              <a:gd name="connsiteX35" fmla="*/ 320040 w 2032000"/>
              <a:gd name="connsiteY35" fmla="*/ 712470 h 2151269"/>
              <a:gd name="connsiteX36" fmla="*/ 980440 w 2032000"/>
              <a:gd name="connsiteY36" fmla="*/ 534670 h 2151269"/>
              <a:gd name="connsiteX37" fmla="*/ 1139507 w 2032000"/>
              <a:gd name="connsiteY37" fmla="*/ 904875 h 2151269"/>
              <a:gd name="connsiteX38" fmla="*/ 1218248 w 2032000"/>
              <a:gd name="connsiteY38" fmla="*/ 882649 h 2151269"/>
              <a:gd name="connsiteX39" fmla="*/ 1042035 w 2032000"/>
              <a:gd name="connsiteY39" fmla="*/ 515620 h 2151269"/>
              <a:gd name="connsiteX40" fmla="*/ 1112520 w 2032000"/>
              <a:gd name="connsiteY40" fmla="*/ 443230 h 2151269"/>
              <a:gd name="connsiteX41" fmla="*/ 925830 w 2032000"/>
              <a:gd name="connsiteY41" fmla="*/ 30480 h 2151269"/>
              <a:gd name="connsiteX42" fmla="*/ 854710 w 2032000"/>
              <a:gd name="connsiteY42" fmla="*/ 0 h 2151269"/>
              <a:gd name="connsiteX43" fmla="*/ 721360 w 2032000"/>
              <a:gd name="connsiteY43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1930400 w 2016760"/>
              <a:gd name="connsiteY25" fmla="*/ 1891030 h 2151269"/>
              <a:gd name="connsiteX26" fmla="*/ 2016760 w 2016760"/>
              <a:gd name="connsiteY26" fmla="*/ 1830070 h 2151269"/>
              <a:gd name="connsiteX27" fmla="*/ 2005754 w 2016760"/>
              <a:gd name="connsiteY27" fmla="*/ 1393190 h 2151269"/>
              <a:gd name="connsiteX28" fmla="*/ 1966383 w 2016760"/>
              <a:gd name="connsiteY28" fmla="*/ 1142153 h 2151269"/>
              <a:gd name="connsiteX29" fmla="*/ 1656080 w 2016760"/>
              <a:gd name="connsiteY29" fmla="*/ 991870 h 2151269"/>
              <a:gd name="connsiteX30" fmla="*/ 1217930 w 2016760"/>
              <a:gd name="connsiteY30" fmla="*/ 878523 h 2151269"/>
              <a:gd name="connsiteX31" fmla="*/ 1139825 w 2016760"/>
              <a:gd name="connsiteY31" fmla="*/ 905509 h 2151269"/>
              <a:gd name="connsiteX32" fmla="*/ 1137920 w 2016760"/>
              <a:gd name="connsiteY32" fmla="*/ 915670 h 2151269"/>
              <a:gd name="connsiteX33" fmla="*/ 411480 w 2016760"/>
              <a:gd name="connsiteY33" fmla="*/ 1149350 h 2151269"/>
              <a:gd name="connsiteX34" fmla="*/ 320040 w 2016760"/>
              <a:gd name="connsiteY34" fmla="*/ 712470 h 2151269"/>
              <a:gd name="connsiteX35" fmla="*/ 980440 w 2016760"/>
              <a:gd name="connsiteY35" fmla="*/ 534670 h 2151269"/>
              <a:gd name="connsiteX36" fmla="*/ 1139507 w 2016760"/>
              <a:gd name="connsiteY36" fmla="*/ 904875 h 2151269"/>
              <a:gd name="connsiteX37" fmla="*/ 1218248 w 2016760"/>
              <a:gd name="connsiteY37" fmla="*/ 882649 h 2151269"/>
              <a:gd name="connsiteX38" fmla="*/ 1042035 w 2016760"/>
              <a:gd name="connsiteY38" fmla="*/ 515620 h 2151269"/>
              <a:gd name="connsiteX39" fmla="*/ 1112520 w 2016760"/>
              <a:gd name="connsiteY39" fmla="*/ 443230 h 2151269"/>
              <a:gd name="connsiteX40" fmla="*/ 925830 w 2016760"/>
              <a:gd name="connsiteY40" fmla="*/ 30480 h 2151269"/>
              <a:gd name="connsiteX41" fmla="*/ 854710 w 2016760"/>
              <a:gd name="connsiteY41" fmla="*/ 0 h 2151269"/>
              <a:gd name="connsiteX42" fmla="*/ 721360 w 2016760"/>
              <a:gd name="connsiteY42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830580 w 2016760"/>
              <a:gd name="connsiteY16" fmla="*/ 1678305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48740"/>
              <a:gd name="connsiteX1" fmla="*/ 96520 w 2016760"/>
              <a:gd name="connsiteY1" fmla="*/ 143510 h 2148740"/>
              <a:gd name="connsiteX2" fmla="*/ 30480 w 2016760"/>
              <a:gd name="connsiteY2" fmla="*/ 184150 h 2148740"/>
              <a:gd name="connsiteX3" fmla="*/ 0 w 2016760"/>
              <a:gd name="connsiteY3" fmla="*/ 265430 h 2148740"/>
              <a:gd name="connsiteX4" fmla="*/ 20320 w 2016760"/>
              <a:gd name="connsiteY4" fmla="*/ 361950 h 2148740"/>
              <a:gd name="connsiteX5" fmla="*/ 101600 w 2016760"/>
              <a:gd name="connsiteY5" fmla="*/ 651510 h 2148740"/>
              <a:gd name="connsiteX6" fmla="*/ 123614 w 2016760"/>
              <a:gd name="connsiteY6" fmla="*/ 740834 h 2148740"/>
              <a:gd name="connsiteX7" fmla="*/ 248920 w 2016760"/>
              <a:gd name="connsiteY7" fmla="*/ 748030 h 2148740"/>
              <a:gd name="connsiteX8" fmla="*/ 336550 w 2016760"/>
              <a:gd name="connsiteY8" fmla="*/ 1163744 h 2148740"/>
              <a:gd name="connsiteX9" fmla="*/ 370840 w 2016760"/>
              <a:gd name="connsiteY9" fmla="*/ 1210310 h 2148740"/>
              <a:gd name="connsiteX10" fmla="*/ 269240 w 2016760"/>
              <a:gd name="connsiteY10" fmla="*/ 1428750 h 2148740"/>
              <a:gd name="connsiteX11" fmla="*/ 243840 w 2016760"/>
              <a:gd name="connsiteY11" fmla="*/ 1789430 h 2148740"/>
              <a:gd name="connsiteX12" fmla="*/ 312420 w 2016760"/>
              <a:gd name="connsiteY12" fmla="*/ 1782657 h 2148740"/>
              <a:gd name="connsiteX13" fmla="*/ 338243 w 2016760"/>
              <a:gd name="connsiteY13" fmla="*/ 1398693 h 2148740"/>
              <a:gd name="connsiteX14" fmla="*/ 436880 w 2016760"/>
              <a:gd name="connsiteY14" fmla="*/ 1240790 h 2148740"/>
              <a:gd name="connsiteX15" fmla="*/ 872490 w 2016760"/>
              <a:gd name="connsiteY15" fmla="*/ 1428750 h 2148740"/>
              <a:gd name="connsiteX16" fmla="*/ 830580 w 2016760"/>
              <a:gd name="connsiteY16" fmla="*/ 1678305 h 2148740"/>
              <a:gd name="connsiteX17" fmla="*/ 848783 w 2016760"/>
              <a:gd name="connsiteY17" fmla="*/ 2049568 h 2148740"/>
              <a:gd name="connsiteX18" fmla="*/ 978112 w 2016760"/>
              <a:gd name="connsiteY18" fmla="*/ 2148417 h 2148740"/>
              <a:gd name="connsiteX19" fmla="*/ 987425 w 2016760"/>
              <a:gd name="connsiteY19" fmla="*/ 1667510 h 2148740"/>
              <a:gd name="connsiteX20" fmla="*/ 1034626 w 2016760"/>
              <a:gd name="connsiteY20" fmla="*/ 1510454 h 2148740"/>
              <a:gd name="connsiteX21" fmla="*/ 1097280 w 2016760"/>
              <a:gd name="connsiteY21" fmla="*/ 1544743 h 2148740"/>
              <a:gd name="connsiteX22" fmla="*/ 1917277 w 2016760"/>
              <a:gd name="connsiteY22" fmla="*/ 1241213 h 2148740"/>
              <a:gd name="connsiteX23" fmla="*/ 1941830 w 2016760"/>
              <a:gd name="connsiteY23" fmla="*/ 1433830 h 2148740"/>
              <a:gd name="connsiteX24" fmla="*/ 1952836 w 2016760"/>
              <a:gd name="connsiteY24" fmla="*/ 1844040 h 2148740"/>
              <a:gd name="connsiteX25" fmla="*/ 2016760 w 2016760"/>
              <a:gd name="connsiteY25" fmla="*/ 1834303 h 2148740"/>
              <a:gd name="connsiteX26" fmla="*/ 2005754 w 2016760"/>
              <a:gd name="connsiteY26" fmla="*/ 1393190 h 2148740"/>
              <a:gd name="connsiteX27" fmla="*/ 1966383 w 2016760"/>
              <a:gd name="connsiteY27" fmla="*/ 1142153 h 2148740"/>
              <a:gd name="connsiteX28" fmla="*/ 1590463 w 2016760"/>
              <a:gd name="connsiteY28" fmla="*/ 1061720 h 2148740"/>
              <a:gd name="connsiteX29" fmla="*/ 1116330 w 2016760"/>
              <a:gd name="connsiteY29" fmla="*/ 922973 h 2148740"/>
              <a:gd name="connsiteX30" fmla="*/ 1139825 w 2016760"/>
              <a:gd name="connsiteY30" fmla="*/ 905509 h 2148740"/>
              <a:gd name="connsiteX31" fmla="*/ 1137920 w 2016760"/>
              <a:gd name="connsiteY31" fmla="*/ 915670 h 2148740"/>
              <a:gd name="connsiteX32" fmla="*/ 411480 w 2016760"/>
              <a:gd name="connsiteY32" fmla="*/ 1149350 h 2148740"/>
              <a:gd name="connsiteX33" fmla="*/ 320040 w 2016760"/>
              <a:gd name="connsiteY33" fmla="*/ 712470 h 2148740"/>
              <a:gd name="connsiteX34" fmla="*/ 980440 w 2016760"/>
              <a:gd name="connsiteY34" fmla="*/ 534670 h 2148740"/>
              <a:gd name="connsiteX35" fmla="*/ 1054841 w 2016760"/>
              <a:gd name="connsiteY35" fmla="*/ 949325 h 2148740"/>
              <a:gd name="connsiteX36" fmla="*/ 1106064 w 2016760"/>
              <a:gd name="connsiteY36" fmla="*/ 916516 h 2148740"/>
              <a:gd name="connsiteX37" fmla="*/ 1042035 w 2016760"/>
              <a:gd name="connsiteY37" fmla="*/ 515620 h 2148740"/>
              <a:gd name="connsiteX38" fmla="*/ 1112520 w 2016760"/>
              <a:gd name="connsiteY38" fmla="*/ 443230 h 2148740"/>
              <a:gd name="connsiteX39" fmla="*/ 925830 w 2016760"/>
              <a:gd name="connsiteY39" fmla="*/ 30480 h 2148740"/>
              <a:gd name="connsiteX40" fmla="*/ 854710 w 2016760"/>
              <a:gd name="connsiteY40" fmla="*/ 0 h 2148740"/>
              <a:gd name="connsiteX41" fmla="*/ 721360 w 2016760"/>
              <a:gd name="connsiteY41" fmla="*/ 21590 h 2148740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87425 w 2016760"/>
              <a:gd name="connsiteY19" fmla="*/ 1667510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21055 w 2016760"/>
              <a:gd name="connsiteY16" fmla="*/ 1649730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3723"/>
              <a:gd name="connsiteX1" fmla="*/ 96520 w 2016760"/>
              <a:gd name="connsiteY1" fmla="*/ 143510 h 2063723"/>
              <a:gd name="connsiteX2" fmla="*/ 30480 w 2016760"/>
              <a:gd name="connsiteY2" fmla="*/ 184150 h 2063723"/>
              <a:gd name="connsiteX3" fmla="*/ 0 w 2016760"/>
              <a:gd name="connsiteY3" fmla="*/ 265430 h 2063723"/>
              <a:gd name="connsiteX4" fmla="*/ 20320 w 2016760"/>
              <a:gd name="connsiteY4" fmla="*/ 361950 h 2063723"/>
              <a:gd name="connsiteX5" fmla="*/ 101600 w 2016760"/>
              <a:gd name="connsiteY5" fmla="*/ 651510 h 2063723"/>
              <a:gd name="connsiteX6" fmla="*/ 123614 w 2016760"/>
              <a:gd name="connsiteY6" fmla="*/ 740834 h 2063723"/>
              <a:gd name="connsiteX7" fmla="*/ 248920 w 2016760"/>
              <a:gd name="connsiteY7" fmla="*/ 748030 h 2063723"/>
              <a:gd name="connsiteX8" fmla="*/ 336550 w 2016760"/>
              <a:gd name="connsiteY8" fmla="*/ 1163744 h 2063723"/>
              <a:gd name="connsiteX9" fmla="*/ 370840 w 2016760"/>
              <a:gd name="connsiteY9" fmla="*/ 1210310 h 2063723"/>
              <a:gd name="connsiteX10" fmla="*/ 269240 w 2016760"/>
              <a:gd name="connsiteY10" fmla="*/ 1428750 h 2063723"/>
              <a:gd name="connsiteX11" fmla="*/ 243840 w 2016760"/>
              <a:gd name="connsiteY11" fmla="*/ 1789430 h 2063723"/>
              <a:gd name="connsiteX12" fmla="*/ 312420 w 2016760"/>
              <a:gd name="connsiteY12" fmla="*/ 1782657 h 2063723"/>
              <a:gd name="connsiteX13" fmla="*/ 338243 w 2016760"/>
              <a:gd name="connsiteY13" fmla="*/ 1398693 h 2063723"/>
              <a:gd name="connsiteX14" fmla="*/ 436880 w 2016760"/>
              <a:gd name="connsiteY14" fmla="*/ 1240790 h 2063723"/>
              <a:gd name="connsiteX15" fmla="*/ 847090 w 2016760"/>
              <a:gd name="connsiteY15" fmla="*/ 1416050 h 2063723"/>
              <a:gd name="connsiteX16" fmla="*/ 821055 w 2016760"/>
              <a:gd name="connsiteY16" fmla="*/ 1649730 h 2063723"/>
              <a:gd name="connsiteX17" fmla="*/ 832908 w 2016760"/>
              <a:gd name="connsiteY17" fmla="*/ 2040043 h 2063723"/>
              <a:gd name="connsiteX18" fmla="*/ 924137 w 2016760"/>
              <a:gd name="connsiteY18" fmla="*/ 2062692 h 2063723"/>
              <a:gd name="connsiteX19" fmla="*/ 908050 w 2016760"/>
              <a:gd name="connsiteY19" fmla="*/ 1626235 h 2063723"/>
              <a:gd name="connsiteX20" fmla="*/ 936201 w 2016760"/>
              <a:gd name="connsiteY20" fmla="*/ 1450129 h 2063723"/>
              <a:gd name="connsiteX21" fmla="*/ 995680 w 2016760"/>
              <a:gd name="connsiteY21" fmla="*/ 1481243 h 2063723"/>
              <a:gd name="connsiteX22" fmla="*/ 1714077 w 2016760"/>
              <a:gd name="connsiteY22" fmla="*/ 1187238 h 2063723"/>
              <a:gd name="connsiteX23" fmla="*/ 1941830 w 2016760"/>
              <a:gd name="connsiteY23" fmla="*/ 1433830 h 2063723"/>
              <a:gd name="connsiteX24" fmla="*/ 1952836 w 2016760"/>
              <a:gd name="connsiteY24" fmla="*/ 1844040 h 2063723"/>
              <a:gd name="connsiteX25" fmla="*/ 2016760 w 2016760"/>
              <a:gd name="connsiteY25" fmla="*/ 1834303 h 2063723"/>
              <a:gd name="connsiteX26" fmla="*/ 2005754 w 2016760"/>
              <a:gd name="connsiteY26" fmla="*/ 1393190 h 2063723"/>
              <a:gd name="connsiteX27" fmla="*/ 1966383 w 2016760"/>
              <a:gd name="connsiteY27" fmla="*/ 1142153 h 2063723"/>
              <a:gd name="connsiteX28" fmla="*/ 1590463 w 2016760"/>
              <a:gd name="connsiteY28" fmla="*/ 1061720 h 2063723"/>
              <a:gd name="connsiteX29" fmla="*/ 1116330 w 2016760"/>
              <a:gd name="connsiteY29" fmla="*/ 922973 h 2063723"/>
              <a:gd name="connsiteX30" fmla="*/ 1139825 w 2016760"/>
              <a:gd name="connsiteY30" fmla="*/ 905509 h 2063723"/>
              <a:gd name="connsiteX31" fmla="*/ 1137920 w 2016760"/>
              <a:gd name="connsiteY31" fmla="*/ 915670 h 2063723"/>
              <a:gd name="connsiteX32" fmla="*/ 411480 w 2016760"/>
              <a:gd name="connsiteY32" fmla="*/ 1149350 h 2063723"/>
              <a:gd name="connsiteX33" fmla="*/ 320040 w 2016760"/>
              <a:gd name="connsiteY33" fmla="*/ 712470 h 2063723"/>
              <a:gd name="connsiteX34" fmla="*/ 980440 w 2016760"/>
              <a:gd name="connsiteY34" fmla="*/ 534670 h 2063723"/>
              <a:gd name="connsiteX35" fmla="*/ 1054841 w 2016760"/>
              <a:gd name="connsiteY35" fmla="*/ 949325 h 2063723"/>
              <a:gd name="connsiteX36" fmla="*/ 1106064 w 2016760"/>
              <a:gd name="connsiteY36" fmla="*/ 916516 h 2063723"/>
              <a:gd name="connsiteX37" fmla="*/ 1042035 w 2016760"/>
              <a:gd name="connsiteY37" fmla="*/ 515620 h 2063723"/>
              <a:gd name="connsiteX38" fmla="*/ 1112520 w 2016760"/>
              <a:gd name="connsiteY38" fmla="*/ 443230 h 2063723"/>
              <a:gd name="connsiteX39" fmla="*/ 925830 w 2016760"/>
              <a:gd name="connsiteY39" fmla="*/ 30480 h 2063723"/>
              <a:gd name="connsiteX40" fmla="*/ 854710 w 2016760"/>
              <a:gd name="connsiteY40" fmla="*/ 0 h 2063723"/>
              <a:gd name="connsiteX41" fmla="*/ 721360 w 2016760"/>
              <a:gd name="connsiteY41" fmla="*/ 21590 h 206372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210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879475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66775 w 2016760"/>
              <a:gd name="connsiteY19" fmla="*/ 1629410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759161 w 2016760"/>
              <a:gd name="connsiteY24" fmla="*/ 18567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05754"/>
              <a:gd name="connsiteY0" fmla="*/ 21590 h 2041100"/>
              <a:gd name="connsiteX1" fmla="*/ 96520 w 2005754"/>
              <a:gd name="connsiteY1" fmla="*/ 143510 h 2041100"/>
              <a:gd name="connsiteX2" fmla="*/ 30480 w 2005754"/>
              <a:gd name="connsiteY2" fmla="*/ 184150 h 2041100"/>
              <a:gd name="connsiteX3" fmla="*/ 0 w 2005754"/>
              <a:gd name="connsiteY3" fmla="*/ 265430 h 2041100"/>
              <a:gd name="connsiteX4" fmla="*/ 20320 w 2005754"/>
              <a:gd name="connsiteY4" fmla="*/ 361950 h 2041100"/>
              <a:gd name="connsiteX5" fmla="*/ 101600 w 2005754"/>
              <a:gd name="connsiteY5" fmla="*/ 651510 h 2041100"/>
              <a:gd name="connsiteX6" fmla="*/ 123614 w 2005754"/>
              <a:gd name="connsiteY6" fmla="*/ 740834 h 2041100"/>
              <a:gd name="connsiteX7" fmla="*/ 248920 w 2005754"/>
              <a:gd name="connsiteY7" fmla="*/ 748030 h 2041100"/>
              <a:gd name="connsiteX8" fmla="*/ 336550 w 2005754"/>
              <a:gd name="connsiteY8" fmla="*/ 1163744 h 2041100"/>
              <a:gd name="connsiteX9" fmla="*/ 370840 w 2005754"/>
              <a:gd name="connsiteY9" fmla="*/ 1210310 h 2041100"/>
              <a:gd name="connsiteX10" fmla="*/ 269240 w 2005754"/>
              <a:gd name="connsiteY10" fmla="*/ 1428750 h 2041100"/>
              <a:gd name="connsiteX11" fmla="*/ 243840 w 2005754"/>
              <a:gd name="connsiteY11" fmla="*/ 1789430 h 2041100"/>
              <a:gd name="connsiteX12" fmla="*/ 312420 w 2005754"/>
              <a:gd name="connsiteY12" fmla="*/ 1782657 h 2041100"/>
              <a:gd name="connsiteX13" fmla="*/ 338243 w 2005754"/>
              <a:gd name="connsiteY13" fmla="*/ 1398693 h 2041100"/>
              <a:gd name="connsiteX14" fmla="*/ 436880 w 2005754"/>
              <a:gd name="connsiteY14" fmla="*/ 1240790 h 2041100"/>
              <a:gd name="connsiteX15" fmla="*/ 847090 w 2005754"/>
              <a:gd name="connsiteY15" fmla="*/ 1416050 h 2041100"/>
              <a:gd name="connsiteX16" fmla="*/ 808355 w 2005754"/>
              <a:gd name="connsiteY16" fmla="*/ 1649730 h 2041100"/>
              <a:gd name="connsiteX17" fmla="*/ 823383 w 2005754"/>
              <a:gd name="connsiteY17" fmla="*/ 2040043 h 2041100"/>
              <a:gd name="connsiteX18" fmla="*/ 879687 w 2005754"/>
              <a:gd name="connsiteY18" fmla="*/ 2037292 h 2041100"/>
              <a:gd name="connsiteX19" fmla="*/ 866775 w 2005754"/>
              <a:gd name="connsiteY19" fmla="*/ 1629410 h 2041100"/>
              <a:gd name="connsiteX20" fmla="*/ 910801 w 2005754"/>
              <a:gd name="connsiteY20" fmla="*/ 1446954 h 2041100"/>
              <a:gd name="connsiteX21" fmla="*/ 979805 w 2005754"/>
              <a:gd name="connsiteY21" fmla="*/ 1481243 h 2041100"/>
              <a:gd name="connsiteX22" fmla="*/ 1714077 w 2005754"/>
              <a:gd name="connsiteY22" fmla="*/ 1187238 h 2041100"/>
              <a:gd name="connsiteX23" fmla="*/ 1735455 w 2005754"/>
              <a:gd name="connsiteY23" fmla="*/ 1452880 h 2041100"/>
              <a:gd name="connsiteX24" fmla="*/ 1759161 w 2005754"/>
              <a:gd name="connsiteY24" fmla="*/ 1856740 h 2041100"/>
              <a:gd name="connsiteX25" fmla="*/ 1832610 w 2005754"/>
              <a:gd name="connsiteY25" fmla="*/ 1847003 h 2041100"/>
              <a:gd name="connsiteX26" fmla="*/ 2005754 w 2005754"/>
              <a:gd name="connsiteY26" fmla="*/ 1393190 h 2041100"/>
              <a:gd name="connsiteX27" fmla="*/ 1966383 w 2005754"/>
              <a:gd name="connsiteY27" fmla="*/ 1142153 h 2041100"/>
              <a:gd name="connsiteX28" fmla="*/ 1590463 w 2005754"/>
              <a:gd name="connsiteY28" fmla="*/ 1061720 h 2041100"/>
              <a:gd name="connsiteX29" fmla="*/ 1116330 w 2005754"/>
              <a:gd name="connsiteY29" fmla="*/ 922973 h 2041100"/>
              <a:gd name="connsiteX30" fmla="*/ 1139825 w 2005754"/>
              <a:gd name="connsiteY30" fmla="*/ 905509 h 2041100"/>
              <a:gd name="connsiteX31" fmla="*/ 1137920 w 2005754"/>
              <a:gd name="connsiteY31" fmla="*/ 915670 h 2041100"/>
              <a:gd name="connsiteX32" fmla="*/ 411480 w 2005754"/>
              <a:gd name="connsiteY32" fmla="*/ 1149350 h 2041100"/>
              <a:gd name="connsiteX33" fmla="*/ 320040 w 2005754"/>
              <a:gd name="connsiteY33" fmla="*/ 712470 h 2041100"/>
              <a:gd name="connsiteX34" fmla="*/ 980440 w 2005754"/>
              <a:gd name="connsiteY34" fmla="*/ 534670 h 2041100"/>
              <a:gd name="connsiteX35" fmla="*/ 1054841 w 2005754"/>
              <a:gd name="connsiteY35" fmla="*/ 949325 h 2041100"/>
              <a:gd name="connsiteX36" fmla="*/ 1106064 w 2005754"/>
              <a:gd name="connsiteY36" fmla="*/ 916516 h 2041100"/>
              <a:gd name="connsiteX37" fmla="*/ 1042035 w 2005754"/>
              <a:gd name="connsiteY37" fmla="*/ 515620 h 2041100"/>
              <a:gd name="connsiteX38" fmla="*/ 1112520 w 2005754"/>
              <a:gd name="connsiteY38" fmla="*/ 443230 h 2041100"/>
              <a:gd name="connsiteX39" fmla="*/ 925830 w 2005754"/>
              <a:gd name="connsiteY39" fmla="*/ 30480 h 2041100"/>
              <a:gd name="connsiteX40" fmla="*/ 854710 w 2005754"/>
              <a:gd name="connsiteY40" fmla="*/ 0 h 2041100"/>
              <a:gd name="connsiteX41" fmla="*/ 721360 w 2005754"/>
              <a:gd name="connsiteY41" fmla="*/ 21590 h 2041100"/>
              <a:gd name="connsiteX0" fmla="*/ 721360 w 1975498"/>
              <a:gd name="connsiteY0" fmla="*/ 21590 h 2041100"/>
              <a:gd name="connsiteX1" fmla="*/ 96520 w 1975498"/>
              <a:gd name="connsiteY1" fmla="*/ 143510 h 2041100"/>
              <a:gd name="connsiteX2" fmla="*/ 30480 w 1975498"/>
              <a:gd name="connsiteY2" fmla="*/ 184150 h 2041100"/>
              <a:gd name="connsiteX3" fmla="*/ 0 w 1975498"/>
              <a:gd name="connsiteY3" fmla="*/ 265430 h 2041100"/>
              <a:gd name="connsiteX4" fmla="*/ 20320 w 1975498"/>
              <a:gd name="connsiteY4" fmla="*/ 361950 h 2041100"/>
              <a:gd name="connsiteX5" fmla="*/ 101600 w 1975498"/>
              <a:gd name="connsiteY5" fmla="*/ 651510 h 2041100"/>
              <a:gd name="connsiteX6" fmla="*/ 123614 w 1975498"/>
              <a:gd name="connsiteY6" fmla="*/ 740834 h 2041100"/>
              <a:gd name="connsiteX7" fmla="*/ 248920 w 1975498"/>
              <a:gd name="connsiteY7" fmla="*/ 748030 h 2041100"/>
              <a:gd name="connsiteX8" fmla="*/ 336550 w 1975498"/>
              <a:gd name="connsiteY8" fmla="*/ 1163744 h 2041100"/>
              <a:gd name="connsiteX9" fmla="*/ 370840 w 1975498"/>
              <a:gd name="connsiteY9" fmla="*/ 1210310 h 2041100"/>
              <a:gd name="connsiteX10" fmla="*/ 269240 w 1975498"/>
              <a:gd name="connsiteY10" fmla="*/ 1428750 h 2041100"/>
              <a:gd name="connsiteX11" fmla="*/ 243840 w 1975498"/>
              <a:gd name="connsiteY11" fmla="*/ 1789430 h 2041100"/>
              <a:gd name="connsiteX12" fmla="*/ 312420 w 1975498"/>
              <a:gd name="connsiteY12" fmla="*/ 1782657 h 2041100"/>
              <a:gd name="connsiteX13" fmla="*/ 338243 w 1975498"/>
              <a:gd name="connsiteY13" fmla="*/ 1398693 h 2041100"/>
              <a:gd name="connsiteX14" fmla="*/ 436880 w 1975498"/>
              <a:gd name="connsiteY14" fmla="*/ 1240790 h 2041100"/>
              <a:gd name="connsiteX15" fmla="*/ 847090 w 1975498"/>
              <a:gd name="connsiteY15" fmla="*/ 1416050 h 2041100"/>
              <a:gd name="connsiteX16" fmla="*/ 808355 w 1975498"/>
              <a:gd name="connsiteY16" fmla="*/ 1649730 h 2041100"/>
              <a:gd name="connsiteX17" fmla="*/ 823383 w 1975498"/>
              <a:gd name="connsiteY17" fmla="*/ 2040043 h 2041100"/>
              <a:gd name="connsiteX18" fmla="*/ 879687 w 1975498"/>
              <a:gd name="connsiteY18" fmla="*/ 2037292 h 2041100"/>
              <a:gd name="connsiteX19" fmla="*/ 866775 w 1975498"/>
              <a:gd name="connsiteY19" fmla="*/ 1629410 h 2041100"/>
              <a:gd name="connsiteX20" fmla="*/ 910801 w 1975498"/>
              <a:gd name="connsiteY20" fmla="*/ 1446954 h 2041100"/>
              <a:gd name="connsiteX21" fmla="*/ 979805 w 1975498"/>
              <a:gd name="connsiteY21" fmla="*/ 1481243 h 2041100"/>
              <a:gd name="connsiteX22" fmla="*/ 1714077 w 1975498"/>
              <a:gd name="connsiteY22" fmla="*/ 1187238 h 2041100"/>
              <a:gd name="connsiteX23" fmla="*/ 1735455 w 1975498"/>
              <a:gd name="connsiteY23" fmla="*/ 1452880 h 2041100"/>
              <a:gd name="connsiteX24" fmla="*/ 1759161 w 1975498"/>
              <a:gd name="connsiteY24" fmla="*/ 1856740 h 2041100"/>
              <a:gd name="connsiteX25" fmla="*/ 1832610 w 1975498"/>
              <a:gd name="connsiteY25" fmla="*/ 1847003 h 2041100"/>
              <a:gd name="connsiteX26" fmla="*/ 1812079 w 1975498"/>
              <a:gd name="connsiteY26" fmla="*/ 1399540 h 2041100"/>
              <a:gd name="connsiteX27" fmla="*/ 1966383 w 1975498"/>
              <a:gd name="connsiteY27" fmla="*/ 1142153 h 2041100"/>
              <a:gd name="connsiteX28" fmla="*/ 1590463 w 1975498"/>
              <a:gd name="connsiteY28" fmla="*/ 1061720 h 2041100"/>
              <a:gd name="connsiteX29" fmla="*/ 1116330 w 1975498"/>
              <a:gd name="connsiteY29" fmla="*/ 922973 h 2041100"/>
              <a:gd name="connsiteX30" fmla="*/ 1139825 w 1975498"/>
              <a:gd name="connsiteY30" fmla="*/ 905509 h 2041100"/>
              <a:gd name="connsiteX31" fmla="*/ 1137920 w 1975498"/>
              <a:gd name="connsiteY31" fmla="*/ 915670 h 2041100"/>
              <a:gd name="connsiteX32" fmla="*/ 411480 w 1975498"/>
              <a:gd name="connsiteY32" fmla="*/ 1149350 h 2041100"/>
              <a:gd name="connsiteX33" fmla="*/ 320040 w 1975498"/>
              <a:gd name="connsiteY33" fmla="*/ 712470 h 2041100"/>
              <a:gd name="connsiteX34" fmla="*/ 980440 w 1975498"/>
              <a:gd name="connsiteY34" fmla="*/ 534670 h 2041100"/>
              <a:gd name="connsiteX35" fmla="*/ 1054841 w 1975498"/>
              <a:gd name="connsiteY35" fmla="*/ 949325 h 2041100"/>
              <a:gd name="connsiteX36" fmla="*/ 1106064 w 1975498"/>
              <a:gd name="connsiteY36" fmla="*/ 916516 h 2041100"/>
              <a:gd name="connsiteX37" fmla="*/ 1042035 w 1975498"/>
              <a:gd name="connsiteY37" fmla="*/ 515620 h 2041100"/>
              <a:gd name="connsiteX38" fmla="*/ 1112520 w 1975498"/>
              <a:gd name="connsiteY38" fmla="*/ 443230 h 2041100"/>
              <a:gd name="connsiteX39" fmla="*/ 925830 w 1975498"/>
              <a:gd name="connsiteY39" fmla="*/ 30480 h 2041100"/>
              <a:gd name="connsiteX40" fmla="*/ 854710 w 1975498"/>
              <a:gd name="connsiteY40" fmla="*/ 0 h 2041100"/>
              <a:gd name="connsiteX41" fmla="*/ 721360 w 1975498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590463 w 1832610"/>
              <a:gd name="connsiteY28" fmla="*/ 1061720 h 2041100"/>
              <a:gd name="connsiteX29" fmla="*/ 1116330 w 1832610"/>
              <a:gd name="connsiteY29" fmla="*/ 922973 h 2041100"/>
              <a:gd name="connsiteX30" fmla="*/ 1139825 w 1832610"/>
              <a:gd name="connsiteY30" fmla="*/ 905509 h 2041100"/>
              <a:gd name="connsiteX31" fmla="*/ 1137920 w 1832610"/>
              <a:gd name="connsiteY31" fmla="*/ 915670 h 2041100"/>
              <a:gd name="connsiteX32" fmla="*/ 411480 w 1832610"/>
              <a:gd name="connsiteY32" fmla="*/ 1149350 h 2041100"/>
              <a:gd name="connsiteX33" fmla="*/ 320040 w 1832610"/>
              <a:gd name="connsiteY33" fmla="*/ 712470 h 2041100"/>
              <a:gd name="connsiteX34" fmla="*/ 980440 w 1832610"/>
              <a:gd name="connsiteY34" fmla="*/ 534670 h 2041100"/>
              <a:gd name="connsiteX35" fmla="*/ 1054841 w 1832610"/>
              <a:gd name="connsiteY35" fmla="*/ 949325 h 2041100"/>
              <a:gd name="connsiteX36" fmla="*/ 1106064 w 1832610"/>
              <a:gd name="connsiteY36" fmla="*/ 916516 h 2041100"/>
              <a:gd name="connsiteX37" fmla="*/ 1042035 w 1832610"/>
              <a:gd name="connsiteY37" fmla="*/ 515620 h 2041100"/>
              <a:gd name="connsiteX38" fmla="*/ 1112520 w 1832610"/>
              <a:gd name="connsiteY38" fmla="*/ 443230 h 2041100"/>
              <a:gd name="connsiteX39" fmla="*/ 925830 w 1832610"/>
              <a:gd name="connsiteY39" fmla="*/ 30480 h 2041100"/>
              <a:gd name="connsiteX40" fmla="*/ 854710 w 1832610"/>
              <a:gd name="connsiteY40" fmla="*/ 0 h 2041100"/>
              <a:gd name="connsiteX41" fmla="*/ 721360 w 1832610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02011 w 1832610"/>
              <a:gd name="connsiteY24" fmla="*/ 1859915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12079"/>
              <a:gd name="connsiteY0" fmla="*/ 21590 h 2041100"/>
              <a:gd name="connsiteX1" fmla="*/ 96520 w 1812079"/>
              <a:gd name="connsiteY1" fmla="*/ 143510 h 2041100"/>
              <a:gd name="connsiteX2" fmla="*/ 30480 w 1812079"/>
              <a:gd name="connsiteY2" fmla="*/ 184150 h 2041100"/>
              <a:gd name="connsiteX3" fmla="*/ 0 w 1812079"/>
              <a:gd name="connsiteY3" fmla="*/ 265430 h 2041100"/>
              <a:gd name="connsiteX4" fmla="*/ 20320 w 1812079"/>
              <a:gd name="connsiteY4" fmla="*/ 361950 h 2041100"/>
              <a:gd name="connsiteX5" fmla="*/ 101600 w 1812079"/>
              <a:gd name="connsiteY5" fmla="*/ 651510 h 2041100"/>
              <a:gd name="connsiteX6" fmla="*/ 123614 w 1812079"/>
              <a:gd name="connsiteY6" fmla="*/ 740834 h 2041100"/>
              <a:gd name="connsiteX7" fmla="*/ 248920 w 1812079"/>
              <a:gd name="connsiteY7" fmla="*/ 748030 h 2041100"/>
              <a:gd name="connsiteX8" fmla="*/ 336550 w 1812079"/>
              <a:gd name="connsiteY8" fmla="*/ 1163744 h 2041100"/>
              <a:gd name="connsiteX9" fmla="*/ 370840 w 1812079"/>
              <a:gd name="connsiteY9" fmla="*/ 1210310 h 2041100"/>
              <a:gd name="connsiteX10" fmla="*/ 269240 w 1812079"/>
              <a:gd name="connsiteY10" fmla="*/ 1428750 h 2041100"/>
              <a:gd name="connsiteX11" fmla="*/ 243840 w 1812079"/>
              <a:gd name="connsiteY11" fmla="*/ 1789430 h 2041100"/>
              <a:gd name="connsiteX12" fmla="*/ 312420 w 1812079"/>
              <a:gd name="connsiteY12" fmla="*/ 1782657 h 2041100"/>
              <a:gd name="connsiteX13" fmla="*/ 338243 w 1812079"/>
              <a:gd name="connsiteY13" fmla="*/ 1398693 h 2041100"/>
              <a:gd name="connsiteX14" fmla="*/ 436880 w 1812079"/>
              <a:gd name="connsiteY14" fmla="*/ 1240790 h 2041100"/>
              <a:gd name="connsiteX15" fmla="*/ 847090 w 1812079"/>
              <a:gd name="connsiteY15" fmla="*/ 1416050 h 2041100"/>
              <a:gd name="connsiteX16" fmla="*/ 808355 w 1812079"/>
              <a:gd name="connsiteY16" fmla="*/ 1649730 h 2041100"/>
              <a:gd name="connsiteX17" fmla="*/ 823383 w 1812079"/>
              <a:gd name="connsiteY17" fmla="*/ 2040043 h 2041100"/>
              <a:gd name="connsiteX18" fmla="*/ 879687 w 1812079"/>
              <a:gd name="connsiteY18" fmla="*/ 2037292 h 2041100"/>
              <a:gd name="connsiteX19" fmla="*/ 866775 w 1812079"/>
              <a:gd name="connsiteY19" fmla="*/ 1629410 h 2041100"/>
              <a:gd name="connsiteX20" fmla="*/ 910801 w 1812079"/>
              <a:gd name="connsiteY20" fmla="*/ 1446954 h 2041100"/>
              <a:gd name="connsiteX21" fmla="*/ 979805 w 1812079"/>
              <a:gd name="connsiteY21" fmla="*/ 1481243 h 2041100"/>
              <a:gd name="connsiteX22" fmla="*/ 1653752 w 1812079"/>
              <a:gd name="connsiteY22" fmla="*/ 1212638 h 2041100"/>
              <a:gd name="connsiteX23" fmla="*/ 1691005 w 1812079"/>
              <a:gd name="connsiteY23" fmla="*/ 1475105 h 2041100"/>
              <a:gd name="connsiteX24" fmla="*/ 1702011 w 1812079"/>
              <a:gd name="connsiteY24" fmla="*/ 1859915 h 2041100"/>
              <a:gd name="connsiteX25" fmla="*/ 1788160 w 1812079"/>
              <a:gd name="connsiteY25" fmla="*/ 1853353 h 2041100"/>
              <a:gd name="connsiteX26" fmla="*/ 1812079 w 1812079"/>
              <a:gd name="connsiteY26" fmla="*/ 1399540 h 2041100"/>
              <a:gd name="connsiteX27" fmla="*/ 1718733 w 1812079"/>
              <a:gd name="connsiteY27" fmla="*/ 1167553 h 2041100"/>
              <a:gd name="connsiteX28" fmla="*/ 1116330 w 1812079"/>
              <a:gd name="connsiteY28" fmla="*/ 922973 h 2041100"/>
              <a:gd name="connsiteX29" fmla="*/ 1139825 w 1812079"/>
              <a:gd name="connsiteY29" fmla="*/ 905509 h 2041100"/>
              <a:gd name="connsiteX30" fmla="*/ 1137920 w 1812079"/>
              <a:gd name="connsiteY30" fmla="*/ 915670 h 2041100"/>
              <a:gd name="connsiteX31" fmla="*/ 411480 w 1812079"/>
              <a:gd name="connsiteY31" fmla="*/ 1149350 h 2041100"/>
              <a:gd name="connsiteX32" fmla="*/ 320040 w 1812079"/>
              <a:gd name="connsiteY32" fmla="*/ 712470 h 2041100"/>
              <a:gd name="connsiteX33" fmla="*/ 980440 w 1812079"/>
              <a:gd name="connsiteY33" fmla="*/ 534670 h 2041100"/>
              <a:gd name="connsiteX34" fmla="*/ 1054841 w 1812079"/>
              <a:gd name="connsiteY34" fmla="*/ 949325 h 2041100"/>
              <a:gd name="connsiteX35" fmla="*/ 1106064 w 1812079"/>
              <a:gd name="connsiteY35" fmla="*/ 916516 h 2041100"/>
              <a:gd name="connsiteX36" fmla="*/ 1042035 w 1812079"/>
              <a:gd name="connsiteY36" fmla="*/ 515620 h 2041100"/>
              <a:gd name="connsiteX37" fmla="*/ 1112520 w 1812079"/>
              <a:gd name="connsiteY37" fmla="*/ 443230 h 2041100"/>
              <a:gd name="connsiteX38" fmla="*/ 925830 w 1812079"/>
              <a:gd name="connsiteY38" fmla="*/ 30480 h 2041100"/>
              <a:gd name="connsiteX39" fmla="*/ 854710 w 1812079"/>
              <a:gd name="connsiteY39" fmla="*/ 0 h 2041100"/>
              <a:gd name="connsiteX40" fmla="*/ 721360 w 1812079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663911 w 1788160"/>
              <a:gd name="connsiteY24" fmla="*/ 18345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67629"/>
              <a:gd name="connsiteY0" fmla="*/ 21590 h 2041100"/>
              <a:gd name="connsiteX1" fmla="*/ 96520 w 1767629"/>
              <a:gd name="connsiteY1" fmla="*/ 143510 h 2041100"/>
              <a:gd name="connsiteX2" fmla="*/ 30480 w 1767629"/>
              <a:gd name="connsiteY2" fmla="*/ 184150 h 2041100"/>
              <a:gd name="connsiteX3" fmla="*/ 0 w 1767629"/>
              <a:gd name="connsiteY3" fmla="*/ 265430 h 2041100"/>
              <a:gd name="connsiteX4" fmla="*/ 20320 w 1767629"/>
              <a:gd name="connsiteY4" fmla="*/ 361950 h 2041100"/>
              <a:gd name="connsiteX5" fmla="*/ 101600 w 1767629"/>
              <a:gd name="connsiteY5" fmla="*/ 651510 h 2041100"/>
              <a:gd name="connsiteX6" fmla="*/ 123614 w 1767629"/>
              <a:gd name="connsiteY6" fmla="*/ 740834 h 2041100"/>
              <a:gd name="connsiteX7" fmla="*/ 248920 w 1767629"/>
              <a:gd name="connsiteY7" fmla="*/ 748030 h 2041100"/>
              <a:gd name="connsiteX8" fmla="*/ 336550 w 1767629"/>
              <a:gd name="connsiteY8" fmla="*/ 1163744 h 2041100"/>
              <a:gd name="connsiteX9" fmla="*/ 370840 w 1767629"/>
              <a:gd name="connsiteY9" fmla="*/ 1210310 h 2041100"/>
              <a:gd name="connsiteX10" fmla="*/ 269240 w 1767629"/>
              <a:gd name="connsiteY10" fmla="*/ 1428750 h 2041100"/>
              <a:gd name="connsiteX11" fmla="*/ 243840 w 1767629"/>
              <a:gd name="connsiteY11" fmla="*/ 1789430 h 2041100"/>
              <a:gd name="connsiteX12" fmla="*/ 312420 w 1767629"/>
              <a:gd name="connsiteY12" fmla="*/ 1782657 h 2041100"/>
              <a:gd name="connsiteX13" fmla="*/ 338243 w 1767629"/>
              <a:gd name="connsiteY13" fmla="*/ 1398693 h 2041100"/>
              <a:gd name="connsiteX14" fmla="*/ 436880 w 1767629"/>
              <a:gd name="connsiteY14" fmla="*/ 1240790 h 2041100"/>
              <a:gd name="connsiteX15" fmla="*/ 847090 w 1767629"/>
              <a:gd name="connsiteY15" fmla="*/ 1416050 h 2041100"/>
              <a:gd name="connsiteX16" fmla="*/ 808355 w 1767629"/>
              <a:gd name="connsiteY16" fmla="*/ 1649730 h 2041100"/>
              <a:gd name="connsiteX17" fmla="*/ 823383 w 1767629"/>
              <a:gd name="connsiteY17" fmla="*/ 2040043 h 2041100"/>
              <a:gd name="connsiteX18" fmla="*/ 879687 w 1767629"/>
              <a:gd name="connsiteY18" fmla="*/ 2037292 h 2041100"/>
              <a:gd name="connsiteX19" fmla="*/ 866775 w 1767629"/>
              <a:gd name="connsiteY19" fmla="*/ 1629410 h 2041100"/>
              <a:gd name="connsiteX20" fmla="*/ 910801 w 1767629"/>
              <a:gd name="connsiteY20" fmla="*/ 1446954 h 2041100"/>
              <a:gd name="connsiteX21" fmla="*/ 979805 w 1767629"/>
              <a:gd name="connsiteY21" fmla="*/ 1481243 h 2041100"/>
              <a:gd name="connsiteX22" fmla="*/ 1599777 w 1767629"/>
              <a:gd name="connsiteY22" fmla="*/ 1238038 h 2041100"/>
              <a:gd name="connsiteX23" fmla="*/ 1659255 w 1767629"/>
              <a:gd name="connsiteY23" fmla="*/ 1478280 h 2041100"/>
              <a:gd name="connsiteX24" fmla="*/ 1663911 w 1767629"/>
              <a:gd name="connsiteY24" fmla="*/ 1834515 h 2041100"/>
              <a:gd name="connsiteX25" fmla="*/ 1721485 w 1767629"/>
              <a:gd name="connsiteY25" fmla="*/ 1821603 h 2041100"/>
              <a:gd name="connsiteX26" fmla="*/ 1767629 w 1767629"/>
              <a:gd name="connsiteY26" fmla="*/ 1396365 h 2041100"/>
              <a:gd name="connsiteX27" fmla="*/ 1680633 w 1767629"/>
              <a:gd name="connsiteY27" fmla="*/ 1192953 h 2041100"/>
              <a:gd name="connsiteX28" fmla="*/ 1116330 w 1767629"/>
              <a:gd name="connsiteY28" fmla="*/ 922973 h 2041100"/>
              <a:gd name="connsiteX29" fmla="*/ 1139825 w 1767629"/>
              <a:gd name="connsiteY29" fmla="*/ 905509 h 2041100"/>
              <a:gd name="connsiteX30" fmla="*/ 1137920 w 1767629"/>
              <a:gd name="connsiteY30" fmla="*/ 915670 h 2041100"/>
              <a:gd name="connsiteX31" fmla="*/ 411480 w 1767629"/>
              <a:gd name="connsiteY31" fmla="*/ 1149350 h 2041100"/>
              <a:gd name="connsiteX32" fmla="*/ 320040 w 1767629"/>
              <a:gd name="connsiteY32" fmla="*/ 712470 h 2041100"/>
              <a:gd name="connsiteX33" fmla="*/ 980440 w 1767629"/>
              <a:gd name="connsiteY33" fmla="*/ 534670 h 2041100"/>
              <a:gd name="connsiteX34" fmla="*/ 1054841 w 1767629"/>
              <a:gd name="connsiteY34" fmla="*/ 949325 h 2041100"/>
              <a:gd name="connsiteX35" fmla="*/ 1106064 w 1767629"/>
              <a:gd name="connsiteY35" fmla="*/ 916516 h 2041100"/>
              <a:gd name="connsiteX36" fmla="*/ 1042035 w 1767629"/>
              <a:gd name="connsiteY36" fmla="*/ 515620 h 2041100"/>
              <a:gd name="connsiteX37" fmla="*/ 1112520 w 1767629"/>
              <a:gd name="connsiteY37" fmla="*/ 443230 h 2041100"/>
              <a:gd name="connsiteX38" fmla="*/ 925830 w 1767629"/>
              <a:gd name="connsiteY38" fmla="*/ 30480 h 2041100"/>
              <a:gd name="connsiteX39" fmla="*/ 854710 w 1767629"/>
              <a:gd name="connsiteY39" fmla="*/ 0 h 2041100"/>
              <a:gd name="connsiteX40" fmla="*/ 721360 w 1767629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80633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54386 w 1721485"/>
              <a:gd name="connsiteY24" fmla="*/ 1844040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07304"/>
              <a:gd name="connsiteY0" fmla="*/ 21590 h 2041100"/>
              <a:gd name="connsiteX1" fmla="*/ 96520 w 1707304"/>
              <a:gd name="connsiteY1" fmla="*/ 143510 h 2041100"/>
              <a:gd name="connsiteX2" fmla="*/ 30480 w 1707304"/>
              <a:gd name="connsiteY2" fmla="*/ 184150 h 2041100"/>
              <a:gd name="connsiteX3" fmla="*/ 0 w 1707304"/>
              <a:gd name="connsiteY3" fmla="*/ 265430 h 2041100"/>
              <a:gd name="connsiteX4" fmla="*/ 20320 w 1707304"/>
              <a:gd name="connsiteY4" fmla="*/ 361950 h 2041100"/>
              <a:gd name="connsiteX5" fmla="*/ 101600 w 1707304"/>
              <a:gd name="connsiteY5" fmla="*/ 651510 h 2041100"/>
              <a:gd name="connsiteX6" fmla="*/ 123614 w 1707304"/>
              <a:gd name="connsiteY6" fmla="*/ 740834 h 2041100"/>
              <a:gd name="connsiteX7" fmla="*/ 248920 w 1707304"/>
              <a:gd name="connsiteY7" fmla="*/ 748030 h 2041100"/>
              <a:gd name="connsiteX8" fmla="*/ 336550 w 1707304"/>
              <a:gd name="connsiteY8" fmla="*/ 1163744 h 2041100"/>
              <a:gd name="connsiteX9" fmla="*/ 370840 w 1707304"/>
              <a:gd name="connsiteY9" fmla="*/ 1210310 h 2041100"/>
              <a:gd name="connsiteX10" fmla="*/ 269240 w 1707304"/>
              <a:gd name="connsiteY10" fmla="*/ 1428750 h 2041100"/>
              <a:gd name="connsiteX11" fmla="*/ 243840 w 1707304"/>
              <a:gd name="connsiteY11" fmla="*/ 1789430 h 2041100"/>
              <a:gd name="connsiteX12" fmla="*/ 312420 w 1707304"/>
              <a:gd name="connsiteY12" fmla="*/ 1782657 h 2041100"/>
              <a:gd name="connsiteX13" fmla="*/ 338243 w 1707304"/>
              <a:gd name="connsiteY13" fmla="*/ 1398693 h 2041100"/>
              <a:gd name="connsiteX14" fmla="*/ 436880 w 1707304"/>
              <a:gd name="connsiteY14" fmla="*/ 1240790 h 2041100"/>
              <a:gd name="connsiteX15" fmla="*/ 847090 w 1707304"/>
              <a:gd name="connsiteY15" fmla="*/ 1416050 h 2041100"/>
              <a:gd name="connsiteX16" fmla="*/ 808355 w 1707304"/>
              <a:gd name="connsiteY16" fmla="*/ 1649730 h 2041100"/>
              <a:gd name="connsiteX17" fmla="*/ 823383 w 1707304"/>
              <a:gd name="connsiteY17" fmla="*/ 2040043 h 2041100"/>
              <a:gd name="connsiteX18" fmla="*/ 879687 w 1707304"/>
              <a:gd name="connsiteY18" fmla="*/ 2037292 h 2041100"/>
              <a:gd name="connsiteX19" fmla="*/ 866775 w 1707304"/>
              <a:gd name="connsiteY19" fmla="*/ 1629410 h 2041100"/>
              <a:gd name="connsiteX20" fmla="*/ 910801 w 1707304"/>
              <a:gd name="connsiteY20" fmla="*/ 1446954 h 2041100"/>
              <a:gd name="connsiteX21" fmla="*/ 979805 w 1707304"/>
              <a:gd name="connsiteY21" fmla="*/ 1481243 h 2041100"/>
              <a:gd name="connsiteX22" fmla="*/ 1599777 w 1707304"/>
              <a:gd name="connsiteY22" fmla="*/ 1238038 h 2041100"/>
              <a:gd name="connsiteX23" fmla="*/ 1640205 w 1707304"/>
              <a:gd name="connsiteY23" fmla="*/ 1478280 h 2041100"/>
              <a:gd name="connsiteX24" fmla="*/ 1654386 w 1707304"/>
              <a:gd name="connsiteY24" fmla="*/ 1844040 h 2041100"/>
              <a:gd name="connsiteX25" fmla="*/ 1702435 w 1707304"/>
              <a:gd name="connsiteY25" fmla="*/ 1824778 h 2041100"/>
              <a:gd name="connsiteX26" fmla="*/ 1707304 w 1707304"/>
              <a:gd name="connsiteY26" fmla="*/ 1377315 h 2041100"/>
              <a:gd name="connsiteX27" fmla="*/ 1664758 w 1707304"/>
              <a:gd name="connsiteY27" fmla="*/ 1192953 h 2041100"/>
              <a:gd name="connsiteX28" fmla="*/ 1116330 w 1707304"/>
              <a:gd name="connsiteY28" fmla="*/ 922973 h 2041100"/>
              <a:gd name="connsiteX29" fmla="*/ 1139825 w 1707304"/>
              <a:gd name="connsiteY29" fmla="*/ 905509 h 2041100"/>
              <a:gd name="connsiteX30" fmla="*/ 1137920 w 1707304"/>
              <a:gd name="connsiteY30" fmla="*/ 915670 h 2041100"/>
              <a:gd name="connsiteX31" fmla="*/ 411480 w 1707304"/>
              <a:gd name="connsiteY31" fmla="*/ 1149350 h 2041100"/>
              <a:gd name="connsiteX32" fmla="*/ 320040 w 1707304"/>
              <a:gd name="connsiteY32" fmla="*/ 712470 h 2041100"/>
              <a:gd name="connsiteX33" fmla="*/ 980440 w 1707304"/>
              <a:gd name="connsiteY33" fmla="*/ 534670 h 2041100"/>
              <a:gd name="connsiteX34" fmla="*/ 1054841 w 1707304"/>
              <a:gd name="connsiteY34" fmla="*/ 949325 h 2041100"/>
              <a:gd name="connsiteX35" fmla="*/ 1106064 w 1707304"/>
              <a:gd name="connsiteY35" fmla="*/ 916516 h 2041100"/>
              <a:gd name="connsiteX36" fmla="*/ 1042035 w 1707304"/>
              <a:gd name="connsiteY36" fmla="*/ 515620 h 2041100"/>
              <a:gd name="connsiteX37" fmla="*/ 1112520 w 1707304"/>
              <a:gd name="connsiteY37" fmla="*/ 443230 h 2041100"/>
              <a:gd name="connsiteX38" fmla="*/ 925830 w 1707304"/>
              <a:gd name="connsiteY38" fmla="*/ 30480 h 2041100"/>
              <a:gd name="connsiteX39" fmla="*/ 854710 w 1707304"/>
              <a:gd name="connsiteY39" fmla="*/ 0 h 2041100"/>
              <a:gd name="connsiteX40" fmla="*/ 721360 w 1707304"/>
              <a:gd name="connsiteY40" fmla="*/ 21590 h 20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7304" h="2041100">
                <a:moveTo>
                  <a:pt x="721360" y="21590"/>
                </a:moveTo>
                <a:lnTo>
                  <a:pt x="96520" y="143510"/>
                </a:lnTo>
                <a:lnTo>
                  <a:pt x="30480" y="184150"/>
                </a:lnTo>
                <a:lnTo>
                  <a:pt x="0" y="265430"/>
                </a:lnTo>
                <a:lnTo>
                  <a:pt x="20320" y="361950"/>
                </a:lnTo>
                <a:lnTo>
                  <a:pt x="101600" y="651510"/>
                </a:lnTo>
                <a:lnTo>
                  <a:pt x="123614" y="740834"/>
                </a:lnTo>
                <a:cubicBezTo>
                  <a:pt x="201084" y="771737"/>
                  <a:pt x="199672" y="722701"/>
                  <a:pt x="248920" y="748030"/>
                </a:cubicBezTo>
                <a:cubicBezTo>
                  <a:pt x="284480" y="891540"/>
                  <a:pt x="317923" y="1026584"/>
                  <a:pt x="336550" y="1163744"/>
                </a:cubicBezTo>
                <a:cubicBezTo>
                  <a:pt x="360680" y="1198316"/>
                  <a:pt x="359410" y="1194788"/>
                  <a:pt x="370840" y="1210310"/>
                </a:cubicBezTo>
                <a:cubicBezTo>
                  <a:pt x="306705" y="1224845"/>
                  <a:pt x="278977" y="1324610"/>
                  <a:pt x="269240" y="1428750"/>
                </a:cubicBezTo>
                <a:lnTo>
                  <a:pt x="243840" y="1789430"/>
                </a:lnTo>
                <a:cubicBezTo>
                  <a:pt x="284903" y="1796204"/>
                  <a:pt x="273049" y="1798743"/>
                  <a:pt x="312420" y="1782657"/>
                </a:cubicBezTo>
                <a:lnTo>
                  <a:pt x="338243" y="1398693"/>
                </a:lnTo>
                <a:cubicBezTo>
                  <a:pt x="358986" y="1308382"/>
                  <a:pt x="351014" y="1263297"/>
                  <a:pt x="436880" y="1240790"/>
                </a:cubicBezTo>
                <a:lnTo>
                  <a:pt x="847090" y="1416050"/>
                </a:lnTo>
                <a:cubicBezTo>
                  <a:pt x="773853" y="1477010"/>
                  <a:pt x="813858" y="1567603"/>
                  <a:pt x="808355" y="1649730"/>
                </a:cubicBezTo>
                <a:lnTo>
                  <a:pt x="823383" y="2040043"/>
                </a:lnTo>
                <a:cubicBezTo>
                  <a:pt x="843209" y="2039479"/>
                  <a:pt x="855627" y="2044206"/>
                  <a:pt x="879687" y="2037292"/>
                </a:cubicBezTo>
                <a:cubicBezTo>
                  <a:pt x="878205" y="1913679"/>
                  <a:pt x="868257" y="1753023"/>
                  <a:pt x="866775" y="1629410"/>
                </a:cubicBezTo>
                <a:cubicBezTo>
                  <a:pt x="862753" y="1562947"/>
                  <a:pt x="835448" y="1483784"/>
                  <a:pt x="910801" y="1446954"/>
                </a:cubicBezTo>
                <a:cubicBezTo>
                  <a:pt x="927452" y="1464028"/>
                  <a:pt x="939871" y="1472637"/>
                  <a:pt x="979805" y="1481243"/>
                </a:cubicBezTo>
                <a:lnTo>
                  <a:pt x="1599777" y="1238038"/>
                </a:lnTo>
                <a:cubicBezTo>
                  <a:pt x="1642886" y="1301186"/>
                  <a:pt x="1632021" y="1414074"/>
                  <a:pt x="1640205" y="1478280"/>
                </a:cubicBezTo>
                <a:lnTo>
                  <a:pt x="1654386" y="1844040"/>
                </a:lnTo>
                <a:cubicBezTo>
                  <a:pt x="1689805" y="1847850"/>
                  <a:pt x="1681833" y="1837902"/>
                  <a:pt x="1702435" y="1824778"/>
                </a:cubicBezTo>
                <a:lnTo>
                  <a:pt x="1707304" y="1377315"/>
                </a:lnTo>
                <a:cubicBezTo>
                  <a:pt x="1695592" y="1293636"/>
                  <a:pt x="1720920" y="1274516"/>
                  <a:pt x="1664758" y="1192953"/>
                </a:cubicBezTo>
                <a:cubicBezTo>
                  <a:pt x="1548800" y="1113525"/>
                  <a:pt x="1221810" y="960826"/>
                  <a:pt x="1116330" y="922973"/>
                </a:cubicBezTo>
                <a:lnTo>
                  <a:pt x="1139825" y="905509"/>
                </a:lnTo>
                <a:lnTo>
                  <a:pt x="1137920" y="915670"/>
                </a:lnTo>
                <a:lnTo>
                  <a:pt x="411480" y="1149350"/>
                </a:lnTo>
                <a:lnTo>
                  <a:pt x="320040" y="712470"/>
                </a:lnTo>
                <a:lnTo>
                  <a:pt x="980440" y="534670"/>
                </a:lnTo>
                <a:lnTo>
                  <a:pt x="1054841" y="949325"/>
                </a:lnTo>
                <a:lnTo>
                  <a:pt x="1106064" y="916516"/>
                </a:lnTo>
                <a:lnTo>
                  <a:pt x="1042035" y="515620"/>
                </a:lnTo>
                <a:cubicBezTo>
                  <a:pt x="1084580" y="496782"/>
                  <a:pt x="1104900" y="493818"/>
                  <a:pt x="1112520" y="443230"/>
                </a:cubicBezTo>
                <a:lnTo>
                  <a:pt x="925830" y="30480"/>
                </a:lnTo>
                <a:cubicBezTo>
                  <a:pt x="902123" y="20320"/>
                  <a:pt x="900642" y="13335"/>
                  <a:pt x="854710" y="0"/>
                </a:cubicBezTo>
                <a:cubicBezTo>
                  <a:pt x="803910" y="847"/>
                  <a:pt x="765810" y="14393"/>
                  <a:pt x="721360" y="215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Freeform 270"/>
          <p:cNvSpPr/>
          <p:nvPr/>
        </p:nvSpPr>
        <p:spPr>
          <a:xfrm>
            <a:off x="8186364" y="4282812"/>
            <a:ext cx="2096702" cy="2494125"/>
          </a:xfrm>
          <a:custGeom>
            <a:avLst/>
            <a:gdLst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06680 w 2032000"/>
              <a:gd name="connsiteY6" fmla="*/ 762000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020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20040 w 2032000"/>
              <a:gd name="connsiteY10" fmla="*/ 1249680 h 2138680"/>
              <a:gd name="connsiteX11" fmla="*/ 309880 w 2032000"/>
              <a:gd name="connsiteY11" fmla="*/ 1325880 h 2138680"/>
              <a:gd name="connsiteX12" fmla="*/ 269240 w 2032000"/>
              <a:gd name="connsiteY12" fmla="*/ 1447800 h 2138680"/>
              <a:gd name="connsiteX13" fmla="*/ 223520 w 2032000"/>
              <a:gd name="connsiteY13" fmla="*/ 1752600 h 2138680"/>
              <a:gd name="connsiteX14" fmla="*/ 243840 w 2032000"/>
              <a:gd name="connsiteY14" fmla="*/ 1808480 h 2138680"/>
              <a:gd name="connsiteX15" fmla="*/ 309880 w 2032000"/>
              <a:gd name="connsiteY15" fmla="*/ 1793240 h 2138680"/>
              <a:gd name="connsiteX16" fmla="*/ 325120 w 2032000"/>
              <a:gd name="connsiteY16" fmla="*/ 1742440 h 2138680"/>
              <a:gd name="connsiteX17" fmla="*/ 365760 w 2032000"/>
              <a:gd name="connsiteY17" fmla="*/ 1356360 h 2138680"/>
              <a:gd name="connsiteX18" fmla="*/ 396240 w 2032000"/>
              <a:gd name="connsiteY18" fmla="*/ 1275080 h 2138680"/>
              <a:gd name="connsiteX19" fmla="*/ 436880 w 2032000"/>
              <a:gd name="connsiteY19" fmla="*/ 1259840 h 2138680"/>
              <a:gd name="connsiteX20" fmla="*/ 929640 w 2032000"/>
              <a:gd name="connsiteY20" fmla="*/ 1473200 h 2138680"/>
              <a:gd name="connsiteX21" fmla="*/ 980440 w 2032000"/>
              <a:gd name="connsiteY21" fmla="*/ 1498600 h 2138680"/>
              <a:gd name="connsiteX22" fmla="*/ 929640 w 2032000"/>
              <a:gd name="connsiteY22" fmla="*/ 1549400 h 2138680"/>
              <a:gd name="connsiteX23" fmla="*/ 919480 w 2032000"/>
              <a:gd name="connsiteY23" fmla="*/ 1706880 h 2138680"/>
              <a:gd name="connsiteX24" fmla="*/ 919480 w 2032000"/>
              <a:gd name="connsiteY24" fmla="*/ 1955800 h 2138680"/>
              <a:gd name="connsiteX25" fmla="*/ 939800 w 2032000"/>
              <a:gd name="connsiteY25" fmla="*/ 2067560 h 2138680"/>
              <a:gd name="connsiteX26" fmla="*/ 975360 w 2032000"/>
              <a:gd name="connsiteY26" fmla="*/ 2123440 h 2138680"/>
              <a:gd name="connsiteX27" fmla="*/ 1066800 w 2032000"/>
              <a:gd name="connsiteY27" fmla="*/ 2138680 h 2138680"/>
              <a:gd name="connsiteX28" fmla="*/ 1061720 w 2032000"/>
              <a:gd name="connsiteY28" fmla="*/ 2057400 h 2138680"/>
              <a:gd name="connsiteX29" fmla="*/ 1016000 w 2032000"/>
              <a:gd name="connsiteY29" fmla="*/ 1813560 h 2138680"/>
              <a:gd name="connsiteX30" fmla="*/ 1026160 w 2032000"/>
              <a:gd name="connsiteY30" fmla="*/ 1518920 h 2138680"/>
              <a:gd name="connsiteX31" fmla="*/ 1071880 w 2032000"/>
              <a:gd name="connsiteY31" fmla="*/ 1584960 h 2138680"/>
              <a:gd name="connsiteX32" fmla="*/ 1889760 w 2032000"/>
              <a:gd name="connsiteY32" fmla="*/ 1275080 h 2138680"/>
              <a:gd name="connsiteX33" fmla="*/ 1828800 w 2032000"/>
              <a:gd name="connsiteY33" fmla="*/ 1224280 h 2138680"/>
              <a:gd name="connsiteX34" fmla="*/ 1889760 w 2032000"/>
              <a:gd name="connsiteY34" fmla="*/ 1229360 h 2138680"/>
              <a:gd name="connsiteX35" fmla="*/ 1910080 w 2032000"/>
              <a:gd name="connsiteY35" fmla="*/ 1452880 h 2138680"/>
              <a:gd name="connsiteX36" fmla="*/ 1950720 w 2032000"/>
              <a:gd name="connsiteY36" fmla="*/ 1793240 h 2138680"/>
              <a:gd name="connsiteX37" fmla="*/ 1930400 w 2032000"/>
              <a:gd name="connsiteY37" fmla="*/ 1910080 h 2138680"/>
              <a:gd name="connsiteX38" fmla="*/ 2016760 w 2032000"/>
              <a:gd name="connsiteY38" fmla="*/ 1849120 h 2138680"/>
              <a:gd name="connsiteX39" fmla="*/ 2032000 w 2032000"/>
              <a:gd name="connsiteY39" fmla="*/ 1701800 h 2138680"/>
              <a:gd name="connsiteX40" fmla="*/ 2016760 w 2032000"/>
              <a:gd name="connsiteY40" fmla="*/ 1544320 h 2138680"/>
              <a:gd name="connsiteX41" fmla="*/ 2001520 w 2032000"/>
              <a:gd name="connsiteY41" fmla="*/ 1412240 h 2138680"/>
              <a:gd name="connsiteX42" fmla="*/ 1986280 w 2032000"/>
              <a:gd name="connsiteY42" fmla="*/ 1275080 h 2138680"/>
              <a:gd name="connsiteX43" fmla="*/ 1955800 w 2032000"/>
              <a:gd name="connsiteY43" fmla="*/ 1163320 h 2138680"/>
              <a:gd name="connsiteX44" fmla="*/ 1823720 w 2032000"/>
              <a:gd name="connsiteY44" fmla="*/ 1153160 h 2138680"/>
              <a:gd name="connsiteX45" fmla="*/ 1656080 w 2032000"/>
              <a:gd name="connsiteY45" fmla="*/ 1010920 h 2138680"/>
              <a:gd name="connsiteX46" fmla="*/ 1173480 w 2032000"/>
              <a:gd name="connsiteY46" fmla="*/ 873760 h 2138680"/>
              <a:gd name="connsiteX47" fmla="*/ 1092200 w 2032000"/>
              <a:gd name="connsiteY47" fmla="*/ 899160 h 2138680"/>
              <a:gd name="connsiteX48" fmla="*/ 1137920 w 2032000"/>
              <a:gd name="connsiteY48" fmla="*/ 934720 h 2138680"/>
              <a:gd name="connsiteX49" fmla="*/ 411480 w 2032000"/>
              <a:gd name="connsiteY49" fmla="*/ 1168400 h 2138680"/>
              <a:gd name="connsiteX50" fmla="*/ 320040 w 2032000"/>
              <a:gd name="connsiteY50" fmla="*/ 731520 h 2138680"/>
              <a:gd name="connsiteX51" fmla="*/ 980440 w 2032000"/>
              <a:gd name="connsiteY51" fmla="*/ 553720 h 2138680"/>
              <a:gd name="connsiteX52" fmla="*/ 1087120 w 2032000"/>
              <a:gd name="connsiteY52" fmla="*/ 889000 h 2138680"/>
              <a:gd name="connsiteX53" fmla="*/ 1178560 w 2032000"/>
              <a:gd name="connsiteY53" fmla="*/ 863600 h 2138680"/>
              <a:gd name="connsiteX54" fmla="*/ 1051560 w 2032000"/>
              <a:gd name="connsiteY54" fmla="*/ 528320 h 2138680"/>
              <a:gd name="connsiteX55" fmla="*/ 1117600 w 2032000"/>
              <a:gd name="connsiteY55" fmla="*/ 528320 h 2138680"/>
              <a:gd name="connsiteX56" fmla="*/ 1112520 w 2032000"/>
              <a:gd name="connsiteY56" fmla="*/ 462280 h 2138680"/>
              <a:gd name="connsiteX57" fmla="*/ 868680 w 2032000"/>
              <a:gd name="connsiteY57" fmla="*/ 5080 h 2138680"/>
              <a:gd name="connsiteX58" fmla="*/ 772160 w 2032000"/>
              <a:gd name="connsiteY58" fmla="*/ 0 h 2138680"/>
              <a:gd name="connsiteX59" fmla="*/ 721360 w 2032000"/>
              <a:gd name="connsiteY59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925830 w 2032000"/>
              <a:gd name="connsiteY52" fmla="*/ 4953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37465 h 2135505"/>
              <a:gd name="connsiteX1" fmla="*/ 96520 w 2032000"/>
              <a:gd name="connsiteY1" fmla="*/ 159385 h 2135505"/>
              <a:gd name="connsiteX2" fmla="*/ 30480 w 2032000"/>
              <a:gd name="connsiteY2" fmla="*/ 200025 h 2135505"/>
              <a:gd name="connsiteX3" fmla="*/ 0 w 2032000"/>
              <a:gd name="connsiteY3" fmla="*/ 281305 h 2135505"/>
              <a:gd name="connsiteX4" fmla="*/ 20320 w 2032000"/>
              <a:gd name="connsiteY4" fmla="*/ 377825 h 2135505"/>
              <a:gd name="connsiteX5" fmla="*/ 101600 w 2032000"/>
              <a:gd name="connsiteY5" fmla="*/ 667385 h 2135505"/>
              <a:gd name="connsiteX6" fmla="*/ 123614 w 2032000"/>
              <a:gd name="connsiteY6" fmla="*/ 756709 h 2135505"/>
              <a:gd name="connsiteX7" fmla="*/ 248920 w 2032000"/>
              <a:gd name="connsiteY7" fmla="*/ 763905 h 2135505"/>
              <a:gd name="connsiteX8" fmla="*/ 336550 w 2032000"/>
              <a:gd name="connsiteY8" fmla="*/ 1179619 h 2135505"/>
              <a:gd name="connsiteX9" fmla="*/ 370840 w 2032000"/>
              <a:gd name="connsiteY9" fmla="*/ 1226185 h 2135505"/>
              <a:gd name="connsiteX10" fmla="*/ 269240 w 2032000"/>
              <a:gd name="connsiteY10" fmla="*/ 1444625 h 2135505"/>
              <a:gd name="connsiteX11" fmla="*/ 243840 w 2032000"/>
              <a:gd name="connsiteY11" fmla="*/ 1805305 h 2135505"/>
              <a:gd name="connsiteX12" fmla="*/ 312420 w 2032000"/>
              <a:gd name="connsiteY12" fmla="*/ 1798532 h 2135505"/>
              <a:gd name="connsiteX13" fmla="*/ 338243 w 2032000"/>
              <a:gd name="connsiteY13" fmla="*/ 1414568 h 2135505"/>
              <a:gd name="connsiteX14" fmla="*/ 436880 w 2032000"/>
              <a:gd name="connsiteY14" fmla="*/ 1256665 h 2135505"/>
              <a:gd name="connsiteX15" fmla="*/ 929640 w 2032000"/>
              <a:gd name="connsiteY15" fmla="*/ 1470025 h 2135505"/>
              <a:gd name="connsiteX16" fmla="*/ 980440 w 2032000"/>
              <a:gd name="connsiteY16" fmla="*/ 1495425 h 2135505"/>
              <a:gd name="connsiteX17" fmla="*/ 929640 w 2032000"/>
              <a:gd name="connsiteY17" fmla="*/ 1546225 h 2135505"/>
              <a:gd name="connsiteX18" fmla="*/ 919480 w 2032000"/>
              <a:gd name="connsiteY18" fmla="*/ 1703705 h 2135505"/>
              <a:gd name="connsiteX19" fmla="*/ 919480 w 2032000"/>
              <a:gd name="connsiteY19" fmla="*/ 1952625 h 2135505"/>
              <a:gd name="connsiteX20" fmla="*/ 939800 w 2032000"/>
              <a:gd name="connsiteY20" fmla="*/ 2064385 h 2135505"/>
              <a:gd name="connsiteX21" fmla="*/ 975360 w 2032000"/>
              <a:gd name="connsiteY21" fmla="*/ 2120265 h 2135505"/>
              <a:gd name="connsiteX22" fmla="*/ 1066800 w 2032000"/>
              <a:gd name="connsiteY22" fmla="*/ 2135505 h 2135505"/>
              <a:gd name="connsiteX23" fmla="*/ 1061720 w 2032000"/>
              <a:gd name="connsiteY23" fmla="*/ 2054225 h 2135505"/>
              <a:gd name="connsiteX24" fmla="*/ 1016000 w 2032000"/>
              <a:gd name="connsiteY24" fmla="*/ 1810385 h 2135505"/>
              <a:gd name="connsiteX25" fmla="*/ 1026160 w 2032000"/>
              <a:gd name="connsiteY25" fmla="*/ 1515745 h 2135505"/>
              <a:gd name="connsiteX26" fmla="*/ 1071880 w 2032000"/>
              <a:gd name="connsiteY26" fmla="*/ 1581785 h 2135505"/>
              <a:gd name="connsiteX27" fmla="*/ 1889760 w 2032000"/>
              <a:gd name="connsiteY27" fmla="*/ 1271905 h 2135505"/>
              <a:gd name="connsiteX28" fmla="*/ 1828800 w 2032000"/>
              <a:gd name="connsiteY28" fmla="*/ 1221105 h 2135505"/>
              <a:gd name="connsiteX29" fmla="*/ 1889760 w 2032000"/>
              <a:gd name="connsiteY29" fmla="*/ 1226185 h 2135505"/>
              <a:gd name="connsiteX30" fmla="*/ 1910080 w 2032000"/>
              <a:gd name="connsiteY30" fmla="*/ 1449705 h 2135505"/>
              <a:gd name="connsiteX31" fmla="*/ 1950720 w 2032000"/>
              <a:gd name="connsiteY31" fmla="*/ 1790065 h 2135505"/>
              <a:gd name="connsiteX32" fmla="*/ 1930400 w 2032000"/>
              <a:gd name="connsiteY32" fmla="*/ 1906905 h 2135505"/>
              <a:gd name="connsiteX33" fmla="*/ 2016760 w 2032000"/>
              <a:gd name="connsiteY33" fmla="*/ 1845945 h 2135505"/>
              <a:gd name="connsiteX34" fmla="*/ 2032000 w 2032000"/>
              <a:gd name="connsiteY34" fmla="*/ 1698625 h 2135505"/>
              <a:gd name="connsiteX35" fmla="*/ 2016760 w 2032000"/>
              <a:gd name="connsiteY35" fmla="*/ 1541145 h 2135505"/>
              <a:gd name="connsiteX36" fmla="*/ 2001520 w 2032000"/>
              <a:gd name="connsiteY36" fmla="*/ 1409065 h 2135505"/>
              <a:gd name="connsiteX37" fmla="*/ 1986280 w 2032000"/>
              <a:gd name="connsiteY37" fmla="*/ 1271905 h 2135505"/>
              <a:gd name="connsiteX38" fmla="*/ 1955800 w 2032000"/>
              <a:gd name="connsiteY38" fmla="*/ 1160145 h 2135505"/>
              <a:gd name="connsiteX39" fmla="*/ 1823720 w 2032000"/>
              <a:gd name="connsiteY39" fmla="*/ 1149985 h 2135505"/>
              <a:gd name="connsiteX40" fmla="*/ 1656080 w 2032000"/>
              <a:gd name="connsiteY40" fmla="*/ 1007745 h 2135505"/>
              <a:gd name="connsiteX41" fmla="*/ 1173480 w 2032000"/>
              <a:gd name="connsiteY41" fmla="*/ 870585 h 2135505"/>
              <a:gd name="connsiteX42" fmla="*/ 1092200 w 2032000"/>
              <a:gd name="connsiteY42" fmla="*/ 895985 h 2135505"/>
              <a:gd name="connsiteX43" fmla="*/ 1137920 w 2032000"/>
              <a:gd name="connsiteY43" fmla="*/ 931545 h 2135505"/>
              <a:gd name="connsiteX44" fmla="*/ 411480 w 2032000"/>
              <a:gd name="connsiteY44" fmla="*/ 1165225 h 2135505"/>
              <a:gd name="connsiteX45" fmla="*/ 320040 w 2032000"/>
              <a:gd name="connsiteY45" fmla="*/ 728345 h 2135505"/>
              <a:gd name="connsiteX46" fmla="*/ 980440 w 2032000"/>
              <a:gd name="connsiteY46" fmla="*/ 550545 h 2135505"/>
              <a:gd name="connsiteX47" fmla="*/ 1087120 w 2032000"/>
              <a:gd name="connsiteY47" fmla="*/ 885825 h 2135505"/>
              <a:gd name="connsiteX48" fmla="*/ 1178560 w 2032000"/>
              <a:gd name="connsiteY48" fmla="*/ 860425 h 2135505"/>
              <a:gd name="connsiteX49" fmla="*/ 1051560 w 2032000"/>
              <a:gd name="connsiteY49" fmla="*/ 525145 h 2135505"/>
              <a:gd name="connsiteX50" fmla="*/ 1117600 w 2032000"/>
              <a:gd name="connsiteY50" fmla="*/ 525145 h 2135505"/>
              <a:gd name="connsiteX51" fmla="*/ 1112520 w 2032000"/>
              <a:gd name="connsiteY51" fmla="*/ 459105 h 2135505"/>
              <a:gd name="connsiteX52" fmla="*/ 925830 w 2032000"/>
              <a:gd name="connsiteY52" fmla="*/ 46355 h 2135505"/>
              <a:gd name="connsiteX53" fmla="*/ 842010 w 2032000"/>
              <a:gd name="connsiteY53" fmla="*/ 0 h 2135505"/>
              <a:gd name="connsiteX54" fmla="*/ 721360 w 2032000"/>
              <a:gd name="connsiteY54" fmla="*/ 37465 h 2135505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17930 w 2032000"/>
              <a:gd name="connsiteY41" fmla="*/ 8785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29640 w 2032000"/>
              <a:gd name="connsiteY16" fmla="*/ 1530350 h 2119630"/>
              <a:gd name="connsiteX17" fmla="*/ 919480 w 2032000"/>
              <a:gd name="connsiteY17" fmla="*/ 1687830 h 2119630"/>
              <a:gd name="connsiteX18" fmla="*/ 919480 w 2032000"/>
              <a:gd name="connsiteY18" fmla="*/ 1936750 h 2119630"/>
              <a:gd name="connsiteX19" fmla="*/ 939800 w 2032000"/>
              <a:gd name="connsiteY19" fmla="*/ 2048510 h 2119630"/>
              <a:gd name="connsiteX20" fmla="*/ 975360 w 2032000"/>
              <a:gd name="connsiteY20" fmla="*/ 2104390 h 2119630"/>
              <a:gd name="connsiteX21" fmla="*/ 1066800 w 2032000"/>
              <a:gd name="connsiteY21" fmla="*/ 2119630 h 2119630"/>
              <a:gd name="connsiteX22" fmla="*/ 1061720 w 2032000"/>
              <a:gd name="connsiteY22" fmla="*/ 2038350 h 2119630"/>
              <a:gd name="connsiteX23" fmla="*/ 1016000 w 2032000"/>
              <a:gd name="connsiteY23" fmla="*/ 1794510 h 2119630"/>
              <a:gd name="connsiteX24" fmla="*/ 1026160 w 2032000"/>
              <a:gd name="connsiteY24" fmla="*/ 1499870 h 2119630"/>
              <a:gd name="connsiteX25" fmla="*/ 1071880 w 2032000"/>
              <a:gd name="connsiteY25" fmla="*/ 1565910 h 2119630"/>
              <a:gd name="connsiteX26" fmla="*/ 1889760 w 2032000"/>
              <a:gd name="connsiteY26" fmla="*/ 1256030 h 2119630"/>
              <a:gd name="connsiteX27" fmla="*/ 1828800 w 2032000"/>
              <a:gd name="connsiteY27" fmla="*/ 1205230 h 2119630"/>
              <a:gd name="connsiteX28" fmla="*/ 1889760 w 2032000"/>
              <a:gd name="connsiteY28" fmla="*/ 1210310 h 2119630"/>
              <a:gd name="connsiteX29" fmla="*/ 1910080 w 2032000"/>
              <a:gd name="connsiteY29" fmla="*/ 1433830 h 2119630"/>
              <a:gd name="connsiteX30" fmla="*/ 1950720 w 2032000"/>
              <a:gd name="connsiteY30" fmla="*/ 1774190 h 2119630"/>
              <a:gd name="connsiteX31" fmla="*/ 1930400 w 2032000"/>
              <a:gd name="connsiteY31" fmla="*/ 1891030 h 2119630"/>
              <a:gd name="connsiteX32" fmla="*/ 2016760 w 2032000"/>
              <a:gd name="connsiteY32" fmla="*/ 1830070 h 2119630"/>
              <a:gd name="connsiteX33" fmla="*/ 2032000 w 2032000"/>
              <a:gd name="connsiteY33" fmla="*/ 1682750 h 2119630"/>
              <a:gd name="connsiteX34" fmla="*/ 2016760 w 2032000"/>
              <a:gd name="connsiteY34" fmla="*/ 1525270 h 2119630"/>
              <a:gd name="connsiteX35" fmla="*/ 2001520 w 2032000"/>
              <a:gd name="connsiteY35" fmla="*/ 1393190 h 2119630"/>
              <a:gd name="connsiteX36" fmla="*/ 1986280 w 2032000"/>
              <a:gd name="connsiteY36" fmla="*/ 1256030 h 2119630"/>
              <a:gd name="connsiteX37" fmla="*/ 1955800 w 2032000"/>
              <a:gd name="connsiteY37" fmla="*/ 1144270 h 2119630"/>
              <a:gd name="connsiteX38" fmla="*/ 1823720 w 2032000"/>
              <a:gd name="connsiteY38" fmla="*/ 1134110 h 2119630"/>
              <a:gd name="connsiteX39" fmla="*/ 1656080 w 2032000"/>
              <a:gd name="connsiteY39" fmla="*/ 991870 h 2119630"/>
              <a:gd name="connsiteX40" fmla="*/ 1217930 w 2032000"/>
              <a:gd name="connsiteY40" fmla="*/ 878523 h 2119630"/>
              <a:gd name="connsiteX41" fmla="*/ 1139825 w 2032000"/>
              <a:gd name="connsiteY41" fmla="*/ 905509 h 2119630"/>
              <a:gd name="connsiteX42" fmla="*/ 1137920 w 2032000"/>
              <a:gd name="connsiteY42" fmla="*/ 915670 h 2119630"/>
              <a:gd name="connsiteX43" fmla="*/ 411480 w 2032000"/>
              <a:gd name="connsiteY43" fmla="*/ 1149350 h 2119630"/>
              <a:gd name="connsiteX44" fmla="*/ 320040 w 2032000"/>
              <a:gd name="connsiteY44" fmla="*/ 712470 h 2119630"/>
              <a:gd name="connsiteX45" fmla="*/ 980440 w 2032000"/>
              <a:gd name="connsiteY45" fmla="*/ 534670 h 2119630"/>
              <a:gd name="connsiteX46" fmla="*/ 1139507 w 2032000"/>
              <a:gd name="connsiteY46" fmla="*/ 904875 h 2119630"/>
              <a:gd name="connsiteX47" fmla="*/ 1218248 w 2032000"/>
              <a:gd name="connsiteY47" fmla="*/ 882649 h 2119630"/>
              <a:gd name="connsiteX48" fmla="*/ 1042035 w 2032000"/>
              <a:gd name="connsiteY48" fmla="*/ 515620 h 2119630"/>
              <a:gd name="connsiteX49" fmla="*/ 1112520 w 2032000"/>
              <a:gd name="connsiteY49" fmla="*/ 443230 h 2119630"/>
              <a:gd name="connsiteX50" fmla="*/ 925830 w 2032000"/>
              <a:gd name="connsiteY50" fmla="*/ 30480 h 2119630"/>
              <a:gd name="connsiteX51" fmla="*/ 854710 w 2032000"/>
              <a:gd name="connsiteY51" fmla="*/ 0 h 2119630"/>
              <a:gd name="connsiteX52" fmla="*/ 721360 w 2032000"/>
              <a:gd name="connsiteY52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43610 w 2032000"/>
              <a:gd name="connsiteY19" fmla="*/ 2101215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1066800 w 2032000"/>
              <a:gd name="connsiteY19" fmla="*/ 2119630 h 2119630"/>
              <a:gd name="connsiteX20" fmla="*/ 1061720 w 2032000"/>
              <a:gd name="connsiteY20" fmla="*/ 2038350 h 2119630"/>
              <a:gd name="connsiteX21" fmla="*/ 1016000 w 2032000"/>
              <a:gd name="connsiteY21" fmla="*/ 1794510 h 2119630"/>
              <a:gd name="connsiteX22" fmla="*/ 1026160 w 2032000"/>
              <a:gd name="connsiteY22" fmla="*/ 1499870 h 2119630"/>
              <a:gd name="connsiteX23" fmla="*/ 1071880 w 2032000"/>
              <a:gd name="connsiteY23" fmla="*/ 1565910 h 2119630"/>
              <a:gd name="connsiteX24" fmla="*/ 1889760 w 2032000"/>
              <a:gd name="connsiteY24" fmla="*/ 1256030 h 2119630"/>
              <a:gd name="connsiteX25" fmla="*/ 1828800 w 2032000"/>
              <a:gd name="connsiteY25" fmla="*/ 1205230 h 2119630"/>
              <a:gd name="connsiteX26" fmla="*/ 1889760 w 2032000"/>
              <a:gd name="connsiteY26" fmla="*/ 1210310 h 2119630"/>
              <a:gd name="connsiteX27" fmla="*/ 1910080 w 2032000"/>
              <a:gd name="connsiteY27" fmla="*/ 1433830 h 2119630"/>
              <a:gd name="connsiteX28" fmla="*/ 1950720 w 2032000"/>
              <a:gd name="connsiteY28" fmla="*/ 1774190 h 2119630"/>
              <a:gd name="connsiteX29" fmla="*/ 1930400 w 2032000"/>
              <a:gd name="connsiteY29" fmla="*/ 1891030 h 2119630"/>
              <a:gd name="connsiteX30" fmla="*/ 2016760 w 2032000"/>
              <a:gd name="connsiteY30" fmla="*/ 1830070 h 2119630"/>
              <a:gd name="connsiteX31" fmla="*/ 2032000 w 2032000"/>
              <a:gd name="connsiteY31" fmla="*/ 1682750 h 2119630"/>
              <a:gd name="connsiteX32" fmla="*/ 2016760 w 2032000"/>
              <a:gd name="connsiteY32" fmla="*/ 1525270 h 2119630"/>
              <a:gd name="connsiteX33" fmla="*/ 2001520 w 2032000"/>
              <a:gd name="connsiteY33" fmla="*/ 1393190 h 2119630"/>
              <a:gd name="connsiteX34" fmla="*/ 1986280 w 2032000"/>
              <a:gd name="connsiteY34" fmla="*/ 1256030 h 2119630"/>
              <a:gd name="connsiteX35" fmla="*/ 1955800 w 2032000"/>
              <a:gd name="connsiteY35" fmla="*/ 1144270 h 2119630"/>
              <a:gd name="connsiteX36" fmla="*/ 1823720 w 2032000"/>
              <a:gd name="connsiteY36" fmla="*/ 1134110 h 2119630"/>
              <a:gd name="connsiteX37" fmla="*/ 1656080 w 2032000"/>
              <a:gd name="connsiteY37" fmla="*/ 991870 h 2119630"/>
              <a:gd name="connsiteX38" fmla="*/ 1217930 w 2032000"/>
              <a:gd name="connsiteY38" fmla="*/ 878523 h 2119630"/>
              <a:gd name="connsiteX39" fmla="*/ 1139825 w 2032000"/>
              <a:gd name="connsiteY39" fmla="*/ 905509 h 2119630"/>
              <a:gd name="connsiteX40" fmla="*/ 1137920 w 2032000"/>
              <a:gd name="connsiteY40" fmla="*/ 915670 h 2119630"/>
              <a:gd name="connsiteX41" fmla="*/ 411480 w 2032000"/>
              <a:gd name="connsiteY41" fmla="*/ 1149350 h 2119630"/>
              <a:gd name="connsiteX42" fmla="*/ 320040 w 2032000"/>
              <a:gd name="connsiteY42" fmla="*/ 712470 h 2119630"/>
              <a:gd name="connsiteX43" fmla="*/ 980440 w 2032000"/>
              <a:gd name="connsiteY43" fmla="*/ 534670 h 2119630"/>
              <a:gd name="connsiteX44" fmla="*/ 1139507 w 2032000"/>
              <a:gd name="connsiteY44" fmla="*/ 904875 h 2119630"/>
              <a:gd name="connsiteX45" fmla="*/ 1218248 w 2032000"/>
              <a:gd name="connsiteY45" fmla="*/ 882649 h 2119630"/>
              <a:gd name="connsiteX46" fmla="*/ 1042035 w 2032000"/>
              <a:gd name="connsiteY46" fmla="*/ 515620 h 2119630"/>
              <a:gd name="connsiteX47" fmla="*/ 1112520 w 2032000"/>
              <a:gd name="connsiteY47" fmla="*/ 443230 h 2119630"/>
              <a:gd name="connsiteX48" fmla="*/ 925830 w 2032000"/>
              <a:gd name="connsiteY48" fmla="*/ 30480 h 2119630"/>
              <a:gd name="connsiteX49" fmla="*/ 854710 w 2032000"/>
              <a:gd name="connsiteY49" fmla="*/ 0 h 2119630"/>
              <a:gd name="connsiteX50" fmla="*/ 721360 w 2032000"/>
              <a:gd name="connsiteY50" fmla="*/ 21590 h 211963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19480 w 2032000"/>
              <a:gd name="connsiteY17" fmla="*/ 1936750 h 2048510"/>
              <a:gd name="connsiteX18" fmla="*/ 939800 w 2032000"/>
              <a:gd name="connsiteY18" fmla="*/ 2048510 h 2048510"/>
              <a:gd name="connsiteX19" fmla="*/ 1061720 w 2032000"/>
              <a:gd name="connsiteY19" fmla="*/ 2038350 h 2048510"/>
              <a:gd name="connsiteX20" fmla="*/ 1016000 w 2032000"/>
              <a:gd name="connsiteY20" fmla="*/ 1794510 h 2048510"/>
              <a:gd name="connsiteX21" fmla="*/ 1026160 w 2032000"/>
              <a:gd name="connsiteY21" fmla="*/ 1499870 h 2048510"/>
              <a:gd name="connsiteX22" fmla="*/ 1071880 w 2032000"/>
              <a:gd name="connsiteY22" fmla="*/ 1565910 h 2048510"/>
              <a:gd name="connsiteX23" fmla="*/ 1889760 w 2032000"/>
              <a:gd name="connsiteY23" fmla="*/ 1256030 h 2048510"/>
              <a:gd name="connsiteX24" fmla="*/ 1828800 w 2032000"/>
              <a:gd name="connsiteY24" fmla="*/ 1205230 h 2048510"/>
              <a:gd name="connsiteX25" fmla="*/ 1889760 w 2032000"/>
              <a:gd name="connsiteY25" fmla="*/ 1210310 h 2048510"/>
              <a:gd name="connsiteX26" fmla="*/ 1910080 w 2032000"/>
              <a:gd name="connsiteY26" fmla="*/ 1433830 h 2048510"/>
              <a:gd name="connsiteX27" fmla="*/ 1950720 w 2032000"/>
              <a:gd name="connsiteY27" fmla="*/ 1774190 h 2048510"/>
              <a:gd name="connsiteX28" fmla="*/ 1930400 w 2032000"/>
              <a:gd name="connsiteY28" fmla="*/ 1891030 h 2048510"/>
              <a:gd name="connsiteX29" fmla="*/ 2016760 w 2032000"/>
              <a:gd name="connsiteY29" fmla="*/ 1830070 h 2048510"/>
              <a:gd name="connsiteX30" fmla="*/ 2032000 w 2032000"/>
              <a:gd name="connsiteY30" fmla="*/ 1682750 h 2048510"/>
              <a:gd name="connsiteX31" fmla="*/ 2016760 w 2032000"/>
              <a:gd name="connsiteY31" fmla="*/ 1525270 h 2048510"/>
              <a:gd name="connsiteX32" fmla="*/ 2001520 w 2032000"/>
              <a:gd name="connsiteY32" fmla="*/ 1393190 h 2048510"/>
              <a:gd name="connsiteX33" fmla="*/ 1986280 w 2032000"/>
              <a:gd name="connsiteY33" fmla="*/ 1256030 h 2048510"/>
              <a:gd name="connsiteX34" fmla="*/ 1955800 w 2032000"/>
              <a:gd name="connsiteY34" fmla="*/ 1144270 h 2048510"/>
              <a:gd name="connsiteX35" fmla="*/ 1823720 w 2032000"/>
              <a:gd name="connsiteY35" fmla="*/ 1134110 h 2048510"/>
              <a:gd name="connsiteX36" fmla="*/ 1656080 w 2032000"/>
              <a:gd name="connsiteY36" fmla="*/ 991870 h 2048510"/>
              <a:gd name="connsiteX37" fmla="*/ 1217930 w 2032000"/>
              <a:gd name="connsiteY37" fmla="*/ 878523 h 2048510"/>
              <a:gd name="connsiteX38" fmla="*/ 1139825 w 2032000"/>
              <a:gd name="connsiteY38" fmla="*/ 905509 h 2048510"/>
              <a:gd name="connsiteX39" fmla="*/ 1137920 w 2032000"/>
              <a:gd name="connsiteY39" fmla="*/ 915670 h 2048510"/>
              <a:gd name="connsiteX40" fmla="*/ 411480 w 2032000"/>
              <a:gd name="connsiteY40" fmla="*/ 1149350 h 2048510"/>
              <a:gd name="connsiteX41" fmla="*/ 320040 w 2032000"/>
              <a:gd name="connsiteY41" fmla="*/ 712470 h 2048510"/>
              <a:gd name="connsiteX42" fmla="*/ 980440 w 2032000"/>
              <a:gd name="connsiteY42" fmla="*/ 534670 h 2048510"/>
              <a:gd name="connsiteX43" fmla="*/ 1139507 w 2032000"/>
              <a:gd name="connsiteY43" fmla="*/ 904875 h 2048510"/>
              <a:gd name="connsiteX44" fmla="*/ 1218248 w 2032000"/>
              <a:gd name="connsiteY44" fmla="*/ 882649 h 2048510"/>
              <a:gd name="connsiteX45" fmla="*/ 1042035 w 2032000"/>
              <a:gd name="connsiteY45" fmla="*/ 515620 h 2048510"/>
              <a:gd name="connsiteX46" fmla="*/ 1112520 w 2032000"/>
              <a:gd name="connsiteY46" fmla="*/ 443230 h 2048510"/>
              <a:gd name="connsiteX47" fmla="*/ 925830 w 2032000"/>
              <a:gd name="connsiteY47" fmla="*/ 30480 h 2048510"/>
              <a:gd name="connsiteX48" fmla="*/ 854710 w 2032000"/>
              <a:gd name="connsiteY48" fmla="*/ 0 h 2048510"/>
              <a:gd name="connsiteX49" fmla="*/ 721360 w 2032000"/>
              <a:gd name="connsiteY49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61720 w 2032000"/>
              <a:gd name="connsiteY18" fmla="*/ 2038350 h 2048510"/>
              <a:gd name="connsiteX19" fmla="*/ 1016000 w 2032000"/>
              <a:gd name="connsiteY19" fmla="*/ 1794510 h 2048510"/>
              <a:gd name="connsiteX20" fmla="*/ 1026160 w 2032000"/>
              <a:gd name="connsiteY20" fmla="*/ 1499870 h 2048510"/>
              <a:gd name="connsiteX21" fmla="*/ 1071880 w 2032000"/>
              <a:gd name="connsiteY21" fmla="*/ 1565910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1016000 w 2032000"/>
              <a:gd name="connsiteY19" fmla="*/ 1794510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86697 w 2032000"/>
              <a:gd name="connsiteY21" fmla="*/ 154474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90600 w 2032000"/>
              <a:gd name="connsiteY19" fmla="*/ 1670685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89760 w 2032000"/>
              <a:gd name="connsiteY23" fmla="*/ 1210310 h 2048510"/>
              <a:gd name="connsiteX24" fmla="*/ 1910080 w 2032000"/>
              <a:gd name="connsiteY24" fmla="*/ 1433830 h 2048510"/>
              <a:gd name="connsiteX25" fmla="*/ 1950720 w 2032000"/>
              <a:gd name="connsiteY25" fmla="*/ 1774190 h 2048510"/>
              <a:gd name="connsiteX26" fmla="*/ 1930400 w 2032000"/>
              <a:gd name="connsiteY26" fmla="*/ 1891030 h 2048510"/>
              <a:gd name="connsiteX27" fmla="*/ 2016760 w 2032000"/>
              <a:gd name="connsiteY27" fmla="*/ 1830070 h 2048510"/>
              <a:gd name="connsiteX28" fmla="*/ 2032000 w 2032000"/>
              <a:gd name="connsiteY28" fmla="*/ 1682750 h 2048510"/>
              <a:gd name="connsiteX29" fmla="*/ 2016760 w 2032000"/>
              <a:gd name="connsiteY29" fmla="*/ 1525270 h 2048510"/>
              <a:gd name="connsiteX30" fmla="*/ 2001520 w 2032000"/>
              <a:gd name="connsiteY30" fmla="*/ 1393190 h 2048510"/>
              <a:gd name="connsiteX31" fmla="*/ 1986280 w 2032000"/>
              <a:gd name="connsiteY31" fmla="*/ 1256030 h 2048510"/>
              <a:gd name="connsiteX32" fmla="*/ 1955800 w 2032000"/>
              <a:gd name="connsiteY32" fmla="*/ 1144270 h 2048510"/>
              <a:gd name="connsiteX33" fmla="*/ 1823720 w 2032000"/>
              <a:gd name="connsiteY33" fmla="*/ 1134110 h 2048510"/>
              <a:gd name="connsiteX34" fmla="*/ 1656080 w 2032000"/>
              <a:gd name="connsiteY34" fmla="*/ 991870 h 2048510"/>
              <a:gd name="connsiteX35" fmla="*/ 1217930 w 2032000"/>
              <a:gd name="connsiteY35" fmla="*/ 878523 h 2048510"/>
              <a:gd name="connsiteX36" fmla="*/ 1139825 w 2032000"/>
              <a:gd name="connsiteY36" fmla="*/ 905509 h 2048510"/>
              <a:gd name="connsiteX37" fmla="*/ 1137920 w 2032000"/>
              <a:gd name="connsiteY37" fmla="*/ 915670 h 2048510"/>
              <a:gd name="connsiteX38" fmla="*/ 411480 w 2032000"/>
              <a:gd name="connsiteY38" fmla="*/ 1149350 h 2048510"/>
              <a:gd name="connsiteX39" fmla="*/ 320040 w 2032000"/>
              <a:gd name="connsiteY39" fmla="*/ 712470 h 2048510"/>
              <a:gd name="connsiteX40" fmla="*/ 980440 w 2032000"/>
              <a:gd name="connsiteY40" fmla="*/ 534670 h 2048510"/>
              <a:gd name="connsiteX41" fmla="*/ 1139507 w 2032000"/>
              <a:gd name="connsiteY41" fmla="*/ 904875 h 2048510"/>
              <a:gd name="connsiteX42" fmla="*/ 1218248 w 2032000"/>
              <a:gd name="connsiteY42" fmla="*/ 882649 h 2048510"/>
              <a:gd name="connsiteX43" fmla="*/ 1042035 w 2032000"/>
              <a:gd name="connsiteY43" fmla="*/ 515620 h 2048510"/>
              <a:gd name="connsiteX44" fmla="*/ 1112520 w 2032000"/>
              <a:gd name="connsiteY44" fmla="*/ 443230 h 2048510"/>
              <a:gd name="connsiteX45" fmla="*/ 925830 w 2032000"/>
              <a:gd name="connsiteY45" fmla="*/ 30480 h 2048510"/>
              <a:gd name="connsiteX46" fmla="*/ 854710 w 2032000"/>
              <a:gd name="connsiteY46" fmla="*/ 0 h 2048510"/>
              <a:gd name="connsiteX47" fmla="*/ 721360 w 2032000"/>
              <a:gd name="connsiteY47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823720 w 2032000"/>
              <a:gd name="connsiteY32" fmla="*/ 1134110 h 2048510"/>
              <a:gd name="connsiteX33" fmla="*/ 1656080 w 2032000"/>
              <a:gd name="connsiteY33" fmla="*/ 991870 h 2048510"/>
              <a:gd name="connsiteX34" fmla="*/ 1217930 w 2032000"/>
              <a:gd name="connsiteY34" fmla="*/ 878523 h 2048510"/>
              <a:gd name="connsiteX35" fmla="*/ 1139825 w 2032000"/>
              <a:gd name="connsiteY35" fmla="*/ 905509 h 2048510"/>
              <a:gd name="connsiteX36" fmla="*/ 1137920 w 2032000"/>
              <a:gd name="connsiteY36" fmla="*/ 915670 h 2048510"/>
              <a:gd name="connsiteX37" fmla="*/ 411480 w 2032000"/>
              <a:gd name="connsiteY37" fmla="*/ 1149350 h 2048510"/>
              <a:gd name="connsiteX38" fmla="*/ 320040 w 2032000"/>
              <a:gd name="connsiteY38" fmla="*/ 712470 h 2048510"/>
              <a:gd name="connsiteX39" fmla="*/ 980440 w 2032000"/>
              <a:gd name="connsiteY39" fmla="*/ 534670 h 2048510"/>
              <a:gd name="connsiteX40" fmla="*/ 1139507 w 2032000"/>
              <a:gd name="connsiteY40" fmla="*/ 904875 h 2048510"/>
              <a:gd name="connsiteX41" fmla="*/ 1218248 w 2032000"/>
              <a:gd name="connsiteY41" fmla="*/ 882649 h 2048510"/>
              <a:gd name="connsiteX42" fmla="*/ 1042035 w 2032000"/>
              <a:gd name="connsiteY42" fmla="*/ 515620 h 2048510"/>
              <a:gd name="connsiteX43" fmla="*/ 1112520 w 2032000"/>
              <a:gd name="connsiteY43" fmla="*/ 443230 h 2048510"/>
              <a:gd name="connsiteX44" fmla="*/ 925830 w 2032000"/>
              <a:gd name="connsiteY44" fmla="*/ 30480 h 2048510"/>
              <a:gd name="connsiteX45" fmla="*/ 854710 w 2032000"/>
              <a:gd name="connsiteY45" fmla="*/ 0 h 2048510"/>
              <a:gd name="connsiteX46" fmla="*/ 721360 w 2032000"/>
              <a:gd name="connsiteY46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32093 w 2032000"/>
              <a:gd name="connsiteY22" fmla="*/ 123486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1001395 w 2032000"/>
              <a:gd name="connsiteY18" fmla="*/ 2044700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95501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33449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10166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102176"/>
              <a:gd name="connsiteX1" fmla="*/ 96520 w 2032000"/>
              <a:gd name="connsiteY1" fmla="*/ 143510 h 2102176"/>
              <a:gd name="connsiteX2" fmla="*/ 30480 w 2032000"/>
              <a:gd name="connsiteY2" fmla="*/ 184150 h 2102176"/>
              <a:gd name="connsiteX3" fmla="*/ 0 w 2032000"/>
              <a:gd name="connsiteY3" fmla="*/ 265430 h 2102176"/>
              <a:gd name="connsiteX4" fmla="*/ 20320 w 2032000"/>
              <a:gd name="connsiteY4" fmla="*/ 361950 h 2102176"/>
              <a:gd name="connsiteX5" fmla="*/ 101600 w 2032000"/>
              <a:gd name="connsiteY5" fmla="*/ 651510 h 2102176"/>
              <a:gd name="connsiteX6" fmla="*/ 123614 w 2032000"/>
              <a:gd name="connsiteY6" fmla="*/ 740834 h 2102176"/>
              <a:gd name="connsiteX7" fmla="*/ 248920 w 2032000"/>
              <a:gd name="connsiteY7" fmla="*/ 748030 h 2102176"/>
              <a:gd name="connsiteX8" fmla="*/ 336550 w 2032000"/>
              <a:gd name="connsiteY8" fmla="*/ 1163744 h 2102176"/>
              <a:gd name="connsiteX9" fmla="*/ 370840 w 2032000"/>
              <a:gd name="connsiteY9" fmla="*/ 1210310 h 2102176"/>
              <a:gd name="connsiteX10" fmla="*/ 269240 w 2032000"/>
              <a:gd name="connsiteY10" fmla="*/ 1428750 h 2102176"/>
              <a:gd name="connsiteX11" fmla="*/ 243840 w 2032000"/>
              <a:gd name="connsiteY11" fmla="*/ 1789430 h 2102176"/>
              <a:gd name="connsiteX12" fmla="*/ 312420 w 2032000"/>
              <a:gd name="connsiteY12" fmla="*/ 1782657 h 2102176"/>
              <a:gd name="connsiteX13" fmla="*/ 338243 w 2032000"/>
              <a:gd name="connsiteY13" fmla="*/ 1398693 h 2102176"/>
              <a:gd name="connsiteX14" fmla="*/ 436880 w 2032000"/>
              <a:gd name="connsiteY14" fmla="*/ 1240790 h 2102176"/>
              <a:gd name="connsiteX15" fmla="*/ 980440 w 2032000"/>
              <a:gd name="connsiteY15" fmla="*/ 1479550 h 2102176"/>
              <a:gd name="connsiteX16" fmla="*/ 919480 w 2032000"/>
              <a:gd name="connsiteY16" fmla="*/ 1687830 h 2102176"/>
              <a:gd name="connsiteX17" fmla="*/ 910166 w 2032000"/>
              <a:gd name="connsiteY17" fmla="*/ 2097193 h 2102176"/>
              <a:gd name="connsiteX18" fmla="*/ 975995 w 2032000"/>
              <a:gd name="connsiteY18" fmla="*/ 2099734 h 2102176"/>
              <a:gd name="connsiteX19" fmla="*/ 987425 w 2032000"/>
              <a:gd name="connsiteY19" fmla="*/ 1667510 h 2102176"/>
              <a:gd name="connsiteX20" fmla="*/ 1034626 w 2032000"/>
              <a:gd name="connsiteY20" fmla="*/ 1510454 h 2102176"/>
              <a:gd name="connsiteX21" fmla="*/ 1097280 w 2032000"/>
              <a:gd name="connsiteY21" fmla="*/ 1544743 h 2102176"/>
              <a:gd name="connsiteX22" fmla="*/ 1917277 w 2032000"/>
              <a:gd name="connsiteY22" fmla="*/ 1241213 h 2102176"/>
              <a:gd name="connsiteX23" fmla="*/ 1910080 w 2032000"/>
              <a:gd name="connsiteY23" fmla="*/ 1433830 h 2102176"/>
              <a:gd name="connsiteX24" fmla="*/ 1950720 w 2032000"/>
              <a:gd name="connsiteY24" fmla="*/ 1774190 h 2102176"/>
              <a:gd name="connsiteX25" fmla="*/ 1930400 w 2032000"/>
              <a:gd name="connsiteY25" fmla="*/ 1891030 h 2102176"/>
              <a:gd name="connsiteX26" fmla="*/ 2016760 w 2032000"/>
              <a:gd name="connsiteY26" fmla="*/ 1830070 h 2102176"/>
              <a:gd name="connsiteX27" fmla="*/ 2032000 w 2032000"/>
              <a:gd name="connsiteY27" fmla="*/ 1682750 h 2102176"/>
              <a:gd name="connsiteX28" fmla="*/ 2016760 w 2032000"/>
              <a:gd name="connsiteY28" fmla="*/ 1525270 h 2102176"/>
              <a:gd name="connsiteX29" fmla="*/ 2001520 w 2032000"/>
              <a:gd name="connsiteY29" fmla="*/ 1393190 h 2102176"/>
              <a:gd name="connsiteX30" fmla="*/ 1994746 w 2032000"/>
              <a:gd name="connsiteY30" fmla="*/ 1256030 h 2102176"/>
              <a:gd name="connsiteX31" fmla="*/ 1966383 w 2032000"/>
              <a:gd name="connsiteY31" fmla="*/ 1142153 h 2102176"/>
              <a:gd name="connsiteX32" fmla="*/ 1656080 w 2032000"/>
              <a:gd name="connsiteY32" fmla="*/ 991870 h 2102176"/>
              <a:gd name="connsiteX33" fmla="*/ 1217930 w 2032000"/>
              <a:gd name="connsiteY33" fmla="*/ 878523 h 2102176"/>
              <a:gd name="connsiteX34" fmla="*/ 1139825 w 2032000"/>
              <a:gd name="connsiteY34" fmla="*/ 905509 h 2102176"/>
              <a:gd name="connsiteX35" fmla="*/ 1137920 w 2032000"/>
              <a:gd name="connsiteY35" fmla="*/ 915670 h 2102176"/>
              <a:gd name="connsiteX36" fmla="*/ 411480 w 2032000"/>
              <a:gd name="connsiteY36" fmla="*/ 1149350 h 2102176"/>
              <a:gd name="connsiteX37" fmla="*/ 320040 w 2032000"/>
              <a:gd name="connsiteY37" fmla="*/ 712470 h 2102176"/>
              <a:gd name="connsiteX38" fmla="*/ 980440 w 2032000"/>
              <a:gd name="connsiteY38" fmla="*/ 534670 h 2102176"/>
              <a:gd name="connsiteX39" fmla="*/ 1139507 w 2032000"/>
              <a:gd name="connsiteY39" fmla="*/ 904875 h 2102176"/>
              <a:gd name="connsiteX40" fmla="*/ 1218248 w 2032000"/>
              <a:gd name="connsiteY40" fmla="*/ 882649 h 2102176"/>
              <a:gd name="connsiteX41" fmla="*/ 1042035 w 2032000"/>
              <a:gd name="connsiteY41" fmla="*/ 515620 h 2102176"/>
              <a:gd name="connsiteX42" fmla="*/ 1112520 w 2032000"/>
              <a:gd name="connsiteY42" fmla="*/ 443230 h 2102176"/>
              <a:gd name="connsiteX43" fmla="*/ 925830 w 2032000"/>
              <a:gd name="connsiteY43" fmla="*/ 30480 h 2102176"/>
              <a:gd name="connsiteX44" fmla="*/ 854710 w 2032000"/>
              <a:gd name="connsiteY44" fmla="*/ 0 h 2102176"/>
              <a:gd name="connsiteX45" fmla="*/ 721360 w 2032000"/>
              <a:gd name="connsiteY45" fmla="*/ 21590 h 2102176"/>
              <a:gd name="connsiteX0" fmla="*/ 721360 w 2032000"/>
              <a:gd name="connsiteY0" fmla="*/ 21590 h 2147993"/>
              <a:gd name="connsiteX1" fmla="*/ 96520 w 2032000"/>
              <a:gd name="connsiteY1" fmla="*/ 143510 h 2147993"/>
              <a:gd name="connsiteX2" fmla="*/ 30480 w 2032000"/>
              <a:gd name="connsiteY2" fmla="*/ 184150 h 2147993"/>
              <a:gd name="connsiteX3" fmla="*/ 0 w 2032000"/>
              <a:gd name="connsiteY3" fmla="*/ 265430 h 2147993"/>
              <a:gd name="connsiteX4" fmla="*/ 20320 w 2032000"/>
              <a:gd name="connsiteY4" fmla="*/ 361950 h 2147993"/>
              <a:gd name="connsiteX5" fmla="*/ 101600 w 2032000"/>
              <a:gd name="connsiteY5" fmla="*/ 651510 h 2147993"/>
              <a:gd name="connsiteX6" fmla="*/ 123614 w 2032000"/>
              <a:gd name="connsiteY6" fmla="*/ 740834 h 2147993"/>
              <a:gd name="connsiteX7" fmla="*/ 248920 w 2032000"/>
              <a:gd name="connsiteY7" fmla="*/ 748030 h 2147993"/>
              <a:gd name="connsiteX8" fmla="*/ 336550 w 2032000"/>
              <a:gd name="connsiteY8" fmla="*/ 1163744 h 2147993"/>
              <a:gd name="connsiteX9" fmla="*/ 370840 w 2032000"/>
              <a:gd name="connsiteY9" fmla="*/ 1210310 h 2147993"/>
              <a:gd name="connsiteX10" fmla="*/ 269240 w 2032000"/>
              <a:gd name="connsiteY10" fmla="*/ 1428750 h 2147993"/>
              <a:gd name="connsiteX11" fmla="*/ 243840 w 2032000"/>
              <a:gd name="connsiteY11" fmla="*/ 1789430 h 2147993"/>
              <a:gd name="connsiteX12" fmla="*/ 312420 w 2032000"/>
              <a:gd name="connsiteY12" fmla="*/ 1782657 h 2147993"/>
              <a:gd name="connsiteX13" fmla="*/ 338243 w 2032000"/>
              <a:gd name="connsiteY13" fmla="*/ 1398693 h 2147993"/>
              <a:gd name="connsiteX14" fmla="*/ 436880 w 2032000"/>
              <a:gd name="connsiteY14" fmla="*/ 1240790 h 2147993"/>
              <a:gd name="connsiteX15" fmla="*/ 980440 w 2032000"/>
              <a:gd name="connsiteY15" fmla="*/ 1479550 h 2147993"/>
              <a:gd name="connsiteX16" fmla="*/ 919480 w 2032000"/>
              <a:gd name="connsiteY16" fmla="*/ 1687830 h 2147993"/>
              <a:gd name="connsiteX17" fmla="*/ 912283 w 2032000"/>
              <a:gd name="connsiteY17" fmla="*/ 2147993 h 2147993"/>
              <a:gd name="connsiteX18" fmla="*/ 975995 w 2032000"/>
              <a:gd name="connsiteY18" fmla="*/ 2099734 h 2147993"/>
              <a:gd name="connsiteX19" fmla="*/ 987425 w 2032000"/>
              <a:gd name="connsiteY19" fmla="*/ 1667510 h 2147993"/>
              <a:gd name="connsiteX20" fmla="*/ 1034626 w 2032000"/>
              <a:gd name="connsiteY20" fmla="*/ 1510454 h 2147993"/>
              <a:gd name="connsiteX21" fmla="*/ 1097280 w 2032000"/>
              <a:gd name="connsiteY21" fmla="*/ 1544743 h 2147993"/>
              <a:gd name="connsiteX22" fmla="*/ 1917277 w 2032000"/>
              <a:gd name="connsiteY22" fmla="*/ 1241213 h 2147993"/>
              <a:gd name="connsiteX23" fmla="*/ 1910080 w 2032000"/>
              <a:gd name="connsiteY23" fmla="*/ 1433830 h 2147993"/>
              <a:gd name="connsiteX24" fmla="*/ 1950720 w 2032000"/>
              <a:gd name="connsiteY24" fmla="*/ 1774190 h 2147993"/>
              <a:gd name="connsiteX25" fmla="*/ 1930400 w 2032000"/>
              <a:gd name="connsiteY25" fmla="*/ 1891030 h 2147993"/>
              <a:gd name="connsiteX26" fmla="*/ 2016760 w 2032000"/>
              <a:gd name="connsiteY26" fmla="*/ 1830070 h 2147993"/>
              <a:gd name="connsiteX27" fmla="*/ 2032000 w 2032000"/>
              <a:gd name="connsiteY27" fmla="*/ 1682750 h 2147993"/>
              <a:gd name="connsiteX28" fmla="*/ 2016760 w 2032000"/>
              <a:gd name="connsiteY28" fmla="*/ 1525270 h 2147993"/>
              <a:gd name="connsiteX29" fmla="*/ 2001520 w 2032000"/>
              <a:gd name="connsiteY29" fmla="*/ 1393190 h 2147993"/>
              <a:gd name="connsiteX30" fmla="*/ 1994746 w 2032000"/>
              <a:gd name="connsiteY30" fmla="*/ 1256030 h 2147993"/>
              <a:gd name="connsiteX31" fmla="*/ 1966383 w 2032000"/>
              <a:gd name="connsiteY31" fmla="*/ 1142153 h 2147993"/>
              <a:gd name="connsiteX32" fmla="*/ 1656080 w 2032000"/>
              <a:gd name="connsiteY32" fmla="*/ 991870 h 2147993"/>
              <a:gd name="connsiteX33" fmla="*/ 1217930 w 2032000"/>
              <a:gd name="connsiteY33" fmla="*/ 878523 h 2147993"/>
              <a:gd name="connsiteX34" fmla="*/ 1139825 w 2032000"/>
              <a:gd name="connsiteY34" fmla="*/ 905509 h 2147993"/>
              <a:gd name="connsiteX35" fmla="*/ 1137920 w 2032000"/>
              <a:gd name="connsiteY35" fmla="*/ 915670 h 2147993"/>
              <a:gd name="connsiteX36" fmla="*/ 411480 w 2032000"/>
              <a:gd name="connsiteY36" fmla="*/ 1149350 h 2147993"/>
              <a:gd name="connsiteX37" fmla="*/ 320040 w 2032000"/>
              <a:gd name="connsiteY37" fmla="*/ 712470 h 2147993"/>
              <a:gd name="connsiteX38" fmla="*/ 980440 w 2032000"/>
              <a:gd name="connsiteY38" fmla="*/ 534670 h 2147993"/>
              <a:gd name="connsiteX39" fmla="*/ 1139507 w 2032000"/>
              <a:gd name="connsiteY39" fmla="*/ 904875 h 2147993"/>
              <a:gd name="connsiteX40" fmla="*/ 1218248 w 2032000"/>
              <a:gd name="connsiteY40" fmla="*/ 882649 h 2147993"/>
              <a:gd name="connsiteX41" fmla="*/ 1042035 w 2032000"/>
              <a:gd name="connsiteY41" fmla="*/ 515620 h 2147993"/>
              <a:gd name="connsiteX42" fmla="*/ 1112520 w 2032000"/>
              <a:gd name="connsiteY42" fmla="*/ 443230 h 2147993"/>
              <a:gd name="connsiteX43" fmla="*/ 925830 w 2032000"/>
              <a:gd name="connsiteY43" fmla="*/ 30480 h 2147993"/>
              <a:gd name="connsiteX44" fmla="*/ 854710 w 2032000"/>
              <a:gd name="connsiteY44" fmla="*/ 0 h 2147993"/>
              <a:gd name="connsiteX45" fmla="*/ 721360 w 2032000"/>
              <a:gd name="connsiteY45" fmla="*/ 21590 h 2147993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1008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5754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05754 w 2032000"/>
              <a:gd name="connsiteY28" fmla="*/ 1393190 h 2151269"/>
              <a:gd name="connsiteX29" fmla="*/ 1966383 w 2032000"/>
              <a:gd name="connsiteY29" fmla="*/ 1142153 h 2151269"/>
              <a:gd name="connsiteX30" fmla="*/ 1656080 w 2032000"/>
              <a:gd name="connsiteY30" fmla="*/ 991870 h 2151269"/>
              <a:gd name="connsiteX31" fmla="*/ 1217930 w 2032000"/>
              <a:gd name="connsiteY31" fmla="*/ 878523 h 2151269"/>
              <a:gd name="connsiteX32" fmla="*/ 1139825 w 2032000"/>
              <a:gd name="connsiteY32" fmla="*/ 905509 h 2151269"/>
              <a:gd name="connsiteX33" fmla="*/ 1137920 w 2032000"/>
              <a:gd name="connsiteY33" fmla="*/ 915670 h 2151269"/>
              <a:gd name="connsiteX34" fmla="*/ 411480 w 2032000"/>
              <a:gd name="connsiteY34" fmla="*/ 1149350 h 2151269"/>
              <a:gd name="connsiteX35" fmla="*/ 320040 w 2032000"/>
              <a:gd name="connsiteY35" fmla="*/ 712470 h 2151269"/>
              <a:gd name="connsiteX36" fmla="*/ 980440 w 2032000"/>
              <a:gd name="connsiteY36" fmla="*/ 534670 h 2151269"/>
              <a:gd name="connsiteX37" fmla="*/ 1139507 w 2032000"/>
              <a:gd name="connsiteY37" fmla="*/ 904875 h 2151269"/>
              <a:gd name="connsiteX38" fmla="*/ 1218248 w 2032000"/>
              <a:gd name="connsiteY38" fmla="*/ 882649 h 2151269"/>
              <a:gd name="connsiteX39" fmla="*/ 1042035 w 2032000"/>
              <a:gd name="connsiteY39" fmla="*/ 515620 h 2151269"/>
              <a:gd name="connsiteX40" fmla="*/ 1112520 w 2032000"/>
              <a:gd name="connsiteY40" fmla="*/ 443230 h 2151269"/>
              <a:gd name="connsiteX41" fmla="*/ 925830 w 2032000"/>
              <a:gd name="connsiteY41" fmla="*/ 30480 h 2151269"/>
              <a:gd name="connsiteX42" fmla="*/ 854710 w 2032000"/>
              <a:gd name="connsiteY42" fmla="*/ 0 h 2151269"/>
              <a:gd name="connsiteX43" fmla="*/ 721360 w 2032000"/>
              <a:gd name="connsiteY43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1930400 w 2016760"/>
              <a:gd name="connsiteY25" fmla="*/ 1891030 h 2151269"/>
              <a:gd name="connsiteX26" fmla="*/ 2016760 w 2016760"/>
              <a:gd name="connsiteY26" fmla="*/ 1830070 h 2151269"/>
              <a:gd name="connsiteX27" fmla="*/ 2005754 w 2016760"/>
              <a:gd name="connsiteY27" fmla="*/ 1393190 h 2151269"/>
              <a:gd name="connsiteX28" fmla="*/ 1966383 w 2016760"/>
              <a:gd name="connsiteY28" fmla="*/ 1142153 h 2151269"/>
              <a:gd name="connsiteX29" fmla="*/ 1656080 w 2016760"/>
              <a:gd name="connsiteY29" fmla="*/ 991870 h 2151269"/>
              <a:gd name="connsiteX30" fmla="*/ 1217930 w 2016760"/>
              <a:gd name="connsiteY30" fmla="*/ 878523 h 2151269"/>
              <a:gd name="connsiteX31" fmla="*/ 1139825 w 2016760"/>
              <a:gd name="connsiteY31" fmla="*/ 905509 h 2151269"/>
              <a:gd name="connsiteX32" fmla="*/ 1137920 w 2016760"/>
              <a:gd name="connsiteY32" fmla="*/ 915670 h 2151269"/>
              <a:gd name="connsiteX33" fmla="*/ 411480 w 2016760"/>
              <a:gd name="connsiteY33" fmla="*/ 1149350 h 2151269"/>
              <a:gd name="connsiteX34" fmla="*/ 320040 w 2016760"/>
              <a:gd name="connsiteY34" fmla="*/ 712470 h 2151269"/>
              <a:gd name="connsiteX35" fmla="*/ 980440 w 2016760"/>
              <a:gd name="connsiteY35" fmla="*/ 534670 h 2151269"/>
              <a:gd name="connsiteX36" fmla="*/ 1139507 w 2016760"/>
              <a:gd name="connsiteY36" fmla="*/ 904875 h 2151269"/>
              <a:gd name="connsiteX37" fmla="*/ 1218248 w 2016760"/>
              <a:gd name="connsiteY37" fmla="*/ 882649 h 2151269"/>
              <a:gd name="connsiteX38" fmla="*/ 1042035 w 2016760"/>
              <a:gd name="connsiteY38" fmla="*/ 515620 h 2151269"/>
              <a:gd name="connsiteX39" fmla="*/ 1112520 w 2016760"/>
              <a:gd name="connsiteY39" fmla="*/ 443230 h 2151269"/>
              <a:gd name="connsiteX40" fmla="*/ 925830 w 2016760"/>
              <a:gd name="connsiteY40" fmla="*/ 30480 h 2151269"/>
              <a:gd name="connsiteX41" fmla="*/ 854710 w 2016760"/>
              <a:gd name="connsiteY41" fmla="*/ 0 h 2151269"/>
              <a:gd name="connsiteX42" fmla="*/ 721360 w 2016760"/>
              <a:gd name="connsiteY42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830580 w 2016760"/>
              <a:gd name="connsiteY16" fmla="*/ 1678305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48740"/>
              <a:gd name="connsiteX1" fmla="*/ 96520 w 2016760"/>
              <a:gd name="connsiteY1" fmla="*/ 143510 h 2148740"/>
              <a:gd name="connsiteX2" fmla="*/ 30480 w 2016760"/>
              <a:gd name="connsiteY2" fmla="*/ 184150 h 2148740"/>
              <a:gd name="connsiteX3" fmla="*/ 0 w 2016760"/>
              <a:gd name="connsiteY3" fmla="*/ 265430 h 2148740"/>
              <a:gd name="connsiteX4" fmla="*/ 20320 w 2016760"/>
              <a:gd name="connsiteY4" fmla="*/ 361950 h 2148740"/>
              <a:gd name="connsiteX5" fmla="*/ 101600 w 2016760"/>
              <a:gd name="connsiteY5" fmla="*/ 651510 h 2148740"/>
              <a:gd name="connsiteX6" fmla="*/ 123614 w 2016760"/>
              <a:gd name="connsiteY6" fmla="*/ 740834 h 2148740"/>
              <a:gd name="connsiteX7" fmla="*/ 248920 w 2016760"/>
              <a:gd name="connsiteY7" fmla="*/ 748030 h 2148740"/>
              <a:gd name="connsiteX8" fmla="*/ 336550 w 2016760"/>
              <a:gd name="connsiteY8" fmla="*/ 1163744 h 2148740"/>
              <a:gd name="connsiteX9" fmla="*/ 370840 w 2016760"/>
              <a:gd name="connsiteY9" fmla="*/ 1210310 h 2148740"/>
              <a:gd name="connsiteX10" fmla="*/ 269240 w 2016760"/>
              <a:gd name="connsiteY10" fmla="*/ 1428750 h 2148740"/>
              <a:gd name="connsiteX11" fmla="*/ 243840 w 2016760"/>
              <a:gd name="connsiteY11" fmla="*/ 1789430 h 2148740"/>
              <a:gd name="connsiteX12" fmla="*/ 312420 w 2016760"/>
              <a:gd name="connsiteY12" fmla="*/ 1782657 h 2148740"/>
              <a:gd name="connsiteX13" fmla="*/ 338243 w 2016760"/>
              <a:gd name="connsiteY13" fmla="*/ 1398693 h 2148740"/>
              <a:gd name="connsiteX14" fmla="*/ 436880 w 2016760"/>
              <a:gd name="connsiteY14" fmla="*/ 1240790 h 2148740"/>
              <a:gd name="connsiteX15" fmla="*/ 872490 w 2016760"/>
              <a:gd name="connsiteY15" fmla="*/ 1428750 h 2148740"/>
              <a:gd name="connsiteX16" fmla="*/ 830580 w 2016760"/>
              <a:gd name="connsiteY16" fmla="*/ 1678305 h 2148740"/>
              <a:gd name="connsiteX17" fmla="*/ 848783 w 2016760"/>
              <a:gd name="connsiteY17" fmla="*/ 2049568 h 2148740"/>
              <a:gd name="connsiteX18" fmla="*/ 978112 w 2016760"/>
              <a:gd name="connsiteY18" fmla="*/ 2148417 h 2148740"/>
              <a:gd name="connsiteX19" fmla="*/ 987425 w 2016760"/>
              <a:gd name="connsiteY19" fmla="*/ 1667510 h 2148740"/>
              <a:gd name="connsiteX20" fmla="*/ 1034626 w 2016760"/>
              <a:gd name="connsiteY20" fmla="*/ 1510454 h 2148740"/>
              <a:gd name="connsiteX21" fmla="*/ 1097280 w 2016760"/>
              <a:gd name="connsiteY21" fmla="*/ 1544743 h 2148740"/>
              <a:gd name="connsiteX22" fmla="*/ 1917277 w 2016760"/>
              <a:gd name="connsiteY22" fmla="*/ 1241213 h 2148740"/>
              <a:gd name="connsiteX23" fmla="*/ 1941830 w 2016760"/>
              <a:gd name="connsiteY23" fmla="*/ 1433830 h 2148740"/>
              <a:gd name="connsiteX24" fmla="*/ 1952836 w 2016760"/>
              <a:gd name="connsiteY24" fmla="*/ 1844040 h 2148740"/>
              <a:gd name="connsiteX25" fmla="*/ 2016760 w 2016760"/>
              <a:gd name="connsiteY25" fmla="*/ 1834303 h 2148740"/>
              <a:gd name="connsiteX26" fmla="*/ 2005754 w 2016760"/>
              <a:gd name="connsiteY26" fmla="*/ 1393190 h 2148740"/>
              <a:gd name="connsiteX27" fmla="*/ 1966383 w 2016760"/>
              <a:gd name="connsiteY27" fmla="*/ 1142153 h 2148740"/>
              <a:gd name="connsiteX28" fmla="*/ 1590463 w 2016760"/>
              <a:gd name="connsiteY28" fmla="*/ 1061720 h 2148740"/>
              <a:gd name="connsiteX29" fmla="*/ 1116330 w 2016760"/>
              <a:gd name="connsiteY29" fmla="*/ 922973 h 2148740"/>
              <a:gd name="connsiteX30" fmla="*/ 1139825 w 2016760"/>
              <a:gd name="connsiteY30" fmla="*/ 905509 h 2148740"/>
              <a:gd name="connsiteX31" fmla="*/ 1137920 w 2016760"/>
              <a:gd name="connsiteY31" fmla="*/ 915670 h 2148740"/>
              <a:gd name="connsiteX32" fmla="*/ 411480 w 2016760"/>
              <a:gd name="connsiteY32" fmla="*/ 1149350 h 2148740"/>
              <a:gd name="connsiteX33" fmla="*/ 320040 w 2016760"/>
              <a:gd name="connsiteY33" fmla="*/ 712470 h 2148740"/>
              <a:gd name="connsiteX34" fmla="*/ 980440 w 2016760"/>
              <a:gd name="connsiteY34" fmla="*/ 534670 h 2148740"/>
              <a:gd name="connsiteX35" fmla="*/ 1054841 w 2016760"/>
              <a:gd name="connsiteY35" fmla="*/ 949325 h 2148740"/>
              <a:gd name="connsiteX36" fmla="*/ 1106064 w 2016760"/>
              <a:gd name="connsiteY36" fmla="*/ 916516 h 2148740"/>
              <a:gd name="connsiteX37" fmla="*/ 1042035 w 2016760"/>
              <a:gd name="connsiteY37" fmla="*/ 515620 h 2148740"/>
              <a:gd name="connsiteX38" fmla="*/ 1112520 w 2016760"/>
              <a:gd name="connsiteY38" fmla="*/ 443230 h 2148740"/>
              <a:gd name="connsiteX39" fmla="*/ 925830 w 2016760"/>
              <a:gd name="connsiteY39" fmla="*/ 30480 h 2148740"/>
              <a:gd name="connsiteX40" fmla="*/ 854710 w 2016760"/>
              <a:gd name="connsiteY40" fmla="*/ 0 h 2148740"/>
              <a:gd name="connsiteX41" fmla="*/ 721360 w 2016760"/>
              <a:gd name="connsiteY41" fmla="*/ 21590 h 2148740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87425 w 2016760"/>
              <a:gd name="connsiteY19" fmla="*/ 1667510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21055 w 2016760"/>
              <a:gd name="connsiteY16" fmla="*/ 1649730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3723"/>
              <a:gd name="connsiteX1" fmla="*/ 96520 w 2016760"/>
              <a:gd name="connsiteY1" fmla="*/ 143510 h 2063723"/>
              <a:gd name="connsiteX2" fmla="*/ 30480 w 2016760"/>
              <a:gd name="connsiteY2" fmla="*/ 184150 h 2063723"/>
              <a:gd name="connsiteX3" fmla="*/ 0 w 2016760"/>
              <a:gd name="connsiteY3" fmla="*/ 265430 h 2063723"/>
              <a:gd name="connsiteX4" fmla="*/ 20320 w 2016760"/>
              <a:gd name="connsiteY4" fmla="*/ 361950 h 2063723"/>
              <a:gd name="connsiteX5" fmla="*/ 101600 w 2016760"/>
              <a:gd name="connsiteY5" fmla="*/ 651510 h 2063723"/>
              <a:gd name="connsiteX6" fmla="*/ 123614 w 2016760"/>
              <a:gd name="connsiteY6" fmla="*/ 740834 h 2063723"/>
              <a:gd name="connsiteX7" fmla="*/ 248920 w 2016760"/>
              <a:gd name="connsiteY7" fmla="*/ 748030 h 2063723"/>
              <a:gd name="connsiteX8" fmla="*/ 336550 w 2016760"/>
              <a:gd name="connsiteY8" fmla="*/ 1163744 h 2063723"/>
              <a:gd name="connsiteX9" fmla="*/ 370840 w 2016760"/>
              <a:gd name="connsiteY9" fmla="*/ 1210310 h 2063723"/>
              <a:gd name="connsiteX10" fmla="*/ 269240 w 2016760"/>
              <a:gd name="connsiteY10" fmla="*/ 1428750 h 2063723"/>
              <a:gd name="connsiteX11" fmla="*/ 243840 w 2016760"/>
              <a:gd name="connsiteY11" fmla="*/ 1789430 h 2063723"/>
              <a:gd name="connsiteX12" fmla="*/ 312420 w 2016760"/>
              <a:gd name="connsiteY12" fmla="*/ 1782657 h 2063723"/>
              <a:gd name="connsiteX13" fmla="*/ 338243 w 2016760"/>
              <a:gd name="connsiteY13" fmla="*/ 1398693 h 2063723"/>
              <a:gd name="connsiteX14" fmla="*/ 436880 w 2016760"/>
              <a:gd name="connsiteY14" fmla="*/ 1240790 h 2063723"/>
              <a:gd name="connsiteX15" fmla="*/ 847090 w 2016760"/>
              <a:gd name="connsiteY15" fmla="*/ 1416050 h 2063723"/>
              <a:gd name="connsiteX16" fmla="*/ 821055 w 2016760"/>
              <a:gd name="connsiteY16" fmla="*/ 1649730 h 2063723"/>
              <a:gd name="connsiteX17" fmla="*/ 832908 w 2016760"/>
              <a:gd name="connsiteY17" fmla="*/ 2040043 h 2063723"/>
              <a:gd name="connsiteX18" fmla="*/ 924137 w 2016760"/>
              <a:gd name="connsiteY18" fmla="*/ 2062692 h 2063723"/>
              <a:gd name="connsiteX19" fmla="*/ 908050 w 2016760"/>
              <a:gd name="connsiteY19" fmla="*/ 1626235 h 2063723"/>
              <a:gd name="connsiteX20" fmla="*/ 936201 w 2016760"/>
              <a:gd name="connsiteY20" fmla="*/ 1450129 h 2063723"/>
              <a:gd name="connsiteX21" fmla="*/ 995680 w 2016760"/>
              <a:gd name="connsiteY21" fmla="*/ 1481243 h 2063723"/>
              <a:gd name="connsiteX22" fmla="*/ 1714077 w 2016760"/>
              <a:gd name="connsiteY22" fmla="*/ 1187238 h 2063723"/>
              <a:gd name="connsiteX23" fmla="*/ 1941830 w 2016760"/>
              <a:gd name="connsiteY23" fmla="*/ 1433830 h 2063723"/>
              <a:gd name="connsiteX24" fmla="*/ 1952836 w 2016760"/>
              <a:gd name="connsiteY24" fmla="*/ 1844040 h 2063723"/>
              <a:gd name="connsiteX25" fmla="*/ 2016760 w 2016760"/>
              <a:gd name="connsiteY25" fmla="*/ 1834303 h 2063723"/>
              <a:gd name="connsiteX26" fmla="*/ 2005754 w 2016760"/>
              <a:gd name="connsiteY26" fmla="*/ 1393190 h 2063723"/>
              <a:gd name="connsiteX27" fmla="*/ 1966383 w 2016760"/>
              <a:gd name="connsiteY27" fmla="*/ 1142153 h 2063723"/>
              <a:gd name="connsiteX28" fmla="*/ 1590463 w 2016760"/>
              <a:gd name="connsiteY28" fmla="*/ 1061720 h 2063723"/>
              <a:gd name="connsiteX29" fmla="*/ 1116330 w 2016760"/>
              <a:gd name="connsiteY29" fmla="*/ 922973 h 2063723"/>
              <a:gd name="connsiteX30" fmla="*/ 1139825 w 2016760"/>
              <a:gd name="connsiteY30" fmla="*/ 905509 h 2063723"/>
              <a:gd name="connsiteX31" fmla="*/ 1137920 w 2016760"/>
              <a:gd name="connsiteY31" fmla="*/ 915670 h 2063723"/>
              <a:gd name="connsiteX32" fmla="*/ 411480 w 2016760"/>
              <a:gd name="connsiteY32" fmla="*/ 1149350 h 2063723"/>
              <a:gd name="connsiteX33" fmla="*/ 320040 w 2016760"/>
              <a:gd name="connsiteY33" fmla="*/ 712470 h 2063723"/>
              <a:gd name="connsiteX34" fmla="*/ 980440 w 2016760"/>
              <a:gd name="connsiteY34" fmla="*/ 534670 h 2063723"/>
              <a:gd name="connsiteX35" fmla="*/ 1054841 w 2016760"/>
              <a:gd name="connsiteY35" fmla="*/ 949325 h 2063723"/>
              <a:gd name="connsiteX36" fmla="*/ 1106064 w 2016760"/>
              <a:gd name="connsiteY36" fmla="*/ 916516 h 2063723"/>
              <a:gd name="connsiteX37" fmla="*/ 1042035 w 2016760"/>
              <a:gd name="connsiteY37" fmla="*/ 515620 h 2063723"/>
              <a:gd name="connsiteX38" fmla="*/ 1112520 w 2016760"/>
              <a:gd name="connsiteY38" fmla="*/ 443230 h 2063723"/>
              <a:gd name="connsiteX39" fmla="*/ 925830 w 2016760"/>
              <a:gd name="connsiteY39" fmla="*/ 30480 h 2063723"/>
              <a:gd name="connsiteX40" fmla="*/ 854710 w 2016760"/>
              <a:gd name="connsiteY40" fmla="*/ 0 h 2063723"/>
              <a:gd name="connsiteX41" fmla="*/ 721360 w 2016760"/>
              <a:gd name="connsiteY41" fmla="*/ 21590 h 206372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210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879475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66775 w 2016760"/>
              <a:gd name="connsiteY19" fmla="*/ 1629410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759161 w 2016760"/>
              <a:gd name="connsiteY24" fmla="*/ 18567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05754"/>
              <a:gd name="connsiteY0" fmla="*/ 21590 h 2041100"/>
              <a:gd name="connsiteX1" fmla="*/ 96520 w 2005754"/>
              <a:gd name="connsiteY1" fmla="*/ 143510 h 2041100"/>
              <a:gd name="connsiteX2" fmla="*/ 30480 w 2005754"/>
              <a:gd name="connsiteY2" fmla="*/ 184150 h 2041100"/>
              <a:gd name="connsiteX3" fmla="*/ 0 w 2005754"/>
              <a:gd name="connsiteY3" fmla="*/ 265430 h 2041100"/>
              <a:gd name="connsiteX4" fmla="*/ 20320 w 2005754"/>
              <a:gd name="connsiteY4" fmla="*/ 361950 h 2041100"/>
              <a:gd name="connsiteX5" fmla="*/ 101600 w 2005754"/>
              <a:gd name="connsiteY5" fmla="*/ 651510 h 2041100"/>
              <a:gd name="connsiteX6" fmla="*/ 123614 w 2005754"/>
              <a:gd name="connsiteY6" fmla="*/ 740834 h 2041100"/>
              <a:gd name="connsiteX7" fmla="*/ 248920 w 2005754"/>
              <a:gd name="connsiteY7" fmla="*/ 748030 h 2041100"/>
              <a:gd name="connsiteX8" fmla="*/ 336550 w 2005754"/>
              <a:gd name="connsiteY8" fmla="*/ 1163744 h 2041100"/>
              <a:gd name="connsiteX9" fmla="*/ 370840 w 2005754"/>
              <a:gd name="connsiteY9" fmla="*/ 1210310 h 2041100"/>
              <a:gd name="connsiteX10" fmla="*/ 269240 w 2005754"/>
              <a:gd name="connsiteY10" fmla="*/ 1428750 h 2041100"/>
              <a:gd name="connsiteX11" fmla="*/ 243840 w 2005754"/>
              <a:gd name="connsiteY11" fmla="*/ 1789430 h 2041100"/>
              <a:gd name="connsiteX12" fmla="*/ 312420 w 2005754"/>
              <a:gd name="connsiteY12" fmla="*/ 1782657 h 2041100"/>
              <a:gd name="connsiteX13" fmla="*/ 338243 w 2005754"/>
              <a:gd name="connsiteY13" fmla="*/ 1398693 h 2041100"/>
              <a:gd name="connsiteX14" fmla="*/ 436880 w 2005754"/>
              <a:gd name="connsiteY14" fmla="*/ 1240790 h 2041100"/>
              <a:gd name="connsiteX15" fmla="*/ 847090 w 2005754"/>
              <a:gd name="connsiteY15" fmla="*/ 1416050 h 2041100"/>
              <a:gd name="connsiteX16" fmla="*/ 808355 w 2005754"/>
              <a:gd name="connsiteY16" fmla="*/ 1649730 h 2041100"/>
              <a:gd name="connsiteX17" fmla="*/ 823383 w 2005754"/>
              <a:gd name="connsiteY17" fmla="*/ 2040043 h 2041100"/>
              <a:gd name="connsiteX18" fmla="*/ 879687 w 2005754"/>
              <a:gd name="connsiteY18" fmla="*/ 2037292 h 2041100"/>
              <a:gd name="connsiteX19" fmla="*/ 866775 w 2005754"/>
              <a:gd name="connsiteY19" fmla="*/ 1629410 h 2041100"/>
              <a:gd name="connsiteX20" fmla="*/ 910801 w 2005754"/>
              <a:gd name="connsiteY20" fmla="*/ 1446954 h 2041100"/>
              <a:gd name="connsiteX21" fmla="*/ 979805 w 2005754"/>
              <a:gd name="connsiteY21" fmla="*/ 1481243 h 2041100"/>
              <a:gd name="connsiteX22" fmla="*/ 1714077 w 2005754"/>
              <a:gd name="connsiteY22" fmla="*/ 1187238 h 2041100"/>
              <a:gd name="connsiteX23" fmla="*/ 1735455 w 2005754"/>
              <a:gd name="connsiteY23" fmla="*/ 1452880 h 2041100"/>
              <a:gd name="connsiteX24" fmla="*/ 1759161 w 2005754"/>
              <a:gd name="connsiteY24" fmla="*/ 1856740 h 2041100"/>
              <a:gd name="connsiteX25" fmla="*/ 1832610 w 2005754"/>
              <a:gd name="connsiteY25" fmla="*/ 1847003 h 2041100"/>
              <a:gd name="connsiteX26" fmla="*/ 2005754 w 2005754"/>
              <a:gd name="connsiteY26" fmla="*/ 1393190 h 2041100"/>
              <a:gd name="connsiteX27" fmla="*/ 1966383 w 2005754"/>
              <a:gd name="connsiteY27" fmla="*/ 1142153 h 2041100"/>
              <a:gd name="connsiteX28" fmla="*/ 1590463 w 2005754"/>
              <a:gd name="connsiteY28" fmla="*/ 1061720 h 2041100"/>
              <a:gd name="connsiteX29" fmla="*/ 1116330 w 2005754"/>
              <a:gd name="connsiteY29" fmla="*/ 922973 h 2041100"/>
              <a:gd name="connsiteX30" fmla="*/ 1139825 w 2005754"/>
              <a:gd name="connsiteY30" fmla="*/ 905509 h 2041100"/>
              <a:gd name="connsiteX31" fmla="*/ 1137920 w 2005754"/>
              <a:gd name="connsiteY31" fmla="*/ 915670 h 2041100"/>
              <a:gd name="connsiteX32" fmla="*/ 411480 w 2005754"/>
              <a:gd name="connsiteY32" fmla="*/ 1149350 h 2041100"/>
              <a:gd name="connsiteX33" fmla="*/ 320040 w 2005754"/>
              <a:gd name="connsiteY33" fmla="*/ 712470 h 2041100"/>
              <a:gd name="connsiteX34" fmla="*/ 980440 w 2005754"/>
              <a:gd name="connsiteY34" fmla="*/ 534670 h 2041100"/>
              <a:gd name="connsiteX35" fmla="*/ 1054841 w 2005754"/>
              <a:gd name="connsiteY35" fmla="*/ 949325 h 2041100"/>
              <a:gd name="connsiteX36" fmla="*/ 1106064 w 2005754"/>
              <a:gd name="connsiteY36" fmla="*/ 916516 h 2041100"/>
              <a:gd name="connsiteX37" fmla="*/ 1042035 w 2005754"/>
              <a:gd name="connsiteY37" fmla="*/ 515620 h 2041100"/>
              <a:gd name="connsiteX38" fmla="*/ 1112520 w 2005754"/>
              <a:gd name="connsiteY38" fmla="*/ 443230 h 2041100"/>
              <a:gd name="connsiteX39" fmla="*/ 925830 w 2005754"/>
              <a:gd name="connsiteY39" fmla="*/ 30480 h 2041100"/>
              <a:gd name="connsiteX40" fmla="*/ 854710 w 2005754"/>
              <a:gd name="connsiteY40" fmla="*/ 0 h 2041100"/>
              <a:gd name="connsiteX41" fmla="*/ 721360 w 2005754"/>
              <a:gd name="connsiteY41" fmla="*/ 21590 h 2041100"/>
              <a:gd name="connsiteX0" fmla="*/ 721360 w 1975498"/>
              <a:gd name="connsiteY0" fmla="*/ 21590 h 2041100"/>
              <a:gd name="connsiteX1" fmla="*/ 96520 w 1975498"/>
              <a:gd name="connsiteY1" fmla="*/ 143510 h 2041100"/>
              <a:gd name="connsiteX2" fmla="*/ 30480 w 1975498"/>
              <a:gd name="connsiteY2" fmla="*/ 184150 h 2041100"/>
              <a:gd name="connsiteX3" fmla="*/ 0 w 1975498"/>
              <a:gd name="connsiteY3" fmla="*/ 265430 h 2041100"/>
              <a:gd name="connsiteX4" fmla="*/ 20320 w 1975498"/>
              <a:gd name="connsiteY4" fmla="*/ 361950 h 2041100"/>
              <a:gd name="connsiteX5" fmla="*/ 101600 w 1975498"/>
              <a:gd name="connsiteY5" fmla="*/ 651510 h 2041100"/>
              <a:gd name="connsiteX6" fmla="*/ 123614 w 1975498"/>
              <a:gd name="connsiteY6" fmla="*/ 740834 h 2041100"/>
              <a:gd name="connsiteX7" fmla="*/ 248920 w 1975498"/>
              <a:gd name="connsiteY7" fmla="*/ 748030 h 2041100"/>
              <a:gd name="connsiteX8" fmla="*/ 336550 w 1975498"/>
              <a:gd name="connsiteY8" fmla="*/ 1163744 h 2041100"/>
              <a:gd name="connsiteX9" fmla="*/ 370840 w 1975498"/>
              <a:gd name="connsiteY9" fmla="*/ 1210310 h 2041100"/>
              <a:gd name="connsiteX10" fmla="*/ 269240 w 1975498"/>
              <a:gd name="connsiteY10" fmla="*/ 1428750 h 2041100"/>
              <a:gd name="connsiteX11" fmla="*/ 243840 w 1975498"/>
              <a:gd name="connsiteY11" fmla="*/ 1789430 h 2041100"/>
              <a:gd name="connsiteX12" fmla="*/ 312420 w 1975498"/>
              <a:gd name="connsiteY12" fmla="*/ 1782657 h 2041100"/>
              <a:gd name="connsiteX13" fmla="*/ 338243 w 1975498"/>
              <a:gd name="connsiteY13" fmla="*/ 1398693 h 2041100"/>
              <a:gd name="connsiteX14" fmla="*/ 436880 w 1975498"/>
              <a:gd name="connsiteY14" fmla="*/ 1240790 h 2041100"/>
              <a:gd name="connsiteX15" fmla="*/ 847090 w 1975498"/>
              <a:gd name="connsiteY15" fmla="*/ 1416050 h 2041100"/>
              <a:gd name="connsiteX16" fmla="*/ 808355 w 1975498"/>
              <a:gd name="connsiteY16" fmla="*/ 1649730 h 2041100"/>
              <a:gd name="connsiteX17" fmla="*/ 823383 w 1975498"/>
              <a:gd name="connsiteY17" fmla="*/ 2040043 h 2041100"/>
              <a:gd name="connsiteX18" fmla="*/ 879687 w 1975498"/>
              <a:gd name="connsiteY18" fmla="*/ 2037292 h 2041100"/>
              <a:gd name="connsiteX19" fmla="*/ 866775 w 1975498"/>
              <a:gd name="connsiteY19" fmla="*/ 1629410 h 2041100"/>
              <a:gd name="connsiteX20" fmla="*/ 910801 w 1975498"/>
              <a:gd name="connsiteY20" fmla="*/ 1446954 h 2041100"/>
              <a:gd name="connsiteX21" fmla="*/ 979805 w 1975498"/>
              <a:gd name="connsiteY21" fmla="*/ 1481243 h 2041100"/>
              <a:gd name="connsiteX22" fmla="*/ 1714077 w 1975498"/>
              <a:gd name="connsiteY22" fmla="*/ 1187238 h 2041100"/>
              <a:gd name="connsiteX23" fmla="*/ 1735455 w 1975498"/>
              <a:gd name="connsiteY23" fmla="*/ 1452880 h 2041100"/>
              <a:gd name="connsiteX24" fmla="*/ 1759161 w 1975498"/>
              <a:gd name="connsiteY24" fmla="*/ 1856740 h 2041100"/>
              <a:gd name="connsiteX25" fmla="*/ 1832610 w 1975498"/>
              <a:gd name="connsiteY25" fmla="*/ 1847003 h 2041100"/>
              <a:gd name="connsiteX26" fmla="*/ 1812079 w 1975498"/>
              <a:gd name="connsiteY26" fmla="*/ 1399540 h 2041100"/>
              <a:gd name="connsiteX27" fmla="*/ 1966383 w 1975498"/>
              <a:gd name="connsiteY27" fmla="*/ 1142153 h 2041100"/>
              <a:gd name="connsiteX28" fmla="*/ 1590463 w 1975498"/>
              <a:gd name="connsiteY28" fmla="*/ 1061720 h 2041100"/>
              <a:gd name="connsiteX29" fmla="*/ 1116330 w 1975498"/>
              <a:gd name="connsiteY29" fmla="*/ 922973 h 2041100"/>
              <a:gd name="connsiteX30" fmla="*/ 1139825 w 1975498"/>
              <a:gd name="connsiteY30" fmla="*/ 905509 h 2041100"/>
              <a:gd name="connsiteX31" fmla="*/ 1137920 w 1975498"/>
              <a:gd name="connsiteY31" fmla="*/ 915670 h 2041100"/>
              <a:gd name="connsiteX32" fmla="*/ 411480 w 1975498"/>
              <a:gd name="connsiteY32" fmla="*/ 1149350 h 2041100"/>
              <a:gd name="connsiteX33" fmla="*/ 320040 w 1975498"/>
              <a:gd name="connsiteY33" fmla="*/ 712470 h 2041100"/>
              <a:gd name="connsiteX34" fmla="*/ 980440 w 1975498"/>
              <a:gd name="connsiteY34" fmla="*/ 534670 h 2041100"/>
              <a:gd name="connsiteX35" fmla="*/ 1054841 w 1975498"/>
              <a:gd name="connsiteY35" fmla="*/ 949325 h 2041100"/>
              <a:gd name="connsiteX36" fmla="*/ 1106064 w 1975498"/>
              <a:gd name="connsiteY36" fmla="*/ 916516 h 2041100"/>
              <a:gd name="connsiteX37" fmla="*/ 1042035 w 1975498"/>
              <a:gd name="connsiteY37" fmla="*/ 515620 h 2041100"/>
              <a:gd name="connsiteX38" fmla="*/ 1112520 w 1975498"/>
              <a:gd name="connsiteY38" fmla="*/ 443230 h 2041100"/>
              <a:gd name="connsiteX39" fmla="*/ 925830 w 1975498"/>
              <a:gd name="connsiteY39" fmla="*/ 30480 h 2041100"/>
              <a:gd name="connsiteX40" fmla="*/ 854710 w 1975498"/>
              <a:gd name="connsiteY40" fmla="*/ 0 h 2041100"/>
              <a:gd name="connsiteX41" fmla="*/ 721360 w 1975498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590463 w 1832610"/>
              <a:gd name="connsiteY28" fmla="*/ 1061720 h 2041100"/>
              <a:gd name="connsiteX29" fmla="*/ 1116330 w 1832610"/>
              <a:gd name="connsiteY29" fmla="*/ 922973 h 2041100"/>
              <a:gd name="connsiteX30" fmla="*/ 1139825 w 1832610"/>
              <a:gd name="connsiteY30" fmla="*/ 905509 h 2041100"/>
              <a:gd name="connsiteX31" fmla="*/ 1137920 w 1832610"/>
              <a:gd name="connsiteY31" fmla="*/ 915670 h 2041100"/>
              <a:gd name="connsiteX32" fmla="*/ 411480 w 1832610"/>
              <a:gd name="connsiteY32" fmla="*/ 1149350 h 2041100"/>
              <a:gd name="connsiteX33" fmla="*/ 320040 w 1832610"/>
              <a:gd name="connsiteY33" fmla="*/ 712470 h 2041100"/>
              <a:gd name="connsiteX34" fmla="*/ 980440 w 1832610"/>
              <a:gd name="connsiteY34" fmla="*/ 534670 h 2041100"/>
              <a:gd name="connsiteX35" fmla="*/ 1054841 w 1832610"/>
              <a:gd name="connsiteY35" fmla="*/ 949325 h 2041100"/>
              <a:gd name="connsiteX36" fmla="*/ 1106064 w 1832610"/>
              <a:gd name="connsiteY36" fmla="*/ 916516 h 2041100"/>
              <a:gd name="connsiteX37" fmla="*/ 1042035 w 1832610"/>
              <a:gd name="connsiteY37" fmla="*/ 515620 h 2041100"/>
              <a:gd name="connsiteX38" fmla="*/ 1112520 w 1832610"/>
              <a:gd name="connsiteY38" fmla="*/ 443230 h 2041100"/>
              <a:gd name="connsiteX39" fmla="*/ 925830 w 1832610"/>
              <a:gd name="connsiteY39" fmla="*/ 30480 h 2041100"/>
              <a:gd name="connsiteX40" fmla="*/ 854710 w 1832610"/>
              <a:gd name="connsiteY40" fmla="*/ 0 h 2041100"/>
              <a:gd name="connsiteX41" fmla="*/ 721360 w 1832610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02011 w 1832610"/>
              <a:gd name="connsiteY24" fmla="*/ 1859915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12079"/>
              <a:gd name="connsiteY0" fmla="*/ 21590 h 2041100"/>
              <a:gd name="connsiteX1" fmla="*/ 96520 w 1812079"/>
              <a:gd name="connsiteY1" fmla="*/ 143510 h 2041100"/>
              <a:gd name="connsiteX2" fmla="*/ 30480 w 1812079"/>
              <a:gd name="connsiteY2" fmla="*/ 184150 h 2041100"/>
              <a:gd name="connsiteX3" fmla="*/ 0 w 1812079"/>
              <a:gd name="connsiteY3" fmla="*/ 265430 h 2041100"/>
              <a:gd name="connsiteX4" fmla="*/ 20320 w 1812079"/>
              <a:gd name="connsiteY4" fmla="*/ 361950 h 2041100"/>
              <a:gd name="connsiteX5" fmla="*/ 101600 w 1812079"/>
              <a:gd name="connsiteY5" fmla="*/ 651510 h 2041100"/>
              <a:gd name="connsiteX6" fmla="*/ 123614 w 1812079"/>
              <a:gd name="connsiteY6" fmla="*/ 740834 h 2041100"/>
              <a:gd name="connsiteX7" fmla="*/ 248920 w 1812079"/>
              <a:gd name="connsiteY7" fmla="*/ 748030 h 2041100"/>
              <a:gd name="connsiteX8" fmla="*/ 336550 w 1812079"/>
              <a:gd name="connsiteY8" fmla="*/ 1163744 h 2041100"/>
              <a:gd name="connsiteX9" fmla="*/ 370840 w 1812079"/>
              <a:gd name="connsiteY9" fmla="*/ 1210310 h 2041100"/>
              <a:gd name="connsiteX10" fmla="*/ 269240 w 1812079"/>
              <a:gd name="connsiteY10" fmla="*/ 1428750 h 2041100"/>
              <a:gd name="connsiteX11" fmla="*/ 243840 w 1812079"/>
              <a:gd name="connsiteY11" fmla="*/ 1789430 h 2041100"/>
              <a:gd name="connsiteX12" fmla="*/ 312420 w 1812079"/>
              <a:gd name="connsiteY12" fmla="*/ 1782657 h 2041100"/>
              <a:gd name="connsiteX13" fmla="*/ 338243 w 1812079"/>
              <a:gd name="connsiteY13" fmla="*/ 1398693 h 2041100"/>
              <a:gd name="connsiteX14" fmla="*/ 436880 w 1812079"/>
              <a:gd name="connsiteY14" fmla="*/ 1240790 h 2041100"/>
              <a:gd name="connsiteX15" fmla="*/ 847090 w 1812079"/>
              <a:gd name="connsiteY15" fmla="*/ 1416050 h 2041100"/>
              <a:gd name="connsiteX16" fmla="*/ 808355 w 1812079"/>
              <a:gd name="connsiteY16" fmla="*/ 1649730 h 2041100"/>
              <a:gd name="connsiteX17" fmla="*/ 823383 w 1812079"/>
              <a:gd name="connsiteY17" fmla="*/ 2040043 h 2041100"/>
              <a:gd name="connsiteX18" fmla="*/ 879687 w 1812079"/>
              <a:gd name="connsiteY18" fmla="*/ 2037292 h 2041100"/>
              <a:gd name="connsiteX19" fmla="*/ 866775 w 1812079"/>
              <a:gd name="connsiteY19" fmla="*/ 1629410 h 2041100"/>
              <a:gd name="connsiteX20" fmla="*/ 910801 w 1812079"/>
              <a:gd name="connsiteY20" fmla="*/ 1446954 h 2041100"/>
              <a:gd name="connsiteX21" fmla="*/ 979805 w 1812079"/>
              <a:gd name="connsiteY21" fmla="*/ 1481243 h 2041100"/>
              <a:gd name="connsiteX22" fmla="*/ 1653752 w 1812079"/>
              <a:gd name="connsiteY22" fmla="*/ 1212638 h 2041100"/>
              <a:gd name="connsiteX23" fmla="*/ 1691005 w 1812079"/>
              <a:gd name="connsiteY23" fmla="*/ 1475105 h 2041100"/>
              <a:gd name="connsiteX24" fmla="*/ 1702011 w 1812079"/>
              <a:gd name="connsiteY24" fmla="*/ 1859915 h 2041100"/>
              <a:gd name="connsiteX25" fmla="*/ 1788160 w 1812079"/>
              <a:gd name="connsiteY25" fmla="*/ 1853353 h 2041100"/>
              <a:gd name="connsiteX26" fmla="*/ 1812079 w 1812079"/>
              <a:gd name="connsiteY26" fmla="*/ 1399540 h 2041100"/>
              <a:gd name="connsiteX27" fmla="*/ 1718733 w 1812079"/>
              <a:gd name="connsiteY27" fmla="*/ 1167553 h 2041100"/>
              <a:gd name="connsiteX28" fmla="*/ 1116330 w 1812079"/>
              <a:gd name="connsiteY28" fmla="*/ 922973 h 2041100"/>
              <a:gd name="connsiteX29" fmla="*/ 1139825 w 1812079"/>
              <a:gd name="connsiteY29" fmla="*/ 905509 h 2041100"/>
              <a:gd name="connsiteX30" fmla="*/ 1137920 w 1812079"/>
              <a:gd name="connsiteY30" fmla="*/ 915670 h 2041100"/>
              <a:gd name="connsiteX31" fmla="*/ 411480 w 1812079"/>
              <a:gd name="connsiteY31" fmla="*/ 1149350 h 2041100"/>
              <a:gd name="connsiteX32" fmla="*/ 320040 w 1812079"/>
              <a:gd name="connsiteY32" fmla="*/ 712470 h 2041100"/>
              <a:gd name="connsiteX33" fmla="*/ 980440 w 1812079"/>
              <a:gd name="connsiteY33" fmla="*/ 534670 h 2041100"/>
              <a:gd name="connsiteX34" fmla="*/ 1054841 w 1812079"/>
              <a:gd name="connsiteY34" fmla="*/ 949325 h 2041100"/>
              <a:gd name="connsiteX35" fmla="*/ 1106064 w 1812079"/>
              <a:gd name="connsiteY35" fmla="*/ 916516 h 2041100"/>
              <a:gd name="connsiteX36" fmla="*/ 1042035 w 1812079"/>
              <a:gd name="connsiteY36" fmla="*/ 515620 h 2041100"/>
              <a:gd name="connsiteX37" fmla="*/ 1112520 w 1812079"/>
              <a:gd name="connsiteY37" fmla="*/ 443230 h 2041100"/>
              <a:gd name="connsiteX38" fmla="*/ 925830 w 1812079"/>
              <a:gd name="connsiteY38" fmla="*/ 30480 h 2041100"/>
              <a:gd name="connsiteX39" fmla="*/ 854710 w 1812079"/>
              <a:gd name="connsiteY39" fmla="*/ 0 h 2041100"/>
              <a:gd name="connsiteX40" fmla="*/ 721360 w 1812079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663911 w 1788160"/>
              <a:gd name="connsiteY24" fmla="*/ 18345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67629"/>
              <a:gd name="connsiteY0" fmla="*/ 21590 h 2041100"/>
              <a:gd name="connsiteX1" fmla="*/ 96520 w 1767629"/>
              <a:gd name="connsiteY1" fmla="*/ 143510 h 2041100"/>
              <a:gd name="connsiteX2" fmla="*/ 30480 w 1767629"/>
              <a:gd name="connsiteY2" fmla="*/ 184150 h 2041100"/>
              <a:gd name="connsiteX3" fmla="*/ 0 w 1767629"/>
              <a:gd name="connsiteY3" fmla="*/ 265430 h 2041100"/>
              <a:gd name="connsiteX4" fmla="*/ 20320 w 1767629"/>
              <a:gd name="connsiteY4" fmla="*/ 361950 h 2041100"/>
              <a:gd name="connsiteX5" fmla="*/ 101600 w 1767629"/>
              <a:gd name="connsiteY5" fmla="*/ 651510 h 2041100"/>
              <a:gd name="connsiteX6" fmla="*/ 123614 w 1767629"/>
              <a:gd name="connsiteY6" fmla="*/ 740834 h 2041100"/>
              <a:gd name="connsiteX7" fmla="*/ 248920 w 1767629"/>
              <a:gd name="connsiteY7" fmla="*/ 748030 h 2041100"/>
              <a:gd name="connsiteX8" fmla="*/ 336550 w 1767629"/>
              <a:gd name="connsiteY8" fmla="*/ 1163744 h 2041100"/>
              <a:gd name="connsiteX9" fmla="*/ 370840 w 1767629"/>
              <a:gd name="connsiteY9" fmla="*/ 1210310 h 2041100"/>
              <a:gd name="connsiteX10" fmla="*/ 269240 w 1767629"/>
              <a:gd name="connsiteY10" fmla="*/ 1428750 h 2041100"/>
              <a:gd name="connsiteX11" fmla="*/ 243840 w 1767629"/>
              <a:gd name="connsiteY11" fmla="*/ 1789430 h 2041100"/>
              <a:gd name="connsiteX12" fmla="*/ 312420 w 1767629"/>
              <a:gd name="connsiteY12" fmla="*/ 1782657 h 2041100"/>
              <a:gd name="connsiteX13" fmla="*/ 338243 w 1767629"/>
              <a:gd name="connsiteY13" fmla="*/ 1398693 h 2041100"/>
              <a:gd name="connsiteX14" fmla="*/ 436880 w 1767629"/>
              <a:gd name="connsiteY14" fmla="*/ 1240790 h 2041100"/>
              <a:gd name="connsiteX15" fmla="*/ 847090 w 1767629"/>
              <a:gd name="connsiteY15" fmla="*/ 1416050 h 2041100"/>
              <a:gd name="connsiteX16" fmla="*/ 808355 w 1767629"/>
              <a:gd name="connsiteY16" fmla="*/ 1649730 h 2041100"/>
              <a:gd name="connsiteX17" fmla="*/ 823383 w 1767629"/>
              <a:gd name="connsiteY17" fmla="*/ 2040043 h 2041100"/>
              <a:gd name="connsiteX18" fmla="*/ 879687 w 1767629"/>
              <a:gd name="connsiteY18" fmla="*/ 2037292 h 2041100"/>
              <a:gd name="connsiteX19" fmla="*/ 866775 w 1767629"/>
              <a:gd name="connsiteY19" fmla="*/ 1629410 h 2041100"/>
              <a:gd name="connsiteX20" fmla="*/ 910801 w 1767629"/>
              <a:gd name="connsiteY20" fmla="*/ 1446954 h 2041100"/>
              <a:gd name="connsiteX21" fmla="*/ 979805 w 1767629"/>
              <a:gd name="connsiteY21" fmla="*/ 1481243 h 2041100"/>
              <a:gd name="connsiteX22" fmla="*/ 1599777 w 1767629"/>
              <a:gd name="connsiteY22" fmla="*/ 1238038 h 2041100"/>
              <a:gd name="connsiteX23" fmla="*/ 1659255 w 1767629"/>
              <a:gd name="connsiteY23" fmla="*/ 1478280 h 2041100"/>
              <a:gd name="connsiteX24" fmla="*/ 1663911 w 1767629"/>
              <a:gd name="connsiteY24" fmla="*/ 1834515 h 2041100"/>
              <a:gd name="connsiteX25" fmla="*/ 1721485 w 1767629"/>
              <a:gd name="connsiteY25" fmla="*/ 1821603 h 2041100"/>
              <a:gd name="connsiteX26" fmla="*/ 1767629 w 1767629"/>
              <a:gd name="connsiteY26" fmla="*/ 1396365 h 2041100"/>
              <a:gd name="connsiteX27" fmla="*/ 1680633 w 1767629"/>
              <a:gd name="connsiteY27" fmla="*/ 1192953 h 2041100"/>
              <a:gd name="connsiteX28" fmla="*/ 1116330 w 1767629"/>
              <a:gd name="connsiteY28" fmla="*/ 922973 h 2041100"/>
              <a:gd name="connsiteX29" fmla="*/ 1139825 w 1767629"/>
              <a:gd name="connsiteY29" fmla="*/ 905509 h 2041100"/>
              <a:gd name="connsiteX30" fmla="*/ 1137920 w 1767629"/>
              <a:gd name="connsiteY30" fmla="*/ 915670 h 2041100"/>
              <a:gd name="connsiteX31" fmla="*/ 411480 w 1767629"/>
              <a:gd name="connsiteY31" fmla="*/ 1149350 h 2041100"/>
              <a:gd name="connsiteX32" fmla="*/ 320040 w 1767629"/>
              <a:gd name="connsiteY32" fmla="*/ 712470 h 2041100"/>
              <a:gd name="connsiteX33" fmla="*/ 980440 w 1767629"/>
              <a:gd name="connsiteY33" fmla="*/ 534670 h 2041100"/>
              <a:gd name="connsiteX34" fmla="*/ 1054841 w 1767629"/>
              <a:gd name="connsiteY34" fmla="*/ 949325 h 2041100"/>
              <a:gd name="connsiteX35" fmla="*/ 1106064 w 1767629"/>
              <a:gd name="connsiteY35" fmla="*/ 916516 h 2041100"/>
              <a:gd name="connsiteX36" fmla="*/ 1042035 w 1767629"/>
              <a:gd name="connsiteY36" fmla="*/ 515620 h 2041100"/>
              <a:gd name="connsiteX37" fmla="*/ 1112520 w 1767629"/>
              <a:gd name="connsiteY37" fmla="*/ 443230 h 2041100"/>
              <a:gd name="connsiteX38" fmla="*/ 925830 w 1767629"/>
              <a:gd name="connsiteY38" fmla="*/ 30480 h 2041100"/>
              <a:gd name="connsiteX39" fmla="*/ 854710 w 1767629"/>
              <a:gd name="connsiteY39" fmla="*/ 0 h 2041100"/>
              <a:gd name="connsiteX40" fmla="*/ 721360 w 1767629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80633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54386 w 1721485"/>
              <a:gd name="connsiteY24" fmla="*/ 1844040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07304"/>
              <a:gd name="connsiteY0" fmla="*/ 21590 h 2041100"/>
              <a:gd name="connsiteX1" fmla="*/ 96520 w 1707304"/>
              <a:gd name="connsiteY1" fmla="*/ 143510 h 2041100"/>
              <a:gd name="connsiteX2" fmla="*/ 30480 w 1707304"/>
              <a:gd name="connsiteY2" fmla="*/ 184150 h 2041100"/>
              <a:gd name="connsiteX3" fmla="*/ 0 w 1707304"/>
              <a:gd name="connsiteY3" fmla="*/ 265430 h 2041100"/>
              <a:gd name="connsiteX4" fmla="*/ 20320 w 1707304"/>
              <a:gd name="connsiteY4" fmla="*/ 361950 h 2041100"/>
              <a:gd name="connsiteX5" fmla="*/ 101600 w 1707304"/>
              <a:gd name="connsiteY5" fmla="*/ 651510 h 2041100"/>
              <a:gd name="connsiteX6" fmla="*/ 123614 w 1707304"/>
              <a:gd name="connsiteY6" fmla="*/ 740834 h 2041100"/>
              <a:gd name="connsiteX7" fmla="*/ 248920 w 1707304"/>
              <a:gd name="connsiteY7" fmla="*/ 748030 h 2041100"/>
              <a:gd name="connsiteX8" fmla="*/ 336550 w 1707304"/>
              <a:gd name="connsiteY8" fmla="*/ 1163744 h 2041100"/>
              <a:gd name="connsiteX9" fmla="*/ 370840 w 1707304"/>
              <a:gd name="connsiteY9" fmla="*/ 1210310 h 2041100"/>
              <a:gd name="connsiteX10" fmla="*/ 269240 w 1707304"/>
              <a:gd name="connsiteY10" fmla="*/ 1428750 h 2041100"/>
              <a:gd name="connsiteX11" fmla="*/ 243840 w 1707304"/>
              <a:gd name="connsiteY11" fmla="*/ 1789430 h 2041100"/>
              <a:gd name="connsiteX12" fmla="*/ 312420 w 1707304"/>
              <a:gd name="connsiteY12" fmla="*/ 1782657 h 2041100"/>
              <a:gd name="connsiteX13" fmla="*/ 338243 w 1707304"/>
              <a:gd name="connsiteY13" fmla="*/ 1398693 h 2041100"/>
              <a:gd name="connsiteX14" fmla="*/ 436880 w 1707304"/>
              <a:gd name="connsiteY14" fmla="*/ 1240790 h 2041100"/>
              <a:gd name="connsiteX15" fmla="*/ 847090 w 1707304"/>
              <a:gd name="connsiteY15" fmla="*/ 1416050 h 2041100"/>
              <a:gd name="connsiteX16" fmla="*/ 808355 w 1707304"/>
              <a:gd name="connsiteY16" fmla="*/ 1649730 h 2041100"/>
              <a:gd name="connsiteX17" fmla="*/ 823383 w 1707304"/>
              <a:gd name="connsiteY17" fmla="*/ 2040043 h 2041100"/>
              <a:gd name="connsiteX18" fmla="*/ 879687 w 1707304"/>
              <a:gd name="connsiteY18" fmla="*/ 2037292 h 2041100"/>
              <a:gd name="connsiteX19" fmla="*/ 866775 w 1707304"/>
              <a:gd name="connsiteY19" fmla="*/ 1629410 h 2041100"/>
              <a:gd name="connsiteX20" fmla="*/ 910801 w 1707304"/>
              <a:gd name="connsiteY20" fmla="*/ 1446954 h 2041100"/>
              <a:gd name="connsiteX21" fmla="*/ 979805 w 1707304"/>
              <a:gd name="connsiteY21" fmla="*/ 1481243 h 2041100"/>
              <a:gd name="connsiteX22" fmla="*/ 1599777 w 1707304"/>
              <a:gd name="connsiteY22" fmla="*/ 1238038 h 2041100"/>
              <a:gd name="connsiteX23" fmla="*/ 1640205 w 1707304"/>
              <a:gd name="connsiteY23" fmla="*/ 1478280 h 2041100"/>
              <a:gd name="connsiteX24" fmla="*/ 1654386 w 1707304"/>
              <a:gd name="connsiteY24" fmla="*/ 1844040 h 2041100"/>
              <a:gd name="connsiteX25" fmla="*/ 1702435 w 1707304"/>
              <a:gd name="connsiteY25" fmla="*/ 1824778 h 2041100"/>
              <a:gd name="connsiteX26" fmla="*/ 1707304 w 1707304"/>
              <a:gd name="connsiteY26" fmla="*/ 1377315 h 2041100"/>
              <a:gd name="connsiteX27" fmla="*/ 1664758 w 1707304"/>
              <a:gd name="connsiteY27" fmla="*/ 1192953 h 2041100"/>
              <a:gd name="connsiteX28" fmla="*/ 1116330 w 1707304"/>
              <a:gd name="connsiteY28" fmla="*/ 922973 h 2041100"/>
              <a:gd name="connsiteX29" fmla="*/ 1139825 w 1707304"/>
              <a:gd name="connsiteY29" fmla="*/ 905509 h 2041100"/>
              <a:gd name="connsiteX30" fmla="*/ 1137920 w 1707304"/>
              <a:gd name="connsiteY30" fmla="*/ 915670 h 2041100"/>
              <a:gd name="connsiteX31" fmla="*/ 411480 w 1707304"/>
              <a:gd name="connsiteY31" fmla="*/ 1149350 h 2041100"/>
              <a:gd name="connsiteX32" fmla="*/ 320040 w 1707304"/>
              <a:gd name="connsiteY32" fmla="*/ 712470 h 2041100"/>
              <a:gd name="connsiteX33" fmla="*/ 980440 w 1707304"/>
              <a:gd name="connsiteY33" fmla="*/ 534670 h 2041100"/>
              <a:gd name="connsiteX34" fmla="*/ 1054841 w 1707304"/>
              <a:gd name="connsiteY34" fmla="*/ 949325 h 2041100"/>
              <a:gd name="connsiteX35" fmla="*/ 1106064 w 1707304"/>
              <a:gd name="connsiteY35" fmla="*/ 916516 h 2041100"/>
              <a:gd name="connsiteX36" fmla="*/ 1042035 w 1707304"/>
              <a:gd name="connsiteY36" fmla="*/ 515620 h 2041100"/>
              <a:gd name="connsiteX37" fmla="*/ 1112520 w 1707304"/>
              <a:gd name="connsiteY37" fmla="*/ 443230 h 2041100"/>
              <a:gd name="connsiteX38" fmla="*/ 925830 w 1707304"/>
              <a:gd name="connsiteY38" fmla="*/ 30480 h 2041100"/>
              <a:gd name="connsiteX39" fmla="*/ 854710 w 1707304"/>
              <a:gd name="connsiteY39" fmla="*/ 0 h 2041100"/>
              <a:gd name="connsiteX40" fmla="*/ 721360 w 1707304"/>
              <a:gd name="connsiteY40" fmla="*/ 21590 h 20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7304" h="2041100">
                <a:moveTo>
                  <a:pt x="721360" y="21590"/>
                </a:moveTo>
                <a:lnTo>
                  <a:pt x="96520" y="143510"/>
                </a:lnTo>
                <a:lnTo>
                  <a:pt x="30480" y="184150"/>
                </a:lnTo>
                <a:lnTo>
                  <a:pt x="0" y="265430"/>
                </a:lnTo>
                <a:lnTo>
                  <a:pt x="20320" y="361950"/>
                </a:lnTo>
                <a:lnTo>
                  <a:pt x="101600" y="651510"/>
                </a:lnTo>
                <a:lnTo>
                  <a:pt x="123614" y="740834"/>
                </a:lnTo>
                <a:cubicBezTo>
                  <a:pt x="201084" y="771737"/>
                  <a:pt x="199672" y="722701"/>
                  <a:pt x="248920" y="748030"/>
                </a:cubicBezTo>
                <a:cubicBezTo>
                  <a:pt x="284480" y="891540"/>
                  <a:pt x="317923" y="1026584"/>
                  <a:pt x="336550" y="1163744"/>
                </a:cubicBezTo>
                <a:cubicBezTo>
                  <a:pt x="360680" y="1198316"/>
                  <a:pt x="359410" y="1194788"/>
                  <a:pt x="370840" y="1210310"/>
                </a:cubicBezTo>
                <a:cubicBezTo>
                  <a:pt x="306705" y="1224845"/>
                  <a:pt x="278977" y="1324610"/>
                  <a:pt x="269240" y="1428750"/>
                </a:cubicBezTo>
                <a:lnTo>
                  <a:pt x="243840" y="1789430"/>
                </a:lnTo>
                <a:cubicBezTo>
                  <a:pt x="284903" y="1796204"/>
                  <a:pt x="273049" y="1798743"/>
                  <a:pt x="312420" y="1782657"/>
                </a:cubicBezTo>
                <a:lnTo>
                  <a:pt x="338243" y="1398693"/>
                </a:lnTo>
                <a:cubicBezTo>
                  <a:pt x="358986" y="1308382"/>
                  <a:pt x="351014" y="1263297"/>
                  <a:pt x="436880" y="1240790"/>
                </a:cubicBezTo>
                <a:lnTo>
                  <a:pt x="847090" y="1416050"/>
                </a:lnTo>
                <a:cubicBezTo>
                  <a:pt x="773853" y="1477010"/>
                  <a:pt x="813858" y="1567603"/>
                  <a:pt x="808355" y="1649730"/>
                </a:cubicBezTo>
                <a:lnTo>
                  <a:pt x="823383" y="2040043"/>
                </a:lnTo>
                <a:cubicBezTo>
                  <a:pt x="843209" y="2039479"/>
                  <a:pt x="855627" y="2044206"/>
                  <a:pt x="879687" y="2037292"/>
                </a:cubicBezTo>
                <a:cubicBezTo>
                  <a:pt x="878205" y="1913679"/>
                  <a:pt x="868257" y="1753023"/>
                  <a:pt x="866775" y="1629410"/>
                </a:cubicBezTo>
                <a:cubicBezTo>
                  <a:pt x="862753" y="1562947"/>
                  <a:pt x="835448" y="1483784"/>
                  <a:pt x="910801" y="1446954"/>
                </a:cubicBezTo>
                <a:cubicBezTo>
                  <a:pt x="927452" y="1464028"/>
                  <a:pt x="939871" y="1472637"/>
                  <a:pt x="979805" y="1481243"/>
                </a:cubicBezTo>
                <a:lnTo>
                  <a:pt x="1599777" y="1238038"/>
                </a:lnTo>
                <a:cubicBezTo>
                  <a:pt x="1642886" y="1301186"/>
                  <a:pt x="1632021" y="1414074"/>
                  <a:pt x="1640205" y="1478280"/>
                </a:cubicBezTo>
                <a:lnTo>
                  <a:pt x="1654386" y="1844040"/>
                </a:lnTo>
                <a:cubicBezTo>
                  <a:pt x="1689805" y="1847850"/>
                  <a:pt x="1681833" y="1837902"/>
                  <a:pt x="1702435" y="1824778"/>
                </a:cubicBezTo>
                <a:lnTo>
                  <a:pt x="1707304" y="1377315"/>
                </a:lnTo>
                <a:cubicBezTo>
                  <a:pt x="1695592" y="1293636"/>
                  <a:pt x="1720920" y="1274516"/>
                  <a:pt x="1664758" y="1192953"/>
                </a:cubicBezTo>
                <a:cubicBezTo>
                  <a:pt x="1548800" y="1113525"/>
                  <a:pt x="1221810" y="960826"/>
                  <a:pt x="1116330" y="922973"/>
                </a:cubicBezTo>
                <a:lnTo>
                  <a:pt x="1139825" y="905509"/>
                </a:lnTo>
                <a:lnTo>
                  <a:pt x="1137920" y="915670"/>
                </a:lnTo>
                <a:lnTo>
                  <a:pt x="411480" y="1149350"/>
                </a:lnTo>
                <a:lnTo>
                  <a:pt x="320040" y="712470"/>
                </a:lnTo>
                <a:lnTo>
                  <a:pt x="980440" y="534670"/>
                </a:lnTo>
                <a:lnTo>
                  <a:pt x="1054841" y="949325"/>
                </a:lnTo>
                <a:lnTo>
                  <a:pt x="1106064" y="916516"/>
                </a:lnTo>
                <a:lnTo>
                  <a:pt x="1042035" y="515620"/>
                </a:lnTo>
                <a:cubicBezTo>
                  <a:pt x="1084580" y="496782"/>
                  <a:pt x="1104900" y="493818"/>
                  <a:pt x="1112520" y="443230"/>
                </a:cubicBezTo>
                <a:lnTo>
                  <a:pt x="925830" y="30480"/>
                </a:lnTo>
                <a:cubicBezTo>
                  <a:pt x="902123" y="20320"/>
                  <a:pt x="900642" y="13335"/>
                  <a:pt x="854710" y="0"/>
                </a:cubicBezTo>
                <a:cubicBezTo>
                  <a:pt x="803910" y="847"/>
                  <a:pt x="765810" y="14393"/>
                  <a:pt x="721360" y="215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Freeform 271"/>
          <p:cNvSpPr/>
          <p:nvPr/>
        </p:nvSpPr>
        <p:spPr>
          <a:xfrm>
            <a:off x="6276870" y="4733979"/>
            <a:ext cx="2365646" cy="2814046"/>
          </a:xfrm>
          <a:custGeom>
            <a:avLst/>
            <a:gdLst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06680 w 2032000"/>
              <a:gd name="connsiteY6" fmla="*/ 762000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020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20040 w 2032000"/>
              <a:gd name="connsiteY10" fmla="*/ 1249680 h 2138680"/>
              <a:gd name="connsiteX11" fmla="*/ 309880 w 2032000"/>
              <a:gd name="connsiteY11" fmla="*/ 1325880 h 2138680"/>
              <a:gd name="connsiteX12" fmla="*/ 269240 w 2032000"/>
              <a:gd name="connsiteY12" fmla="*/ 1447800 h 2138680"/>
              <a:gd name="connsiteX13" fmla="*/ 223520 w 2032000"/>
              <a:gd name="connsiteY13" fmla="*/ 1752600 h 2138680"/>
              <a:gd name="connsiteX14" fmla="*/ 243840 w 2032000"/>
              <a:gd name="connsiteY14" fmla="*/ 1808480 h 2138680"/>
              <a:gd name="connsiteX15" fmla="*/ 309880 w 2032000"/>
              <a:gd name="connsiteY15" fmla="*/ 1793240 h 2138680"/>
              <a:gd name="connsiteX16" fmla="*/ 325120 w 2032000"/>
              <a:gd name="connsiteY16" fmla="*/ 1742440 h 2138680"/>
              <a:gd name="connsiteX17" fmla="*/ 365760 w 2032000"/>
              <a:gd name="connsiteY17" fmla="*/ 1356360 h 2138680"/>
              <a:gd name="connsiteX18" fmla="*/ 396240 w 2032000"/>
              <a:gd name="connsiteY18" fmla="*/ 1275080 h 2138680"/>
              <a:gd name="connsiteX19" fmla="*/ 436880 w 2032000"/>
              <a:gd name="connsiteY19" fmla="*/ 1259840 h 2138680"/>
              <a:gd name="connsiteX20" fmla="*/ 929640 w 2032000"/>
              <a:gd name="connsiteY20" fmla="*/ 1473200 h 2138680"/>
              <a:gd name="connsiteX21" fmla="*/ 980440 w 2032000"/>
              <a:gd name="connsiteY21" fmla="*/ 1498600 h 2138680"/>
              <a:gd name="connsiteX22" fmla="*/ 929640 w 2032000"/>
              <a:gd name="connsiteY22" fmla="*/ 1549400 h 2138680"/>
              <a:gd name="connsiteX23" fmla="*/ 919480 w 2032000"/>
              <a:gd name="connsiteY23" fmla="*/ 1706880 h 2138680"/>
              <a:gd name="connsiteX24" fmla="*/ 919480 w 2032000"/>
              <a:gd name="connsiteY24" fmla="*/ 1955800 h 2138680"/>
              <a:gd name="connsiteX25" fmla="*/ 939800 w 2032000"/>
              <a:gd name="connsiteY25" fmla="*/ 2067560 h 2138680"/>
              <a:gd name="connsiteX26" fmla="*/ 975360 w 2032000"/>
              <a:gd name="connsiteY26" fmla="*/ 2123440 h 2138680"/>
              <a:gd name="connsiteX27" fmla="*/ 1066800 w 2032000"/>
              <a:gd name="connsiteY27" fmla="*/ 2138680 h 2138680"/>
              <a:gd name="connsiteX28" fmla="*/ 1061720 w 2032000"/>
              <a:gd name="connsiteY28" fmla="*/ 2057400 h 2138680"/>
              <a:gd name="connsiteX29" fmla="*/ 1016000 w 2032000"/>
              <a:gd name="connsiteY29" fmla="*/ 1813560 h 2138680"/>
              <a:gd name="connsiteX30" fmla="*/ 1026160 w 2032000"/>
              <a:gd name="connsiteY30" fmla="*/ 1518920 h 2138680"/>
              <a:gd name="connsiteX31" fmla="*/ 1071880 w 2032000"/>
              <a:gd name="connsiteY31" fmla="*/ 1584960 h 2138680"/>
              <a:gd name="connsiteX32" fmla="*/ 1889760 w 2032000"/>
              <a:gd name="connsiteY32" fmla="*/ 1275080 h 2138680"/>
              <a:gd name="connsiteX33" fmla="*/ 1828800 w 2032000"/>
              <a:gd name="connsiteY33" fmla="*/ 1224280 h 2138680"/>
              <a:gd name="connsiteX34" fmla="*/ 1889760 w 2032000"/>
              <a:gd name="connsiteY34" fmla="*/ 1229360 h 2138680"/>
              <a:gd name="connsiteX35" fmla="*/ 1910080 w 2032000"/>
              <a:gd name="connsiteY35" fmla="*/ 1452880 h 2138680"/>
              <a:gd name="connsiteX36" fmla="*/ 1950720 w 2032000"/>
              <a:gd name="connsiteY36" fmla="*/ 1793240 h 2138680"/>
              <a:gd name="connsiteX37" fmla="*/ 1930400 w 2032000"/>
              <a:gd name="connsiteY37" fmla="*/ 1910080 h 2138680"/>
              <a:gd name="connsiteX38" fmla="*/ 2016760 w 2032000"/>
              <a:gd name="connsiteY38" fmla="*/ 1849120 h 2138680"/>
              <a:gd name="connsiteX39" fmla="*/ 2032000 w 2032000"/>
              <a:gd name="connsiteY39" fmla="*/ 1701800 h 2138680"/>
              <a:gd name="connsiteX40" fmla="*/ 2016760 w 2032000"/>
              <a:gd name="connsiteY40" fmla="*/ 1544320 h 2138680"/>
              <a:gd name="connsiteX41" fmla="*/ 2001520 w 2032000"/>
              <a:gd name="connsiteY41" fmla="*/ 1412240 h 2138680"/>
              <a:gd name="connsiteX42" fmla="*/ 1986280 w 2032000"/>
              <a:gd name="connsiteY42" fmla="*/ 1275080 h 2138680"/>
              <a:gd name="connsiteX43" fmla="*/ 1955800 w 2032000"/>
              <a:gd name="connsiteY43" fmla="*/ 1163320 h 2138680"/>
              <a:gd name="connsiteX44" fmla="*/ 1823720 w 2032000"/>
              <a:gd name="connsiteY44" fmla="*/ 1153160 h 2138680"/>
              <a:gd name="connsiteX45" fmla="*/ 1656080 w 2032000"/>
              <a:gd name="connsiteY45" fmla="*/ 1010920 h 2138680"/>
              <a:gd name="connsiteX46" fmla="*/ 1173480 w 2032000"/>
              <a:gd name="connsiteY46" fmla="*/ 873760 h 2138680"/>
              <a:gd name="connsiteX47" fmla="*/ 1092200 w 2032000"/>
              <a:gd name="connsiteY47" fmla="*/ 899160 h 2138680"/>
              <a:gd name="connsiteX48" fmla="*/ 1137920 w 2032000"/>
              <a:gd name="connsiteY48" fmla="*/ 934720 h 2138680"/>
              <a:gd name="connsiteX49" fmla="*/ 411480 w 2032000"/>
              <a:gd name="connsiteY49" fmla="*/ 1168400 h 2138680"/>
              <a:gd name="connsiteX50" fmla="*/ 320040 w 2032000"/>
              <a:gd name="connsiteY50" fmla="*/ 731520 h 2138680"/>
              <a:gd name="connsiteX51" fmla="*/ 980440 w 2032000"/>
              <a:gd name="connsiteY51" fmla="*/ 553720 h 2138680"/>
              <a:gd name="connsiteX52" fmla="*/ 1087120 w 2032000"/>
              <a:gd name="connsiteY52" fmla="*/ 889000 h 2138680"/>
              <a:gd name="connsiteX53" fmla="*/ 1178560 w 2032000"/>
              <a:gd name="connsiteY53" fmla="*/ 863600 h 2138680"/>
              <a:gd name="connsiteX54" fmla="*/ 1051560 w 2032000"/>
              <a:gd name="connsiteY54" fmla="*/ 528320 h 2138680"/>
              <a:gd name="connsiteX55" fmla="*/ 1117600 w 2032000"/>
              <a:gd name="connsiteY55" fmla="*/ 528320 h 2138680"/>
              <a:gd name="connsiteX56" fmla="*/ 1112520 w 2032000"/>
              <a:gd name="connsiteY56" fmla="*/ 462280 h 2138680"/>
              <a:gd name="connsiteX57" fmla="*/ 868680 w 2032000"/>
              <a:gd name="connsiteY57" fmla="*/ 5080 h 2138680"/>
              <a:gd name="connsiteX58" fmla="*/ 772160 w 2032000"/>
              <a:gd name="connsiteY58" fmla="*/ 0 h 2138680"/>
              <a:gd name="connsiteX59" fmla="*/ 721360 w 2032000"/>
              <a:gd name="connsiteY59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925830 w 2032000"/>
              <a:gd name="connsiteY52" fmla="*/ 4953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37465 h 2135505"/>
              <a:gd name="connsiteX1" fmla="*/ 96520 w 2032000"/>
              <a:gd name="connsiteY1" fmla="*/ 159385 h 2135505"/>
              <a:gd name="connsiteX2" fmla="*/ 30480 w 2032000"/>
              <a:gd name="connsiteY2" fmla="*/ 200025 h 2135505"/>
              <a:gd name="connsiteX3" fmla="*/ 0 w 2032000"/>
              <a:gd name="connsiteY3" fmla="*/ 281305 h 2135505"/>
              <a:gd name="connsiteX4" fmla="*/ 20320 w 2032000"/>
              <a:gd name="connsiteY4" fmla="*/ 377825 h 2135505"/>
              <a:gd name="connsiteX5" fmla="*/ 101600 w 2032000"/>
              <a:gd name="connsiteY5" fmla="*/ 667385 h 2135505"/>
              <a:gd name="connsiteX6" fmla="*/ 123614 w 2032000"/>
              <a:gd name="connsiteY6" fmla="*/ 756709 h 2135505"/>
              <a:gd name="connsiteX7" fmla="*/ 248920 w 2032000"/>
              <a:gd name="connsiteY7" fmla="*/ 763905 h 2135505"/>
              <a:gd name="connsiteX8" fmla="*/ 336550 w 2032000"/>
              <a:gd name="connsiteY8" fmla="*/ 1179619 h 2135505"/>
              <a:gd name="connsiteX9" fmla="*/ 370840 w 2032000"/>
              <a:gd name="connsiteY9" fmla="*/ 1226185 h 2135505"/>
              <a:gd name="connsiteX10" fmla="*/ 269240 w 2032000"/>
              <a:gd name="connsiteY10" fmla="*/ 1444625 h 2135505"/>
              <a:gd name="connsiteX11" fmla="*/ 243840 w 2032000"/>
              <a:gd name="connsiteY11" fmla="*/ 1805305 h 2135505"/>
              <a:gd name="connsiteX12" fmla="*/ 312420 w 2032000"/>
              <a:gd name="connsiteY12" fmla="*/ 1798532 h 2135505"/>
              <a:gd name="connsiteX13" fmla="*/ 338243 w 2032000"/>
              <a:gd name="connsiteY13" fmla="*/ 1414568 h 2135505"/>
              <a:gd name="connsiteX14" fmla="*/ 436880 w 2032000"/>
              <a:gd name="connsiteY14" fmla="*/ 1256665 h 2135505"/>
              <a:gd name="connsiteX15" fmla="*/ 929640 w 2032000"/>
              <a:gd name="connsiteY15" fmla="*/ 1470025 h 2135505"/>
              <a:gd name="connsiteX16" fmla="*/ 980440 w 2032000"/>
              <a:gd name="connsiteY16" fmla="*/ 1495425 h 2135505"/>
              <a:gd name="connsiteX17" fmla="*/ 929640 w 2032000"/>
              <a:gd name="connsiteY17" fmla="*/ 1546225 h 2135505"/>
              <a:gd name="connsiteX18" fmla="*/ 919480 w 2032000"/>
              <a:gd name="connsiteY18" fmla="*/ 1703705 h 2135505"/>
              <a:gd name="connsiteX19" fmla="*/ 919480 w 2032000"/>
              <a:gd name="connsiteY19" fmla="*/ 1952625 h 2135505"/>
              <a:gd name="connsiteX20" fmla="*/ 939800 w 2032000"/>
              <a:gd name="connsiteY20" fmla="*/ 2064385 h 2135505"/>
              <a:gd name="connsiteX21" fmla="*/ 975360 w 2032000"/>
              <a:gd name="connsiteY21" fmla="*/ 2120265 h 2135505"/>
              <a:gd name="connsiteX22" fmla="*/ 1066800 w 2032000"/>
              <a:gd name="connsiteY22" fmla="*/ 2135505 h 2135505"/>
              <a:gd name="connsiteX23" fmla="*/ 1061720 w 2032000"/>
              <a:gd name="connsiteY23" fmla="*/ 2054225 h 2135505"/>
              <a:gd name="connsiteX24" fmla="*/ 1016000 w 2032000"/>
              <a:gd name="connsiteY24" fmla="*/ 1810385 h 2135505"/>
              <a:gd name="connsiteX25" fmla="*/ 1026160 w 2032000"/>
              <a:gd name="connsiteY25" fmla="*/ 1515745 h 2135505"/>
              <a:gd name="connsiteX26" fmla="*/ 1071880 w 2032000"/>
              <a:gd name="connsiteY26" fmla="*/ 1581785 h 2135505"/>
              <a:gd name="connsiteX27" fmla="*/ 1889760 w 2032000"/>
              <a:gd name="connsiteY27" fmla="*/ 1271905 h 2135505"/>
              <a:gd name="connsiteX28" fmla="*/ 1828800 w 2032000"/>
              <a:gd name="connsiteY28" fmla="*/ 1221105 h 2135505"/>
              <a:gd name="connsiteX29" fmla="*/ 1889760 w 2032000"/>
              <a:gd name="connsiteY29" fmla="*/ 1226185 h 2135505"/>
              <a:gd name="connsiteX30" fmla="*/ 1910080 w 2032000"/>
              <a:gd name="connsiteY30" fmla="*/ 1449705 h 2135505"/>
              <a:gd name="connsiteX31" fmla="*/ 1950720 w 2032000"/>
              <a:gd name="connsiteY31" fmla="*/ 1790065 h 2135505"/>
              <a:gd name="connsiteX32" fmla="*/ 1930400 w 2032000"/>
              <a:gd name="connsiteY32" fmla="*/ 1906905 h 2135505"/>
              <a:gd name="connsiteX33" fmla="*/ 2016760 w 2032000"/>
              <a:gd name="connsiteY33" fmla="*/ 1845945 h 2135505"/>
              <a:gd name="connsiteX34" fmla="*/ 2032000 w 2032000"/>
              <a:gd name="connsiteY34" fmla="*/ 1698625 h 2135505"/>
              <a:gd name="connsiteX35" fmla="*/ 2016760 w 2032000"/>
              <a:gd name="connsiteY35" fmla="*/ 1541145 h 2135505"/>
              <a:gd name="connsiteX36" fmla="*/ 2001520 w 2032000"/>
              <a:gd name="connsiteY36" fmla="*/ 1409065 h 2135505"/>
              <a:gd name="connsiteX37" fmla="*/ 1986280 w 2032000"/>
              <a:gd name="connsiteY37" fmla="*/ 1271905 h 2135505"/>
              <a:gd name="connsiteX38" fmla="*/ 1955800 w 2032000"/>
              <a:gd name="connsiteY38" fmla="*/ 1160145 h 2135505"/>
              <a:gd name="connsiteX39" fmla="*/ 1823720 w 2032000"/>
              <a:gd name="connsiteY39" fmla="*/ 1149985 h 2135505"/>
              <a:gd name="connsiteX40" fmla="*/ 1656080 w 2032000"/>
              <a:gd name="connsiteY40" fmla="*/ 1007745 h 2135505"/>
              <a:gd name="connsiteX41" fmla="*/ 1173480 w 2032000"/>
              <a:gd name="connsiteY41" fmla="*/ 870585 h 2135505"/>
              <a:gd name="connsiteX42" fmla="*/ 1092200 w 2032000"/>
              <a:gd name="connsiteY42" fmla="*/ 895985 h 2135505"/>
              <a:gd name="connsiteX43" fmla="*/ 1137920 w 2032000"/>
              <a:gd name="connsiteY43" fmla="*/ 931545 h 2135505"/>
              <a:gd name="connsiteX44" fmla="*/ 411480 w 2032000"/>
              <a:gd name="connsiteY44" fmla="*/ 1165225 h 2135505"/>
              <a:gd name="connsiteX45" fmla="*/ 320040 w 2032000"/>
              <a:gd name="connsiteY45" fmla="*/ 728345 h 2135505"/>
              <a:gd name="connsiteX46" fmla="*/ 980440 w 2032000"/>
              <a:gd name="connsiteY46" fmla="*/ 550545 h 2135505"/>
              <a:gd name="connsiteX47" fmla="*/ 1087120 w 2032000"/>
              <a:gd name="connsiteY47" fmla="*/ 885825 h 2135505"/>
              <a:gd name="connsiteX48" fmla="*/ 1178560 w 2032000"/>
              <a:gd name="connsiteY48" fmla="*/ 860425 h 2135505"/>
              <a:gd name="connsiteX49" fmla="*/ 1051560 w 2032000"/>
              <a:gd name="connsiteY49" fmla="*/ 525145 h 2135505"/>
              <a:gd name="connsiteX50" fmla="*/ 1117600 w 2032000"/>
              <a:gd name="connsiteY50" fmla="*/ 525145 h 2135505"/>
              <a:gd name="connsiteX51" fmla="*/ 1112520 w 2032000"/>
              <a:gd name="connsiteY51" fmla="*/ 459105 h 2135505"/>
              <a:gd name="connsiteX52" fmla="*/ 925830 w 2032000"/>
              <a:gd name="connsiteY52" fmla="*/ 46355 h 2135505"/>
              <a:gd name="connsiteX53" fmla="*/ 842010 w 2032000"/>
              <a:gd name="connsiteY53" fmla="*/ 0 h 2135505"/>
              <a:gd name="connsiteX54" fmla="*/ 721360 w 2032000"/>
              <a:gd name="connsiteY54" fmla="*/ 37465 h 2135505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17930 w 2032000"/>
              <a:gd name="connsiteY41" fmla="*/ 8785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29640 w 2032000"/>
              <a:gd name="connsiteY16" fmla="*/ 1530350 h 2119630"/>
              <a:gd name="connsiteX17" fmla="*/ 919480 w 2032000"/>
              <a:gd name="connsiteY17" fmla="*/ 1687830 h 2119630"/>
              <a:gd name="connsiteX18" fmla="*/ 919480 w 2032000"/>
              <a:gd name="connsiteY18" fmla="*/ 1936750 h 2119630"/>
              <a:gd name="connsiteX19" fmla="*/ 939800 w 2032000"/>
              <a:gd name="connsiteY19" fmla="*/ 2048510 h 2119630"/>
              <a:gd name="connsiteX20" fmla="*/ 975360 w 2032000"/>
              <a:gd name="connsiteY20" fmla="*/ 2104390 h 2119630"/>
              <a:gd name="connsiteX21" fmla="*/ 1066800 w 2032000"/>
              <a:gd name="connsiteY21" fmla="*/ 2119630 h 2119630"/>
              <a:gd name="connsiteX22" fmla="*/ 1061720 w 2032000"/>
              <a:gd name="connsiteY22" fmla="*/ 2038350 h 2119630"/>
              <a:gd name="connsiteX23" fmla="*/ 1016000 w 2032000"/>
              <a:gd name="connsiteY23" fmla="*/ 1794510 h 2119630"/>
              <a:gd name="connsiteX24" fmla="*/ 1026160 w 2032000"/>
              <a:gd name="connsiteY24" fmla="*/ 1499870 h 2119630"/>
              <a:gd name="connsiteX25" fmla="*/ 1071880 w 2032000"/>
              <a:gd name="connsiteY25" fmla="*/ 1565910 h 2119630"/>
              <a:gd name="connsiteX26" fmla="*/ 1889760 w 2032000"/>
              <a:gd name="connsiteY26" fmla="*/ 1256030 h 2119630"/>
              <a:gd name="connsiteX27" fmla="*/ 1828800 w 2032000"/>
              <a:gd name="connsiteY27" fmla="*/ 1205230 h 2119630"/>
              <a:gd name="connsiteX28" fmla="*/ 1889760 w 2032000"/>
              <a:gd name="connsiteY28" fmla="*/ 1210310 h 2119630"/>
              <a:gd name="connsiteX29" fmla="*/ 1910080 w 2032000"/>
              <a:gd name="connsiteY29" fmla="*/ 1433830 h 2119630"/>
              <a:gd name="connsiteX30" fmla="*/ 1950720 w 2032000"/>
              <a:gd name="connsiteY30" fmla="*/ 1774190 h 2119630"/>
              <a:gd name="connsiteX31" fmla="*/ 1930400 w 2032000"/>
              <a:gd name="connsiteY31" fmla="*/ 1891030 h 2119630"/>
              <a:gd name="connsiteX32" fmla="*/ 2016760 w 2032000"/>
              <a:gd name="connsiteY32" fmla="*/ 1830070 h 2119630"/>
              <a:gd name="connsiteX33" fmla="*/ 2032000 w 2032000"/>
              <a:gd name="connsiteY33" fmla="*/ 1682750 h 2119630"/>
              <a:gd name="connsiteX34" fmla="*/ 2016760 w 2032000"/>
              <a:gd name="connsiteY34" fmla="*/ 1525270 h 2119630"/>
              <a:gd name="connsiteX35" fmla="*/ 2001520 w 2032000"/>
              <a:gd name="connsiteY35" fmla="*/ 1393190 h 2119630"/>
              <a:gd name="connsiteX36" fmla="*/ 1986280 w 2032000"/>
              <a:gd name="connsiteY36" fmla="*/ 1256030 h 2119630"/>
              <a:gd name="connsiteX37" fmla="*/ 1955800 w 2032000"/>
              <a:gd name="connsiteY37" fmla="*/ 1144270 h 2119630"/>
              <a:gd name="connsiteX38" fmla="*/ 1823720 w 2032000"/>
              <a:gd name="connsiteY38" fmla="*/ 1134110 h 2119630"/>
              <a:gd name="connsiteX39" fmla="*/ 1656080 w 2032000"/>
              <a:gd name="connsiteY39" fmla="*/ 991870 h 2119630"/>
              <a:gd name="connsiteX40" fmla="*/ 1217930 w 2032000"/>
              <a:gd name="connsiteY40" fmla="*/ 878523 h 2119630"/>
              <a:gd name="connsiteX41" fmla="*/ 1139825 w 2032000"/>
              <a:gd name="connsiteY41" fmla="*/ 905509 h 2119630"/>
              <a:gd name="connsiteX42" fmla="*/ 1137920 w 2032000"/>
              <a:gd name="connsiteY42" fmla="*/ 915670 h 2119630"/>
              <a:gd name="connsiteX43" fmla="*/ 411480 w 2032000"/>
              <a:gd name="connsiteY43" fmla="*/ 1149350 h 2119630"/>
              <a:gd name="connsiteX44" fmla="*/ 320040 w 2032000"/>
              <a:gd name="connsiteY44" fmla="*/ 712470 h 2119630"/>
              <a:gd name="connsiteX45" fmla="*/ 980440 w 2032000"/>
              <a:gd name="connsiteY45" fmla="*/ 534670 h 2119630"/>
              <a:gd name="connsiteX46" fmla="*/ 1139507 w 2032000"/>
              <a:gd name="connsiteY46" fmla="*/ 904875 h 2119630"/>
              <a:gd name="connsiteX47" fmla="*/ 1218248 w 2032000"/>
              <a:gd name="connsiteY47" fmla="*/ 882649 h 2119630"/>
              <a:gd name="connsiteX48" fmla="*/ 1042035 w 2032000"/>
              <a:gd name="connsiteY48" fmla="*/ 515620 h 2119630"/>
              <a:gd name="connsiteX49" fmla="*/ 1112520 w 2032000"/>
              <a:gd name="connsiteY49" fmla="*/ 443230 h 2119630"/>
              <a:gd name="connsiteX50" fmla="*/ 925830 w 2032000"/>
              <a:gd name="connsiteY50" fmla="*/ 30480 h 2119630"/>
              <a:gd name="connsiteX51" fmla="*/ 854710 w 2032000"/>
              <a:gd name="connsiteY51" fmla="*/ 0 h 2119630"/>
              <a:gd name="connsiteX52" fmla="*/ 721360 w 2032000"/>
              <a:gd name="connsiteY52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43610 w 2032000"/>
              <a:gd name="connsiteY19" fmla="*/ 2101215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1066800 w 2032000"/>
              <a:gd name="connsiteY19" fmla="*/ 2119630 h 2119630"/>
              <a:gd name="connsiteX20" fmla="*/ 1061720 w 2032000"/>
              <a:gd name="connsiteY20" fmla="*/ 2038350 h 2119630"/>
              <a:gd name="connsiteX21" fmla="*/ 1016000 w 2032000"/>
              <a:gd name="connsiteY21" fmla="*/ 1794510 h 2119630"/>
              <a:gd name="connsiteX22" fmla="*/ 1026160 w 2032000"/>
              <a:gd name="connsiteY22" fmla="*/ 1499870 h 2119630"/>
              <a:gd name="connsiteX23" fmla="*/ 1071880 w 2032000"/>
              <a:gd name="connsiteY23" fmla="*/ 1565910 h 2119630"/>
              <a:gd name="connsiteX24" fmla="*/ 1889760 w 2032000"/>
              <a:gd name="connsiteY24" fmla="*/ 1256030 h 2119630"/>
              <a:gd name="connsiteX25" fmla="*/ 1828800 w 2032000"/>
              <a:gd name="connsiteY25" fmla="*/ 1205230 h 2119630"/>
              <a:gd name="connsiteX26" fmla="*/ 1889760 w 2032000"/>
              <a:gd name="connsiteY26" fmla="*/ 1210310 h 2119630"/>
              <a:gd name="connsiteX27" fmla="*/ 1910080 w 2032000"/>
              <a:gd name="connsiteY27" fmla="*/ 1433830 h 2119630"/>
              <a:gd name="connsiteX28" fmla="*/ 1950720 w 2032000"/>
              <a:gd name="connsiteY28" fmla="*/ 1774190 h 2119630"/>
              <a:gd name="connsiteX29" fmla="*/ 1930400 w 2032000"/>
              <a:gd name="connsiteY29" fmla="*/ 1891030 h 2119630"/>
              <a:gd name="connsiteX30" fmla="*/ 2016760 w 2032000"/>
              <a:gd name="connsiteY30" fmla="*/ 1830070 h 2119630"/>
              <a:gd name="connsiteX31" fmla="*/ 2032000 w 2032000"/>
              <a:gd name="connsiteY31" fmla="*/ 1682750 h 2119630"/>
              <a:gd name="connsiteX32" fmla="*/ 2016760 w 2032000"/>
              <a:gd name="connsiteY32" fmla="*/ 1525270 h 2119630"/>
              <a:gd name="connsiteX33" fmla="*/ 2001520 w 2032000"/>
              <a:gd name="connsiteY33" fmla="*/ 1393190 h 2119630"/>
              <a:gd name="connsiteX34" fmla="*/ 1986280 w 2032000"/>
              <a:gd name="connsiteY34" fmla="*/ 1256030 h 2119630"/>
              <a:gd name="connsiteX35" fmla="*/ 1955800 w 2032000"/>
              <a:gd name="connsiteY35" fmla="*/ 1144270 h 2119630"/>
              <a:gd name="connsiteX36" fmla="*/ 1823720 w 2032000"/>
              <a:gd name="connsiteY36" fmla="*/ 1134110 h 2119630"/>
              <a:gd name="connsiteX37" fmla="*/ 1656080 w 2032000"/>
              <a:gd name="connsiteY37" fmla="*/ 991870 h 2119630"/>
              <a:gd name="connsiteX38" fmla="*/ 1217930 w 2032000"/>
              <a:gd name="connsiteY38" fmla="*/ 878523 h 2119630"/>
              <a:gd name="connsiteX39" fmla="*/ 1139825 w 2032000"/>
              <a:gd name="connsiteY39" fmla="*/ 905509 h 2119630"/>
              <a:gd name="connsiteX40" fmla="*/ 1137920 w 2032000"/>
              <a:gd name="connsiteY40" fmla="*/ 915670 h 2119630"/>
              <a:gd name="connsiteX41" fmla="*/ 411480 w 2032000"/>
              <a:gd name="connsiteY41" fmla="*/ 1149350 h 2119630"/>
              <a:gd name="connsiteX42" fmla="*/ 320040 w 2032000"/>
              <a:gd name="connsiteY42" fmla="*/ 712470 h 2119630"/>
              <a:gd name="connsiteX43" fmla="*/ 980440 w 2032000"/>
              <a:gd name="connsiteY43" fmla="*/ 534670 h 2119630"/>
              <a:gd name="connsiteX44" fmla="*/ 1139507 w 2032000"/>
              <a:gd name="connsiteY44" fmla="*/ 904875 h 2119630"/>
              <a:gd name="connsiteX45" fmla="*/ 1218248 w 2032000"/>
              <a:gd name="connsiteY45" fmla="*/ 882649 h 2119630"/>
              <a:gd name="connsiteX46" fmla="*/ 1042035 w 2032000"/>
              <a:gd name="connsiteY46" fmla="*/ 515620 h 2119630"/>
              <a:gd name="connsiteX47" fmla="*/ 1112520 w 2032000"/>
              <a:gd name="connsiteY47" fmla="*/ 443230 h 2119630"/>
              <a:gd name="connsiteX48" fmla="*/ 925830 w 2032000"/>
              <a:gd name="connsiteY48" fmla="*/ 30480 h 2119630"/>
              <a:gd name="connsiteX49" fmla="*/ 854710 w 2032000"/>
              <a:gd name="connsiteY49" fmla="*/ 0 h 2119630"/>
              <a:gd name="connsiteX50" fmla="*/ 721360 w 2032000"/>
              <a:gd name="connsiteY50" fmla="*/ 21590 h 211963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19480 w 2032000"/>
              <a:gd name="connsiteY17" fmla="*/ 1936750 h 2048510"/>
              <a:gd name="connsiteX18" fmla="*/ 939800 w 2032000"/>
              <a:gd name="connsiteY18" fmla="*/ 2048510 h 2048510"/>
              <a:gd name="connsiteX19" fmla="*/ 1061720 w 2032000"/>
              <a:gd name="connsiteY19" fmla="*/ 2038350 h 2048510"/>
              <a:gd name="connsiteX20" fmla="*/ 1016000 w 2032000"/>
              <a:gd name="connsiteY20" fmla="*/ 1794510 h 2048510"/>
              <a:gd name="connsiteX21" fmla="*/ 1026160 w 2032000"/>
              <a:gd name="connsiteY21" fmla="*/ 1499870 h 2048510"/>
              <a:gd name="connsiteX22" fmla="*/ 1071880 w 2032000"/>
              <a:gd name="connsiteY22" fmla="*/ 1565910 h 2048510"/>
              <a:gd name="connsiteX23" fmla="*/ 1889760 w 2032000"/>
              <a:gd name="connsiteY23" fmla="*/ 1256030 h 2048510"/>
              <a:gd name="connsiteX24" fmla="*/ 1828800 w 2032000"/>
              <a:gd name="connsiteY24" fmla="*/ 1205230 h 2048510"/>
              <a:gd name="connsiteX25" fmla="*/ 1889760 w 2032000"/>
              <a:gd name="connsiteY25" fmla="*/ 1210310 h 2048510"/>
              <a:gd name="connsiteX26" fmla="*/ 1910080 w 2032000"/>
              <a:gd name="connsiteY26" fmla="*/ 1433830 h 2048510"/>
              <a:gd name="connsiteX27" fmla="*/ 1950720 w 2032000"/>
              <a:gd name="connsiteY27" fmla="*/ 1774190 h 2048510"/>
              <a:gd name="connsiteX28" fmla="*/ 1930400 w 2032000"/>
              <a:gd name="connsiteY28" fmla="*/ 1891030 h 2048510"/>
              <a:gd name="connsiteX29" fmla="*/ 2016760 w 2032000"/>
              <a:gd name="connsiteY29" fmla="*/ 1830070 h 2048510"/>
              <a:gd name="connsiteX30" fmla="*/ 2032000 w 2032000"/>
              <a:gd name="connsiteY30" fmla="*/ 1682750 h 2048510"/>
              <a:gd name="connsiteX31" fmla="*/ 2016760 w 2032000"/>
              <a:gd name="connsiteY31" fmla="*/ 1525270 h 2048510"/>
              <a:gd name="connsiteX32" fmla="*/ 2001520 w 2032000"/>
              <a:gd name="connsiteY32" fmla="*/ 1393190 h 2048510"/>
              <a:gd name="connsiteX33" fmla="*/ 1986280 w 2032000"/>
              <a:gd name="connsiteY33" fmla="*/ 1256030 h 2048510"/>
              <a:gd name="connsiteX34" fmla="*/ 1955800 w 2032000"/>
              <a:gd name="connsiteY34" fmla="*/ 1144270 h 2048510"/>
              <a:gd name="connsiteX35" fmla="*/ 1823720 w 2032000"/>
              <a:gd name="connsiteY35" fmla="*/ 1134110 h 2048510"/>
              <a:gd name="connsiteX36" fmla="*/ 1656080 w 2032000"/>
              <a:gd name="connsiteY36" fmla="*/ 991870 h 2048510"/>
              <a:gd name="connsiteX37" fmla="*/ 1217930 w 2032000"/>
              <a:gd name="connsiteY37" fmla="*/ 878523 h 2048510"/>
              <a:gd name="connsiteX38" fmla="*/ 1139825 w 2032000"/>
              <a:gd name="connsiteY38" fmla="*/ 905509 h 2048510"/>
              <a:gd name="connsiteX39" fmla="*/ 1137920 w 2032000"/>
              <a:gd name="connsiteY39" fmla="*/ 915670 h 2048510"/>
              <a:gd name="connsiteX40" fmla="*/ 411480 w 2032000"/>
              <a:gd name="connsiteY40" fmla="*/ 1149350 h 2048510"/>
              <a:gd name="connsiteX41" fmla="*/ 320040 w 2032000"/>
              <a:gd name="connsiteY41" fmla="*/ 712470 h 2048510"/>
              <a:gd name="connsiteX42" fmla="*/ 980440 w 2032000"/>
              <a:gd name="connsiteY42" fmla="*/ 534670 h 2048510"/>
              <a:gd name="connsiteX43" fmla="*/ 1139507 w 2032000"/>
              <a:gd name="connsiteY43" fmla="*/ 904875 h 2048510"/>
              <a:gd name="connsiteX44" fmla="*/ 1218248 w 2032000"/>
              <a:gd name="connsiteY44" fmla="*/ 882649 h 2048510"/>
              <a:gd name="connsiteX45" fmla="*/ 1042035 w 2032000"/>
              <a:gd name="connsiteY45" fmla="*/ 515620 h 2048510"/>
              <a:gd name="connsiteX46" fmla="*/ 1112520 w 2032000"/>
              <a:gd name="connsiteY46" fmla="*/ 443230 h 2048510"/>
              <a:gd name="connsiteX47" fmla="*/ 925830 w 2032000"/>
              <a:gd name="connsiteY47" fmla="*/ 30480 h 2048510"/>
              <a:gd name="connsiteX48" fmla="*/ 854710 w 2032000"/>
              <a:gd name="connsiteY48" fmla="*/ 0 h 2048510"/>
              <a:gd name="connsiteX49" fmla="*/ 721360 w 2032000"/>
              <a:gd name="connsiteY49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61720 w 2032000"/>
              <a:gd name="connsiteY18" fmla="*/ 2038350 h 2048510"/>
              <a:gd name="connsiteX19" fmla="*/ 1016000 w 2032000"/>
              <a:gd name="connsiteY19" fmla="*/ 1794510 h 2048510"/>
              <a:gd name="connsiteX20" fmla="*/ 1026160 w 2032000"/>
              <a:gd name="connsiteY20" fmla="*/ 1499870 h 2048510"/>
              <a:gd name="connsiteX21" fmla="*/ 1071880 w 2032000"/>
              <a:gd name="connsiteY21" fmla="*/ 1565910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1016000 w 2032000"/>
              <a:gd name="connsiteY19" fmla="*/ 1794510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86697 w 2032000"/>
              <a:gd name="connsiteY21" fmla="*/ 154474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90600 w 2032000"/>
              <a:gd name="connsiteY19" fmla="*/ 1670685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89760 w 2032000"/>
              <a:gd name="connsiteY23" fmla="*/ 1210310 h 2048510"/>
              <a:gd name="connsiteX24" fmla="*/ 1910080 w 2032000"/>
              <a:gd name="connsiteY24" fmla="*/ 1433830 h 2048510"/>
              <a:gd name="connsiteX25" fmla="*/ 1950720 w 2032000"/>
              <a:gd name="connsiteY25" fmla="*/ 1774190 h 2048510"/>
              <a:gd name="connsiteX26" fmla="*/ 1930400 w 2032000"/>
              <a:gd name="connsiteY26" fmla="*/ 1891030 h 2048510"/>
              <a:gd name="connsiteX27" fmla="*/ 2016760 w 2032000"/>
              <a:gd name="connsiteY27" fmla="*/ 1830070 h 2048510"/>
              <a:gd name="connsiteX28" fmla="*/ 2032000 w 2032000"/>
              <a:gd name="connsiteY28" fmla="*/ 1682750 h 2048510"/>
              <a:gd name="connsiteX29" fmla="*/ 2016760 w 2032000"/>
              <a:gd name="connsiteY29" fmla="*/ 1525270 h 2048510"/>
              <a:gd name="connsiteX30" fmla="*/ 2001520 w 2032000"/>
              <a:gd name="connsiteY30" fmla="*/ 1393190 h 2048510"/>
              <a:gd name="connsiteX31" fmla="*/ 1986280 w 2032000"/>
              <a:gd name="connsiteY31" fmla="*/ 1256030 h 2048510"/>
              <a:gd name="connsiteX32" fmla="*/ 1955800 w 2032000"/>
              <a:gd name="connsiteY32" fmla="*/ 1144270 h 2048510"/>
              <a:gd name="connsiteX33" fmla="*/ 1823720 w 2032000"/>
              <a:gd name="connsiteY33" fmla="*/ 1134110 h 2048510"/>
              <a:gd name="connsiteX34" fmla="*/ 1656080 w 2032000"/>
              <a:gd name="connsiteY34" fmla="*/ 991870 h 2048510"/>
              <a:gd name="connsiteX35" fmla="*/ 1217930 w 2032000"/>
              <a:gd name="connsiteY35" fmla="*/ 878523 h 2048510"/>
              <a:gd name="connsiteX36" fmla="*/ 1139825 w 2032000"/>
              <a:gd name="connsiteY36" fmla="*/ 905509 h 2048510"/>
              <a:gd name="connsiteX37" fmla="*/ 1137920 w 2032000"/>
              <a:gd name="connsiteY37" fmla="*/ 915670 h 2048510"/>
              <a:gd name="connsiteX38" fmla="*/ 411480 w 2032000"/>
              <a:gd name="connsiteY38" fmla="*/ 1149350 h 2048510"/>
              <a:gd name="connsiteX39" fmla="*/ 320040 w 2032000"/>
              <a:gd name="connsiteY39" fmla="*/ 712470 h 2048510"/>
              <a:gd name="connsiteX40" fmla="*/ 980440 w 2032000"/>
              <a:gd name="connsiteY40" fmla="*/ 534670 h 2048510"/>
              <a:gd name="connsiteX41" fmla="*/ 1139507 w 2032000"/>
              <a:gd name="connsiteY41" fmla="*/ 904875 h 2048510"/>
              <a:gd name="connsiteX42" fmla="*/ 1218248 w 2032000"/>
              <a:gd name="connsiteY42" fmla="*/ 882649 h 2048510"/>
              <a:gd name="connsiteX43" fmla="*/ 1042035 w 2032000"/>
              <a:gd name="connsiteY43" fmla="*/ 515620 h 2048510"/>
              <a:gd name="connsiteX44" fmla="*/ 1112520 w 2032000"/>
              <a:gd name="connsiteY44" fmla="*/ 443230 h 2048510"/>
              <a:gd name="connsiteX45" fmla="*/ 925830 w 2032000"/>
              <a:gd name="connsiteY45" fmla="*/ 30480 h 2048510"/>
              <a:gd name="connsiteX46" fmla="*/ 854710 w 2032000"/>
              <a:gd name="connsiteY46" fmla="*/ 0 h 2048510"/>
              <a:gd name="connsiteX47" fmla="*/ 721360 w 2032000"/>
              <a:gd name="connsiteY47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823720 w 2032000"/>
              <a:gd name="connsiteY32" fmla="*/ 1134110 h 2048510"/>
              <a:gd name="connsiteX33" fmla="*/ 1656080 w 2032000"/>
              <a:gd name="connsiteY33" fmla="*/ 991870 h 2048510"/>
              <a:gd name="connsiteX34" fmla="*/ 1217930 w 2032000"/>
              <a:gd name="connsiteY34" fmla="*/ 878523 h 2048510"/>
              <a:gd name="connsiteX35" fmla="*/ 1139825 w 2032000"/>
              <a:gd name="connsiteY35" fmla="*/ 905509 h 2048510"/>
              <a:gd name="connsiteX36" fmla="*/ 1137920 w 2032000"/>
              <a:gd name="connsiteY36" fmla="*/ 915670 h 2048510"/>
              <a:gd name="connsiteX37" fmla="*/ 411480 w 2032000"/>
              <a:gd name="connsiteY37" fmla="*/ 1149350 h 2048510"/>
              <a:gd name="connsiteX38" fmla="*/ 320040 w 2032000"/>
              <a:gd name="connsiteY38" fmla="*/ 712470 h 2048510"/>
              <a:gd name="connsiteX39" fmla="*/ 980440 w 2032000"/>
              <a:gd name="connsiteY39" fmla="*/ 534670 h 2048510"/>
              <a:gd name="connsiteX40" fmla="*/ 1139507 w 2032000"/>
              <a:gd name="connsiteY40" fmla="*/ 904875 h 2048510"/>
              <a:gd name="connsiteX41" fmla="*/ 1218248 w 2032000"/>
              <a:gd name="connsiteY41" fmla="*/ 882649 h 2048510"/>
              <a:gd name="connsiteX42" fmla="*/ 1042035 w 2032000"/>
              <a:gd name="connsiteY42" fmla="*/ 515620 h 2048510"/>
              <a:gd name="connsiteX43" fmla="*/ 1112520 w 2032000"/>
              <a:gd name="connsiteY43" fmla="*/ 443230 h 2048510"/>
              <a:gd name="connsiteX44" fmla="*/ 925830 w 2032000"/>
              <a:gd name="connsiteY44" fmla="*/ 30480 h 2048510"/>
              <a:gd name="connsiteX45" fmla="*/ 854710 w 2032000"/>
              <a:gd name="connsiteY45" fmla="*/ 0 h 2048510"/>
              <a:gd name="connsiteX46" fmla="*/ 721360 w 2032000"/>
              <a:gd name="connsiteY46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32093 w 2032000"/>
              <a:gd name="connsiteY22" fmla="*/ 123486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1001395 w 2032000"/>
              <a:gd name="connsiteY18" fmla="*/ 2044700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95501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33449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10166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102176"/>
              <a:gd name="connsiteX1" fmla="*/ 96520 w 2032000"/>
              <a:gd name="connsiteY1" fmla="*/ 143510 h 2102176"/>
              <a:gd name="connsiteX2" fmla="*/ 30480 w 2032000"/>
              <a:gd name="connsiteY2" fmla="*/ 184150 h 2102176"/>
              <a:gd name="connsiteX3" fmla="*/ 0 w 2032000"/>
              <a:gd name="connsiteY3" fmla="*/ 265430 h 2102176"/>
              <a:gd name="connsiteX4" fmla="*/ 20320 w 2032000"/>
              <a:gd name="connsiteY4" fmla="*/ 361950 h 2102176"/>
              <a:gd name="connsiteX5" fmla="*/ 101600 w 2032000"/>
              <a:gd name="connsiteY5" fmla="*/ 651510 h 2102176"/>
              <a:gd name="connsiteX6" fmla="*/ 123614 w 2032000"/>
              <a:gd name="connsiteY6" fmla="*/ 740834 h 2102176"/>
              <a:gd name="connsiteX7" fmla="*/ 248920 w 2032000"/>
              <a:gd name="connsiteY7" fmla="*/ 748030 h 2102176"/>
              <a:gd name="connsiteX8" fmla="*/ 336550 w 2032000"/>
              <a:gd name="connsiteY8" fmla="*/ 1163744 h 2102176"/>
              <a:gd name="connsiteX9" fmla="*/ 370840 w 2032000"/>
              <a:gd name="connsiteY9" fmla="*/ 1210310 h 2102176"/>
              <a:gd name="connsiteX10" fmla="*/ 269240 w 2032000"/>
              <a:gd name="connsiteY10" fmla="*/ 1428750 h 2102176"/>
              <a:gd name="connsiteX11" fmla="*/ 243840 w 2032000"/>
              <a:gd name="connsiteY11" fmla="*/ 1789430 h 2102176"/>
              <a:gd name="connsiteX12" fmla="*/ 312420 w 2032000"/>
              <a:gd name="connsiteY12" fmla="*/ 1782657 h 2102176"/>
              <a:gd name="connsiteX13" fmla="*/ 338243 w 2032000"/>
              <a:gd name="connsiteY13" fmla="*/ 1398693 h 2102176"/>
              <a:gd name="connsiteX14" fmla="*/ 436880 w 2032000"/>
              <a:gd name="connsiteY14" fmla="*/ 1240790 h 2102176"/>
              <a:gd name="connsiteX15" fmla="*/ 980440 w 2032000"/>
              <a:gd name="connsiteY15" fmla="*/ 1479550 h 2102176"/>
              <a:gd name="connsiteX16" fmla="*/ 919480 w 2032000"/>
              <a:gd name="connsiteY16" fmla="*/ 1687830 h 2102176"/>
              <a:gd name="connsiteX17" fmla="*/ 910166 w 2032000"/>
              <a:gd name="connsiteY17" fmla="*/ 2097193 h 2102176"/>
              <a:gd name="connsiteX18" fmla="*/ 975995 w 2032000"/>
              <a:gd name="connsiteY18" fmla="*/ 2099734 h 2102176"/>
              <a:gd name="connsiteX19" fmla="*/ 987425 w 2032000"/>
              <a:gd name="connsiteY19" fmla="*/ 1667510 h 2102176"/>
              <a:gd name="connsiteX20" fmla="*/ 1034626 w 2032000"/>
              <a:gd name="connsiteY20" fmla="*/ 1510454 h 2102176"/>
              <a:gd name="connsiteX21" fmla="*/ 1097280 w 2032000"/>
              <a:gd name="connsiteY21" fmla="*/ 1544743 h 2102176"/>
              <a:gd name="connsiteX22" fmla="*/ 1917277 w 2032000"/>
              <a:gd name="connsiteY22" fmla="*/ 1241213 h 2102176"/>
              <a:gd name="connsiteX23" fmla="*/ 1910080 w 2032000"/>
              <a:gd name="connsiteY23" fmla="*/ 1433830 h 2102176"/>
              <a:gd name="connsiteX24" fmla="*/ 1950720 w 2032000"/>
              <a:gd name="connsiteY24" fmla="*/ 1774190 h 2102176"/>
              <a:gd name="connsiteX25" fmla="*/ 1930400 w 2032000"/>
              <a:gd name="connsiteY25" fmla="*/ 1891030 h 2102176"/>
              <a:gd name="connsiteX26" fmla="*/ 2016760 w 2032000"/>
              <a:gd name="connsiteY26" fmla="*/ 1830070 h 2102176"/>
              <a:gd name="connsiteX27" fmla="*/ 2032000 w 2032000"/>
              <a:gd name="connsiteY27" fmla="*/ 1682750 h 2102176"/>
              <a:gd name="connsiteX28" fmla="*/ 2016760 w 2032000"/>
              <a:gd name="connsiteY28" fmla="*/ 1525270 h 2102176"/>
              <a:gd name="connsiteX29" fmla="*/ 2001520 w 2032000"/>
              <a:gd name="connsiteY29" fmla="*/ 1393190 h 2102176"/>
              <a:gd name="connsiteX30" fmla="*/ 1994746 w 2032000"/>
              <a:gd name="connsiteY30" fmla="*/ 1256030 h 2102176"/>
              <a:gd name="connsiteX31" fmla="*/ 1966383 w 2032000"/>
              <a:gd name="connsiteY31" fmla="*/ 1142153 h 2102176"/>
              <a:gd name="connsiteX32" fmla="*/ 1656080 w 2032000"/>
              <a:gd name="connsiteY32" fmla="*/ 991870 h 2102176"/>
              <a:gd name="connsiteX33" fmla="*/ 1217930 w 2032000"/>
              <a:gd name="connsiteY33" fmla="*/ 878523 h 2102176"/>
              <a:gd name="connsiteX34" fmla="*/ 1139825 w 2032000"/>
              <a:gd name="connsiteY34" fmla="*/ 905509 h 2102176"/>
              <a:gd name="connsiteX35" fmla="*/ 1137920 w 2032000"/>
              <a:gd name="connsiteY35" fmla="*/ 915670 h 2102176"/>
              <a:gd name="connsiteX36" fmla="*/ 411480 w 2032000"/>
              <a:gd name="connsiteY36" fmla="*/ 1149350 h 2102176"/>
              <a:gd name="connsiteX37" fmla="*/ 320040 w 2032000"/>
              <a:gd name="connsiteY37" fmla="*/ 712470 h 2102176"/>
              <a:gd name="connsiteX38" fmla="*/ 980440 w 2032000"/>
              <a:gd name="connsiteY38" fmla="*/ 534670 h 2102176"/>
              <a:gd name="connsiteX39" fmla="*/ 1139507 w 2032000"/>
              <a:gd name="connsiteY39" fmla="*/ 904875 h 2102176"/>
              <a:gd name="connsiteX40" fmla="*/ 1218248 w 2032000"/>
              <a:gd name="connsiteY40" fmla="*/ 882649 h 2102176"/>
              <a:gd name="connsiteX41" fmla="*/ 1042035 w 2032000"/>
              <a:gd name="connsiteY41" fmla="*/ 515620 h 2102176"/>
              <a:gd name="connsiteX42" fmla="*/ 1112520 w 2032000"/>
              <a:gd name="connsiteY42" fmla="*/ 443230 h 2102176"/>
              <a:gd name="connsiteX43" fmla="*/ 925830 w 2032000"/>
              <a:gd name="connsiteY43" fmla="*/ 30480 h 2102176"/>
              <a:gd name="connsiteX44" fmla="*/ 854710 w 2032000"/>
              <a:gd name="connsiteY44" fmla="*/ 0 h 2102176"/>
              <a:gd name="connsiteX45" fmla="*/ 721360 w 2032000"/>
              <a:gd name="connsiteY45" fmla="*/ 21590 h 2102176"/>
              <a:gd name="connsiteX0" fmla="*/ 721360 w 2032000"/>
              <a:gd name="connsiteY0" fmla="*/ 21590 h 2147993"/>
              <a:gd name="connsiteX1" fmla="*/ 96520 w 2032000"/>
              <a:gd name="connsiteY1" fmla="*/ 143510 h 2147993"/>
              <a:gd name="connsiteX2" fmla="*/ 30480 w 2032000"/>
              <a:gd name="connsiteY2" fmla="*/ 184150 h 2147993"/>
              <a:gd name="connsiteX3" fmla="*/ 0 w 2032000"/>
              <a:gd name="connsiteY3" fmla="*/ 265430 h 2147993"/>
              <a:gd name="connsiteX4" fmla="*/ 20320 w 2032000"/>
              <a:gd name="connsiteY4" fmla="*/ 361950 h 2147993"/>
              <a:gd name="connsiteX5" fmla="*/ 101600 w 2032000"/>
              <a:gd name="connsiteY5" fmla="*/ 651510 h 2147993"/>
              <a:gd name="connsiteX6" fmla="*/ 123614 w 2032000"/>
              <a:gd name="connsiteY6" fmla="*/ 740834 h 2147993"/>
              <a:gd name="connsiteX7" fmla="*/ 248920 w 2032000"/>
              <a:gd name="connsiteY7" fmla="*/ 748030 h 2147993"/>
              <a:gd name="connsiteX8" fmla="*/ 336550 w 2032000"/>
              <a:gd name="connsiteY8" fmla="*/ 1163744 h 2147993"/>
              <a:gd name="connsiteX9" fmla="*/ 370840 w 2032000"/>
              <a:gd name="connsiteY9" fmla="*/ 1210310 h 2147993"/>
              <a:gd name="connsiteX10" fmla="*/ 269240 w 2032000"/>
              <a:gd name="connsiteY10" fmla="*/ 1428750 h 2147993"/>
              <a:gd name="connsiteX11" fmla="*/ 243840 w 2032000"/>
              <a:gd name="connsiteY11" fmla="*/ 1789430 h 2147993"/>
              <a:gd name="connsiteX12" fmla="*/ 312420 w 2032000"/>
              <a:gd name="connsiteY12" fmla="*/ 1782657 h 2147993"/>
              <a:gd name="connsiteX13" fmla="*/ 338243 w 2032000"/>
              <a:gd name="connsiteY13" fmla="*/ 1398693 h 2147993"/>
              <a:gd name="connsiteX14" fmla="*/ 436880 w 2032000"/>
              <a:gd name="connsiteY14" fmla="*/ 1240790 h 2147993"/>
              <a:gd name="connsiteX15" fmla="*/ 980440 w 2032000"/>
              <a:gd name="connsiteY15" fmla="*/ 1479550 h 2147993"/>
              <a:gd name="connsiteX16" fmla="*/ 919480 w 2032000"/>
              <a:gd name="connsiteY16" fmla="*/ 1687830 h 2147993"/>
              <a:gd name="connsiteX17" fmla="*/ 912283 w 2032000"/>
              <a:gd name="connsiteY17" fmla="*/ 2147993 h 2147993"/>
              <a:gd name="connsiteX18" fmla="*/ 975995 w 2032000"/>
              <a:gd name="connsiteY18" fmla="*/ 2099734 h 2147993"/>
              <a:gd name="connsiteX19" fmla="*/ 987425 w 2032000"/>
              <a:gd name="connsiteY19" fmla="*/ 1667510 h 2147993"/>
              <a:gd name="connsiteX20" fmla="*/ 1034626 w 2032000"/>
              <a:gd name="connsiteY20" fmla="*/ 1510454 h 2147993"/>
              <a:gd name="connsiteX21" fmla="*/ 1097280 w 2032000"/>
              <a:gd name="connsiteY21" fmla="*/ 1544743 h 2147993"/>
              <a:gd name="connsiteX22" fmla="*/ 1917277 w 2032000"/>
              <a:gd name="connsiteY22" fmla="*/ 1241213 h 2147993"/>
              <a:gd name="connsiteX23" fmla="*/ 1910080 w 2032000"/>
              <a:gd name="connsiteY23" fmla="*/ 1433830 h 2147993"/>
              <a:gd name="connsiteX24" fmla="*/ 1950720 w 2032000"/>
              <a:gd name="connsiteY24" fmla="*/ 1774190 h 2147993"/>
              <a:gd name="connsiteX25" fmla="*/ 1930400 w 2032000"/>
              <a:gd name="connsiteY25" fmla="*/ 1891030 h 2147993"/>
              <a:gd name="connsiteX26" fmla="*/ 2016760 w 2032000"/>
              <a:gd name="connsiteY26" fmla="*/ 1830070 h 2147993"/>
              <a:gd name="connsiteX27" fmla="*/ 2032000 w 2032000"/>
              <a:gd name="connsiteY27" fmla="*/ 1682750 h 2147993"/>
              <a:gd name="connsiteX28" fmla="*/ 2016760 w 2032000"/>
              <a:gd name="connsiteY28" fmla="*/ 1525270 h 2147993"/>
              <a:gd name="connsiteX29" fmla="*/ 2001520 w 2032000"/>
              <a:gd name="connsiteY29" fmla="*/ 1393190 h 2147993"/>
              <a:gd name="connsiteX30" fmla="*/ 1994746 w 2032000"/>
              <a:gd name="connsiteY30" fmla="*/ 1256030 h 2147993"/>
              <a:gd name="connsiteX31" fmla="*/ 1966383 w 2032000"/>
              <a:gd name="connsiteY31" fmla="*/ 1142153 h 2147993"/>
              <a:gd name="connsiteX32" fmla="*/ 1656080 w 2032000"/>
              <a:gd name="connsiteY32" fmla="*/ 991870 h 2147993"/>
              <a:gd name="connsiteX33" fmla="*/ 1217930 w 2032000"/>
              <a:gd name="connsiteY33" fmla="*/ 878523 h 2147993"/>
              <a:gd name="connsiteX34" fmla="*/ 1139825 w 2032000"/>
              <a:gd name="connsiteY34" fmla="*/ 905509 h 2147993"/>
              <a:gd name="connsiteX35" fmla="*/ 1137920 w 2032000"/>
              <a:gd name="connsiteY35" fmla="*/ 915670 h 2147993"/>
              <a:gd name="connsiteX36" fmla="*/ 411480 w 2032000"/>
              <a:gd name="connsiteY36" fmla="*/ 1149350 h 2147993"/>
              <a:gd name="connsiteX37" fmla="*/ 320040 w 2032000"/>
              <a:gd name="connsiteY37" fmla="*/ 712470 h 2147993"/>
              <a:gd name="connsiteX38" fmla="*/ 980440 w 2032000"/>
              <a:gd name="connsiteY38" fmla="*/ 534670 h 2147993"/>
              <a:gd name="connsiteX39" fmla="*/ 1139507 w 2032000"/>
              <a:gd name="connsiteY39" fmla="*/ 904875 h 2147993"/>
              <a:gd name="connsiteX40" fmla="*/ 1218248 w 2032000"/>
              <a:gd name="connsiteY40" fmla="*/ 882649 h 2147993"/>
              <a:gd name="connsiteX41" fmla="*/ 1042035 w 2032000"/>
              <a:gd name="connsiteY41" fmla="*/ 515620 h 2147993"/>
              <a:gd name="connsiteX42" fmla="*/ 1112520 w 2032000"/>
              <a:gd name="connsiteY42" fmla="*/ 443230 h 2147993"/>
              <a:gd name="connsiteX43" fmla="*/ 925830 w 2032000"/>
              <a:gd name="connsiteY43" fmla="*/ 30480 h 2147993"/>
              <a:gd name="connsiteX44" fmla="*/ 854710 w 2032000"/>
              <a:gd name="connsiteY44" fmla="*/ 0 h 2147993"/>
              <a:gd name="connsiteX45" fmla="*/ 721360 w 2032000"/>
              <a:gd name="connsiteY45" fmla="*/ 21590 h 2147993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1008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5754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05754 w 2032000"/>
              <a:gd name="connsiteY28" fmla="*/ 1393190 h 2151269"/>
              <a:gd name="connsiteX29" fmla="*/ 1966383 w 2032000"/>
              <a:gd name="connsiteY29" fmla="*/ 1142153 h 2151269"/>
              <a:gd name="connsiteX30" fmla="*/ 1656080 w 2032000"/>
              <a:gd name="connsiteY30" fmla="*/ 991870 h 2151269"/>
              <a:gd name="connsiteX31" fmla="*/ 1217930 w 2032000"/>
              <a:gd name="connsiteY31" fmla="*/ 878523 h 2151269"/>
              <a:gd name="connsiteX32" fmla="*/ 1139825 w 2032000"/>
              <a:gd name="connsiteY32" fmla="*/ 905509 h 2151269"/>
              <a:gd name="connsiteX33" fmla="*/ 1137920 w 2032000"/>
              <a:gd name="connsiteY33" fmla="*/ 915670 h 2151269"/>
              <a:gd name="connsiteX34" fmla="*/ 411480 w 2032000"/>
              <a:gd name="connsiteY34" fmla="*/ 1149350 h 2151269"/>
              <a:gd name="connsiteX35" fmla="*/ 320040 w 2032000"/>
              <a:gd name="connsiteY35" fmla="*/ 712470 h 2151269"/>
              <a:gd name="connsiteX36" fmla="*/ 980440 w 2032000"/>
              <a:gd name="connsiteY36" fmla="*/ 534670 h 2151269"/>
              <a:gd name="connsiteX37" fmla="*/ 1139507 w 2032000"/>
              <a:gd name="connsiteY37" fmla="*/ 904875 h 2151269"/>
              <a:gd name="connsiteX38" fmla="*/ 1218248 w 2032000"/>
              <a:gd name="connsiteY38" fmla="*/ 882649 h 2151269"/>
              <a:gd name="connsiteX39" fmla="*/ 1042035 w 2032000"/>
              <a:gd name="connsiteY39" fmla="*/ 515620 h 2151269"/>
              <a:gd name="connsiteX40" fmla="*/ 1112520 w 2032000"/>
              <a:gd name="connsiteY40" fmla="*/ 443230 h 2151269"/>
              <a:gd name="connsiteX41" fmla="*/ 925830 w 2032000"/>
              <a:gd name="connsiteY41" fmla="*/ 30480 h 2151269"/>
              <a:gd name="connsiteX42" fmla="*/ 854710 w 2032000"/>
              <a:gd name="connsiteY42" fmla="*/ 0 h 2151269"/>
              <a:gd name="connsiteX43" fmla="*/ 721360 w 2032000"/>
              <a:gd name="connsiteY43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1930400 w 2016760"/>
              <a:gd name="connsiteY25" fmla="*/ 1891030 h 2151269"/>
              <a:gd name="connsiteX26" fmla="*/ 2016760 w 2016760"/>
              <a:gd name="connsiteY26" fmla="*/ 1830070 h 2151269"/>
              <a:gd name="connsiteX27" fmla="*/ 2005754 w 2016760"/>
              <a:gd name="connsiteY27" fmla="*/ 1393190 h 2151269"/>
              <a:gd name="connsiteX28" fmla="*/ 1966383 w 2016760"/>
              <a:gd name="connsiteY28" fmla="*/ 1142153 h 2151269"/>
              <a:gd name="connsiteX29" fmla="*/ 1656080 w 2016760"/>
              <a:gd name="connsiteY29" fmla="*/ 991870 h 2151269"/>
              <a:gd name="connsiteX30" fmla="*/ 1217930 w 2016760"/>
              <a:gd name="connsiteY30" fmla="*/ 878523 h 2151269"/>
              <a:gd name="connsiteX31" fmla="*/ 1139825 w 2016760"/>
              <a:gd name="connsiteY31" fmla="*/ 905509 h 2151269"/>
              <a:gd name="connsiteX32" fmla="*/ 1137920 w 2016760"/>
              <a:gd name="connsiteY32" fmla="*/ 915670 h 2151269"/>
              <a:gd name="connsiteX33" fmla="*/ 411480 w 2016760"/>
              <a:gd name="connsiteY33" fmla="*/ 1149350 h 2151269"/>
              <a:gd name="connsiteX34" fmla="*/ 320040 w 2016760"/>
              <a:gd name="connsiteY34" fmla="*/ 712470 h 2151269"/>
              <a:gd name="connsiteX35" fmla="*/ 980440 w 2016760"/>
              <a:gd name="connsiteY35" fmla="*/ 534670 h 2151269"/>
              <a:gd name="connsiteX36" fmla="*/ 1139507 w 2016760"/>
              <a:gd name="connsiteY36" fmla="*/ 904875 h 2151269"/>
              <a:gd name="connsiteX37" fmla="*/ 1218248 w 2016760"/>
              <a:gd name="connsiteY37" fmla="*/ 882649 h 2151269"/>
              <a:gd name="connsiteX38" fmla="*/ 1042035 w 2016760"/>
              <a:gd name="connsiteY38" fmla="*/ 515620 h 2151269"/>
              <a:gd name="connsiteX39" fmla="*/ 1112520 w 2016760"/>
              <a:gd name="connsiteY39" fmla="*/ 443230 h 2151269"/>
              <a:gd name="connsiteX40" fmla="*/ 925830 w 2016760"/>
              <a:gd name="connsiteY40" fmla="*/ 30480 h 2151269"/>
              <a:gd name="connsiteX41" fmla="*/ 854710 w 2016760"/>
              <a:gd name="connsiteY41" fmla="*/ 0 h 2151269"/>
              <a:gd name="connsiteX42" fmla="*/ 721360 w 2016760"/>
              <a:gd name="connsiteY42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830580 w 2016760"/>
              <a:gd name="connsiteY16" fmla="*/ 1678305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48740"/>
              <a:gd name="connsiteX1" fmla="*/ 96520 w 2016760"/>
              <a:gd name="connsiteY1" fmla="*/ 143510 h 2148740"/>
              <a:gd name="connsiteX2" fmla="*/ 30480 w 2016760"/>
              <a:gd name="connsiteY2" fmla="*/ 184150 h 2148740"/>
              <a:gd name="connsiteX3" fmla="*/ 0 w 2016760"/>
              <a:gd name="connsiteY3" fmla="*/ 265430 h 2148740"/>
              <a:gd name="connsiteX4" fmla="*/ 20320 w 2016760"/>
              <a:gd name="connsiteY4" fmla="*/ 361950 h 2148740"/>
              <a:gd name="connsiteX5" fmla="*/ 101600 w 2016760"/>
              <a:gd name="connsiteY5" fmla="*/ 651510 h 2148740"/>
              <a:gd name="connsiteX6" fmla="*/ 123614 w 2016760"/>
              <a:gd name="connsiteY6" fmla="*/ 740834 h 2148740"/>
              <a:gd name="connsiteX7" fmla="*/ 248920 w 2016760"/>
              <a:gd name="connsiteY7" fmla="*/ 748030 h 2148740"/>
              <a:gd name="connsiteX8" fmla="*/ 336550 w 2016760"/>
              <a:gd name="connsiteY8" fmla="*/ 1163744 h 2148740"/>
              <a:gd name="connsiteX9" fmla="*/ 370840 w 2016760"/>
              <a:gd name="connsiteY9" fmla="*/ 1210310 h 2148740"/>
              <a:gd name="connsiteX10" fmla="*/ 269240 w 2016760"/>
              <a:gd name="connsiteY10" fmla="*/ 1428750 h 2148740"/>
              <a:gd name="connsiteX11" fmla="*/ 243840 w 2016760"/>
              <a:gd name="connsiteY11" fmla="*/ 1789430 h 2148740"/>
              <a:gd name="connsiteX12" fmla="*/ 312420 w 2016760"/>
              <a:gd name="connsiteY12" fmla="*/ 1782657 h 2148740"/>
              <a:gd name="connsiteX13" fmla="*/ 338243 w 2016760"/>
              <a:gd name="connsiteY13" fmla="*/ 1398693 h 2148740"/>
              <a:gd name="connsiteX14" fmla="*/ 436880 w 2016760"/>
              <a:gd name="connsiteY14" fmla="*/ 1240790 h 2148740"/>
              <a:gd name="connsiteX15" fmla="*/ 872490 w 2016760"/>
              <a:gd name="connsiteY15" fmla="*/ 1428750 h 2148740"/>
              <a:gd name="connsiteX16" fmla="*/ 830580 w 2016760"/>
              <a:gd name="connsiteY16" fmla="*/ 1678305 h 2148740"/>
              <a:gd name="connsiteX17" fmla="*/ 848783 w 2016760"/>
              <a:gd name="connsiteY17" fmla="*/ 2049568 h 2148740"/>
              <a:gd name="connsiteX18" fmla="*/ 978112 w 2016760"/>
              <a:gd name="connsiteY18" fmla="*/ 2148417 h 2148740"/>
              <a:gd name="connsiteX19" fmla="*/ 987425 w 2016760"/>
              <a:gd name="connsiteY19" fmla="*/ 1667510 h 2148740"/>
              <a:gd name="connsiteX20" fmla="*/ 1034626 w 2016760"/>
              <a:gd name="connsiteY20" fmla="*/ 1510454 h 2148740"/>
              <a:gd name="connsiteX21" fmla="*/ 1097280 w 2016760"/>
              <a:gd name="connsiteY21" fmla="*/ 1544743 h 2148740"/>
              <a:gd name="connsiteX22" fmla="*/ 1917277 w 2016760"/>
              <a:gd name="connsiteY22" fmla="*/ 1241213 h 2148740"/>
              <a:gd name="connsiteX23" fmla="*/ 1941830 w 2016760"/>
              <a:gd name="connsiteY23" fmla="*/ 1433830 h 2148740"/>
              <a:gd name="connsiteX24" fmla="*/ 1952836 w 2016760"/>
              <a:gd name="connsiteY24" fmla="*/ 1844040 h 2148740"/>
              <a:gd name="connsiteX25" fmla="*/ 2016760 w 2016760"/>
              <a:gd name="connsiteY25" fmla="*/ 1834303 h 2148740"/>
              <a:gd name="connsiteX26" fmla="*/ 2005754 w 2016760"/>
              <a:gd name="connsiteY26" fmla="*/ 1393190 h 2148740"/>
              <a:gd name="connsiteX27" fmla="*/ 1966383 w 2016760"/>
              <a:gd name="connsiteY27" fmla="*/ 1142153 h 2148740"/>
              <a:gd name="connsiteX28" fmla="*/ 1590463 w 2016760"/>
              <a:gd name="connsiteY28" fmla="*/ 1061720 h 2148740"/>
              <a:gd name="connsiteX29" fmla="*/ 1116330 w 2016760"/>
              <a:gd name="connsiteY29" fmla="*/ 922973 h 2148740"/>
              <a:gd name="connsiteX30" fmla="*/ 1139825 w 2016760"/>
              <a:gd name="connsiteY30" fmla="*/ 905509 h 2148740"/>
              <a:gd name="connsiteX31" fmla="*/ 1137920 w 2016760"/>
              <a:gd name="connsiteY31" fmla="*/ 915670 h 2148740"/>
              <a:gd name="connsiteX32" fmla="*/ 411480 w 2016760"/>
              <a:gd name="connsiteY32" fmla="*/ 1149350 h 2148740"/>
              <a:gd name="connsiteX33" fmla="*/ 320040 w 2016760"/>
              <a:gd name="connsiteY33" fmla="*/ 712470 h 2148740"/>
              <a:gd name="connsiteX34" fmla="*/ 980440 w 2016760"/>
              <a:gd name="connsiteY34" fmla="*/ 534670 h 2148740"/>
              <a:gd name="connsiteX35" fmla="*/ 1054841 w 2016760"/>
              <a:gd name="connsiteY35" fmla="*/ 949325 h 2148740"/>
              <a:gd name="connsiteX36" fmla="*/ 1106064 w 2016760"/>
              <a:gd name="connsiteY36" fmla="*/ 916516 h 2148740"/>
              <a:gd name="connsiteX37" fmla="*/ 1042035 w 2016760"/>
              <a:gd name="connsiteY37" fmla="*/ 515620 h 2148740"/>
              <a:gd name="connsiteX38" fmla="*/ 1112520 w 2016760"/>
              <a:gd name="connsiteY38" fmla="*/ 443230 h 2148740"/>
              <a:gd name="connsiteX39" fmla="*/ 925830 w 2016760"/>
              <a:gd name="connsiteY39" fmla="*/ 30480 h 2148740"/>
              <a:gd name="connsiteX40" fmla="*/ 854710 w 2016760"/>
              <a:gd name="connsiteY40" fmla="*/ 0 h 2148740"/>
              <a:gd name="connsiteX41" fmla="*/ 721360 w 2016760"/>
              <a:gd name="connsiteY41" fmla="*/ 21590 h 2148740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87425 w 2016760"/>
              <a:gd name="connsiteY19" fmla="*/ 1667510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21055 w 2016760"/>
              <a:gd name="connsiteY16" fmla="*/ 1649730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3723"/>
              <a:gd name="connsiteX1" fmla="*/ 96520 w 2016760"/>
              <a:gd name="connsiteY1" fmla="*/ 143510 h 2063723"/>
              <a:gd name="connsiteX2" fmla="*/ 30480 w 2016760"/>
              <a:gd name="connsiteY2" fmla="*/ 184150 h 2063723"/>
              <a:gd name="connsiteX3" fmla="*/ 0 w 2016760"/>
              <a:gd name="connsiteY3" fmla="*/ 265430 h 2063723"/>
              <a:gd name="connsiteX4" fmla="*/ 20320 w 2016760"/>
              <a:gd name="connsiteY4" fmla="*/ 361950 h 2063723"/>
              <a:gd name="connsiteX5" fmla="*/ 101600 w 2016760"/>
              <a:gd name="connsiteY5" fmla="*/ 651510 h 2063723"/>
              <a:gd name="connsiteX6" fmla="*/ 123614 w 2016760"/>
              <a:gd name="connsiteY6" fmla="*/ 740834 h 2063723"/>
              <a:gd name="connsiteX7" fmla="*/ 248920 w 2016760"/>
              <a:gd name="connsiteY7" fmla="*/ 748030 h 2063723"/>
              <a:gd name="connsiteX8" fmla="*/ 336550 w 2016760"/>
              <a:gd name="connsiteY8" fmla="*/ 1163744 h 2063723"/>
              <a:gd name="connsiteX9" fmla="*/ 370840 w 2016760"/>
              <a:gd name="connsiteY9" fmla="*/ 1210310 h 2063723"/>
              <a:gd name="connsiteX10" fmla="*/ 269240 w 2016760"/>
              <a:gd name="connsiteY10" fmla="*/ 1428750 h 2063723"/>
              <a:gd name="connsiteX11" fmla="*/ 243840 w 2016760"/>
              <a:gd name="connsiteY11" fmla="*/ 1789430 h 2063723"/>
              <a:gd name="connsiteX12" fmla="*/ 312420 w 2016760"/>
              <a:gd name="connsiteY12" fmla="*/ 1782657 h 2063723"/>
              <a:gd name="connsiteX13" fmla="*/ 338243 w 2016760"/>
              <a:gd name="connsiteY13" fmla="*/ 1398693 h 2063723"/>
              <a:gd name="connsiteX14" fmla="*/ 436880 w 2016760"/>
              <a:gd name="connsiteY14" fmla="*/ 1240790 h 2063723"/>
              <a:gd name="connsiteX15" fmla="*/ 847090 w 2016760"/>
              <a:gd name="connsiteY15" fmla="*/ 1416050 h 2063723"/>
              <a:gd name="connsiteX16" fmla="*/ 821055 w 2016760"/>
              <a:gd name="connsiteY16" fmla="*/ 1649730 h 2063723"/>
              <a:gd name="connsiteX17" fmla="*/ 832908 w 2016760"/>
              <a:gd name="connsiteY17" fmla="*/ 2040043 h 2063723"/>
              <a:gd name="connsiteX18" fmla="*/ 924137 w 2016760"/>
              <a:gd name="connsiteY18" fmla="*/ 2062692 h 2063723"/>
              <a:gd name="connsiteX19" fmla="*/ 908050 w 2016760"/>
              <a:gd name="connsiteY19" fmla="*/ 1626235 h 2063723"/>
              <a:gd name="connsiteX20" fmla="*/ 936201 w 2016760"/>
              <a:gd name="connsiteY20" fmla="*/ 1450129 h 2063723"/>
              <a:gd name="connsiteX21" fmla="*/ 995680 w 2016760"/>
              <a:gd name="connsiteY21" fmla="*/ 1481243 h 2063723"/>
              <a:gd name="connsiteX22" fmla="*/ 1714077 w 2016760"/>
              <a:gd name="connsiteY22" fmla="*/ 1187238 h 2063723"/>
              <a:gd name="connsiteX23" fmla="*/ 1941830 w 2016760"/>
              <a:gd name="connsiteY23" fmla="*/ 1433830 h 2063723"/>
              <a:gd name="connsiteX24" fmla="*/ 1952836 w 2016760"/>
              <a:gd name="connsiteY24" fmla="*/ 1844040 h 2063723"/>
              <a:gd name="connsiteX25" fmla="*/ 2016760 w 2016760"/>
              <a:gd name="connsiteY25" fmla="*/ 1834303 h 2063723"/>
              <a:gd name="connsiteX26" fmla="*/ 2005754 w 2016760"/>
              <a:gd name="connsiteY26" fmla="*/ 1393190 h 2063723"/>
              <a:gd name="connsiteX27" fmla="*/ 1966383 w 2016760"/>
              <a:gd name="connsiteY27" fmla="*/ 1142153 h 2063723"/>
              <a:gd name="connsiteX28" fmla="*/ 1590463 w 2016760"/>
              <a:gd name="connsiteY28" fmla="*/ 1061720 h 2063723"/>
              <a:gd name="connsiteX29" fmla="*/ 1116330 w 2016760"/>
              <a:gd name="connsiteY29" fmla="*/ 922973 h 2063723"/>
              <a:gd name="connsiteX30" fmla="*/ 1139825 w 2016760"/>
              <a:gd name="connsiteY30" fmla="*/ 905509 h 2063723"/>
              <a:gd name="connsiteX31" fmla="*/ 1137920 w 2016760"/>
              <a:gd name="connsiteY31" fmla="*/ 915670 h 2063723"/>
              <a:gd name="connsiteX32" fmla="*/ 411480 w 2016760"/>
              <a:gd name="connsiteY32" fmla="*/ 1149350 h 2063723"/>
              <a:gd name="connsiteX33" fmla="*/ 320040 w 2016760"/>
              <a:gd name="connsiteY33" fmla="*/ 712470 h 2063723"/>
              <a:gd name="connsiteX34" fmla="*/ 980440 w 2016760"/>
              <a:gd name="connsiteY34" fmla="*/ 534670 h 2063723"/>
              <a:gd name="connsiteX35" fmla="*/ 1054841 w 2016760"/>
              <a:gd name="connsiteY35" fmla="*/ 949325 h 2063723"/>
              <a:gd name="connsiteX36" fmla="*/ 1106064 w 2016760"/>
              <a:gd name="connsiteY36" fmla="*/ 916516 h 2063723"/>
              <a:gd name="connsiteX37" fmla="*/ 1042035 w 2016760"/>
              <a:gd name="connsiteY37" fmla="*/ 515620 h 2063723"/>
              <a:gd name="connsiteX38" fmla="*/ 1112520 w 2016760"/>
              <a:gd name="connsiteY38" fmla="*/ 443230 h 2063723"/>
              <a:gd name="connsiteX39" fmla="*/ 925830 w 2016760"/>
              <a:gd name="connsiteY39" fmla="*/ 30480 h 2063723"/>
              <a:gd name="connsiteX40" fmla="*/ 854710 w 2016760"/>
              <a:gd name="connsiteY40" fmla="*/ 0 h 2063723"/>
              <a:gd name="connsiteX41" fmla="*/ 721360 w 2016760"/>
              <a:gd name="connsiteY41" fmla="*/ 21590 h 206372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210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879475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66775 w 2016760"/>
              <a:gd name="connsiteY19" fmla="*/ 1629410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759161 w 2016760"/>
              <a:gd name="connsiteY24" fmla="*/ 18567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05754"/>
              <a:gd name="connsiteY0" fmla="*/ 21590 h 2041100"/>
              <a:gd name="connsiteX1" fmla="*/ 96520 w 2005754"/>
              <a:gd name="connsiteY1" fmla="*/ 143510 h 2041100"/>
              <a:gd name="connsiteX2" fmla="*/ 30480 w 2005754"/>
              <a:gd name="connsiteY2" fmla="*/ 184150 h 2041100"/>
              <a:gd name="connsiteX3" fmla="*/ 0 w 2005754"/>
              <a:gd name="connsiteY3" fmla="*/ 265430 h 2041100"/>
              <a:gd name="connsiteX4" fmla="*/ 20320 w 2005754"/>
              <a:gd name="connsiteY4" fmla="*/ 361950 h 2041100"/>
              <a:gd name="connsiteX5" fmla="*/ 101600 w 2005754"/>
              <a:gd name="connsiteY5" fmla="*/ 651510 h 2041100"/>
              <a:gd name="connsiteX6" fmla="*/ 123614 w 2005754"/>
              <a:gd name="connsiteY6" fmla="*/ 740834 h 2041100"/>
              <a:gd name="connsiteX7" fmla="*/ 248920 w 2005754"/>
              <a:gd name="connsiteY7" fmla="*/ 748030 h 2041100"/>
              <a:gd name="connsiteX8" fmla="*/ 336550 w 2005754"/>
              <a:gd name="connsiteY8" fmla="*/ 1163744 h 2041100"/>
              <a:gd name="connsiteX9" fmla="*/ 370840 w 2005754"/>
              <a:gd name="connsiteY9" fmla="*/ 1210310 h 2041100"/>
              <a:gd name="connsiteX10" fmla="*/ 269240 w 2005754"/>
              <a:gd name="connsiteY10" fmla="*/ 1428750 h 2041100"/>
              <a:gd name="connsiteX11" fmla="*/ 243840 w 2005754"/>
              <a:gd name="connsiteY11" fmla="*/ 1789430 h 2041100"/>
              <a:gd name="connsiteX12" fmla="*/ 312420 w 2005754"/>
              <a:gd name="connsiteY12" fmla="*/ 1782657 h 2041100"/>
              <a:gd name="connsiteX13" fmla="*/ 338243 w 2005754"/>
              <a:gd name="connsiteY13" fmla="*/ 1398693 h 2041100"/>
              <a:gd name="connsiteX14" fmla="*/ 436880 w 2005754"/>
              <a:gd name="connsiteY14" fmla="*/ 1240790 h 2041100"/>
              <a:gd name="connsiteX15" fmla="*/ 847090 w 2005754"/>
              <a:gd name="connsiteY15" fmla="*/ 1416050 h 2041100"/>
              <a:gd name="connsiteX16" fmla="*/ 808355 w 2005754"/>
              <a:gd name="connsiteY16" fmla="*/ 1649730 h 2041100"/>
              <a:gd name="connsiteX17" fmla="*/ 823383 w 2005754"/>
              <a:gd name="connsiteY17" fmla="*/ 2040043 h 2041100"/>
              <a:gd name="connsiteX18" fmla="*/ 879687 w 2005754"/>
              <a:gd name="connsiteY18" fmla="*/ 2037292 h 2041100"/>
              <a:gd name="connsiteX19" fmla="*/ 866775 w 2005754"/>
              <a:gd name="connsiteY19" fmla="*/ 1629410 h 2041100"/>
              <a:gd name="connsiteX20" fmla="*/ 910801 w 2005754"/>
              <a:gd name="connsiteY20" fmla="*/ 1446954 h 2041100"/>
              <a:gd name="connsiteX21" fmla="*/ 979805 w 2005754"/>
              <a:gd name="connsiteY21" fmla="*/ 1481243 h 2041100"/>
              <a:gd name="connsiteX22" fmla="*/ 1714077 w 2005754"/>
              <a:gd name="connsiteY22" fmla="*/ 1187238 h 2041100"/>
              <a:gd name="connsiteX23" fmla="*/ 1735455 w 2005754"/>
              <a:gd name="connsiteY23" fmla="*/ 1452880 h 2041100"/>
              <a:gd name="connsiteX24" fmla="*/ 1759161 w 2005754"/>
              <a:gd name="connsiteY24" fmla="*/ 1856740 h 2041100"/>
              <a:gd name="connsiteX25" fmla="*/ 1832610 w 2005754"/>
              <a:gd name="connsiteY25" fmla="*/ 1847003 h 2041100"/>
              <a:gd name="connsiteX26" fmla="*/ 2005754 w 2005754"/>
              <a:gd name="connsiteY26" fmla="*/ 1393190 h 2041100"/>
              <a:gd name="connsiteX27" fmla="*/ 1966383 w 2005754"/>
              <a:gd name="connsiteY27" fmla="*/ 1142153 h 2041100"/>
              <a:gd name="connsiteX28" fmla="*/ 1590463 w 2005754"/>
              <a:gd name="connsiteY28" fmla="*/ 1061720 h 2041100"/>
              <a:gd name="connsiteX29" fmla="*/ 1116330 w 2005754"/>
              <a:gd name="connsiteY29" fmla="*/ 922973 h 2041100"/>
              <a:gd name="connsiteX30" fmla="*/ 1139825 w 2005754"/>
              <a:gd name="connsiteY30" fmla="*/ 905509 h 2041100"/>
              <a:gd name="connsiteX31" fmla="*/ 1137920 w 2005754"/>
              <a:gd name="connsiteY31" fmla="*/ 915670 h 2041100"/>
              <a:gd name="connsiteX32" fmla="*/ 411480 w 2005754"/>
              <a:gd name="connsiteY32" fmla="*/ 1149350 h 2041100"/>
              <a:gd name="connsiteX33" fmla="*/ 320040 w 2005754"/>
              <a:gd name="connsiteY33" fmla="*/ 712470 h 2041100"/>
              <a:gd name="connsiteX34" fmla="*/ 980440 w 2005754"/>
              <a:gd name="connsiteY34" fmla="*/ 534670 h 2041100"/>
              <a:gd name="connsiteX35" fmla="*/ 1054841 w 2005754"/>
              <a:gd name="connsiteY35" fmla="*/ 949325 h 2041100"/>
              <a:gd name="connsiteX36" fmla="*/ 1106064 w 2005754"/>
              <a:gd name="connsiteY36" fmla="*/ 916516 h 2041100"/>
              <a:gd name="connsiteX37" fmla="*/ 1042035 w 2005754"/>
              <a:gd name="connsiteY37" fmla="*/ 515620 h 2041100"/>
              <a:gd name="connsiteX38" fmla="*/ 1112520 w 2005754"/>
              <a:gd name="connsiteY38" fmla="*/ 443230 h 2041100"/>
              <a:gd name="connsiteX39" fmla="*/ 925830 w 2005754"/>
              <a:gd name="connsiteY39" fmla="*/ 30480 h 2041100"/>
              <a:gd name="connsiteX40" fmla="*/ 854710 w 2005754"/>
              <a:gd name="connsiteY40" fmla="*/ 0 h 2041100"/>
              <a:gd name="connsiteX41" fmla="*/ 721360 w 2005754"/>
              <a:gd name="connsiteY41" fmla="*/ 21590 h 2041100"/>
              <a:gd name="connsiteX0" fmla="*/ 721360 w 1975498"/>
              <a:gd name="connsiteY0" fmla="*/ 21590 h 2041100"/>
              <a:gd name="connsiteX1" fmla="*/ 96520 w 1975498"/>
              <a:gd name="connsiteY1" fmla="*/ 143510 h 2041100"/>
              <a:gd name="connsiteX2" fmla="*/ 30480 w 1975498"/>
              <a:gd name="connsiteY2" fmla="*/ 184150 h 2041100"/>
              <a:gd name="connsiteX3" fmla="*/ 0 w 1975498"/>
              <a:gd name="connsiteY3" fmla="*/ 265430 h 2041100"/>
              <a:gd name="connsiteX4" fmla="*/ 20320 w 1975498"/>
              <a:gd name="connsiteY4" fmla="*/ 361950 h 2041100"/>
              <a:gd name="connsiteX5" fmla="*/ 101600 w 1975498"/>
              <a:gd name="connsiteY5" fmla="*/ 651510 h 2041100"/>
              <a:gd name="connsiteX6" fmla="*/ 123614 w 1975498"/>
              <a:gd name="connsiteY6" fmla="*/ 740834 h 2041100"/>
              <a:gd name="connsiteX7" fmla="*/ 248920 w 1975498"/>
              <a:gd name="connsiteY7" fmla="*/ 748030 h 2041100"/>
              <a:gd name="connsiteX8" fmla="*/ 336550 w 1975498"/>
              <a:gd name="connsiteY8" fmla="*/ 1163744 h 2041100"/>
              <a:gd name="connsiteX9" fmla="*/ 370840 w 1975498"/>
              <a:gd name="connsiteY9" fmla="*/ 1210310 h 2041100"/>
              <a:gd name="connsiteX10" fmla="*/ 269240 w 1975498"/>
              <a:gd name="connsiteY10" fmla="*/ 1428750 h 2041100"/>
              <a:gd name="connsiteX11" fmla="*/ 243840 w 1975498"/>
              <a:gd name="connsiteY11" fmla="*/ 1789430 h 2041100"/>
              <a:gd name="connsiteX12" fmla="*/ 312420 w 1975498"/>
              <a:gd name="connsiteY12" fmla="*/ 1782657 h 2041100"/>
              <a:gd name="connsiteX13" fmla="*/ 338243 w 1975498"/>
              <a:gd name="connsiteY13" fmla="*/ 1398693 h 2041100"/>
              <a:gd name="connsiteX14" fmla="*/ 436880 w 1975498"/>
              <a:gd name="connsiteY14" fmla="*/ 1240790 h 2041100"/>
              <a:gd name="connsiteX15" fmla="*/ 847090 w 1975498"/>
              <a:gd name="connsiteY15" fmla="*/ 1416050 h 2041100"/>
              <a:gd name="connsiteX16" fmla="*/ 808355 w 1975498"/>
              <a:gd name="connsiteY16" fmla="*/ 1649730 h 2041100"/>
              <a:gd name="connsiteX17" fmla="*/ 823383 w 1975498"/>
              <a:gd name="connsiteY17" fmla="*/ 2040043 h 2041100"/>
              <a:gd name="connsiteX18" fmla="*/ 879687 w 1975498"/>
              <a:gd name="connsiteY18" fmla="*/ 2037292 h 2041100"/>
              <a:gd name="connsiteX19" fmla="*/ 866775 w 1975498"/>
              <a:gd name="connsiteY19" fmla="*/ 1629410 h 2041100"/>
              <a:gd name="connsiteX20" fmla="*/ 910801 w 1975498"/>
              <a:gd name="connsiteY20" fmla="*/ 1446954 h 2041100"/>
              <a:gd name="connsiteX21" fmla="*/ 979805 w 1975498"/>
              <a:gd name="connsiteY21" fmla="*/ 1481243 h 2041100"/>
              <a:gd name="connsiteX22" fmla="*/ 1714077 w 1975498"/>
              <a:gd name="connsiteY22" fmla="*/ 1187238 h 2041100"/>
              <a:gd name="connsiteX23" fmla="*/ 1735455 w 1975498"/>
              <a:gd name="connsiteY23" fmla="*/ 1452880 h 2041100"/>
              <a:gd name="connsiteX24" fmla="*/ 1759161 w 1975498"/>
              <a:gd name="connsiteY24" fmla="*/ 1856740 h 2041100"/>
              <a:gd name="connsiteX25" fmla="*/ 1832610 w 1975498"/>
              <a:gd name="connsiteY25" fmla="*/ 1847003 h 2041100"/>
              <a:gd name="connsiteX26" fmla="*/ 1812079 w 1975498"/>
              <a:gd name="connsiteY26" fmla="*/ 1399540 h 2041100"/>
              <a:gd name="connsiteX27" fmla="*/ 1966383 w 1975498"/>
              <a:gd name="connsiteY27" fmla="*/ 1142153 h 2041100"/>
              <a:gd name="connsiteX28" fmla="*/ 1590463 w 1975498"/>
              <a:gd name="connsiteY28" fmla="*/ 1061720 h 2041100"/>
              <a:gd name="connsiteX29" fmla="*/ 1116330 w 1975498"/>
              <a:gd name="connsiteY29" fmla="*/ 922973 h 2041100"/>
              <a:gd name="connsiteX30" fmla="*/ 1139825 w 1975498"/>
              <a:gd name="connsiteY30" fmla="*/ 905509 h 2041100"/>
              <a:gd name="connsiteX31" fmla="*/ 1137920 w 1975498"/>
              <a:gd name="connsiteY31" fmla="*/ 915670 h 2041100"/>
              <a:gd name="connsiteX32" fmla="*/ 411480 w 1975498"/>
              <a:gd name="connsiteY32" fmla="*/ 1149350 h 2041100"/>
              <a:gd name="connsiteX33" fmla="*/ 320040 w 1975498"/>
              <a:gd name="connsiteY33" fmla="*/ 712470 h 2041100"/>
              <a:gd name="connsiteX34" fmla="*/ 980440 w 1975498"/>
              <a:gd name="connsiteY34" fmla="*/ 534670 h 2041100"/>
              <a:gd name="connsiteX35" fmla="*/ 1054841 w 1975498"/>
              <a:gd name="connsiteY35" fmla="*/ 949325 h 2041100"/>
              <a:gd name="connsiteX36" fmla="*/ 1106064 w 1975498"/>
              <a:gd name="connsiteY36" fmla="*/ 916516 h 2041100"/>
              <a:gd name="connsiteX37" fmla="*/ 1042035 w 1975498"/>
              <a:gd name="connsiteY37" fmla="*/ 515620 h 2041100"/>
              <a:gd name="connsiteX38" fmla="*/ 1112520 w 1975498"/>
              <a:gd name="connsiteY38" fmla="*/ 443230 h 2041100"/>
              <a:gd name="connsiteX39" fmla="*/ 925830 w 1975498"/>
              <a:gd name="connsiteY39" fmla="*/ 30480 h 2041100"/>
              <a:gd name="connsiteX40" fmla="*/ 854710 w 1975498"/>
              <a:gd name="connsiteY40" fmla="*/ 0 h 2041100"/>
              <a:gd name="connsiteX41" fmla="*/ 721360 w 1975498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590463 w 1832610"/>
              <a:gd name="connsiteY28" fmla="*/ 1061720 h 2041100"/>
              <a:gd name="connsiteX29" fmla="*/ 1116330 w 1832610"/>
              <a:gd name="connsiteY29" fmla="*/ 922973 h 2041100"/>
              <a:gd name="connsiteX30" fmla="*/ 1139825 w 1832610"/>
              <a:gd name="connsiteY30" fmla="*/ 905509 h 2041100"/>
              <a:gd name="connsiteX31" fmla="*/ 1137920 w 1832610"/>
              <a:gd name="connsiteY31" fmla="*/ 915670 h 2041100"/>
              <a:gd name="connsiteX32" fmla="*/ 411480 w 1832610"/>
              <a:gd name="connsiteY32" fmla="*/ 1149350 h 2041100"/>
              <a:gd name="connsiteX33" fmla="*/ 320040 w 1832610"/>
              <a:gd name="connsiteY33" fmla="*/ 712470 h 2041100"/>
              <a:gd name="connsiteX34" fmla="*/ 980440 w 1832610"/>
              <a:gd name="connsiteY34" fmla="*/ 534670 h 2041100"/>
              <a:gd name="connsiteX35" fmla="*/ 1054841 w 1832610"/>
              <a:gd name="connsiteY35" fmla="*/ 949325 h 2041100"/>
              <a:gd name="connsiteX36" fmla="*/ 1106064 w 1832610"/>
              <a:gd name="connsiteY36" fmla="*/ 916516 h 2041100"/>
              <a:gd name="connsiteX37" fmla="*/ 1042035 w 1832610"/>
              <a:gd name="connsiteY37" fmla="*/ 515620 h 2041100"/>
              <a:gd name="connsiteX38" fmla="*/ 1112520 w 1832610"/>
              <a:gd name="connsiteY38" fmla="*/ 443230 h 2041100"/>
              <a:gd name="connsiteX39" fmla="*/ 925830 w 1832610"/>
              <a:gd name="connsiteY39" fmla="*/ 30480 h 2041100"/>
              <a:gd name="connsiteX40" fmla="*/ 854710 w 1832610"/>
              <a:gd name="connsiteY40" fmla="*/ 0 h 2041100"/>
              <a:gd name="connsiteX41" fmla="*/ 721360 w 1832610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02011 w 1832610"/>
              <a:gd name="connsiteY24" fmla="*/ 1859915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12079"/>
              <a:gd name="connsiteY0" fmla="*/ 21590 h 2041100"/>
              <a:gd name="connsiteX1" fmla="*/ 96520 w 1812079"/>
              <a:gd name="connsiteY1" fmla="*/ 143510 h 2041100"/>
              <a:gd name="connsiteX2" fmla="*/ 30480 w 1812079"/>
              <a:gd name="connsiteY2" fmla="*/ 184150 h 2041100"/>
              <a:gd name="connsiteX3" fmla="*/ 0 w 1812079"/>
              <a:gd name="connsiteY3" fmla="*/ 265430 h 2041100"/>
              <a:gd name="connsiteX4" fmla="*/ 20320 w 1812079"/>
              <a:gd name="connsiteY4" fmla="*/ 361950 h 2041100"/>
              <a:gd name="connsiteX5" fmla="*/ 101600 w 1812079"/>
              <a:gd name="connsiteY5" fmla="*/ 651510 h 2041100"/>
              <a:gd name="connsiteX6" fmla="*/ 123614 w 1812079"/>
              <a:gd name="connsiteY6" fmla="*/ 740834 h 2041100"/>
              <a:gd name="connsiteX7" fmla="*/ 248920 w 1812079"/>
              <a:gd name="connsiteY7" fmla="*/ 748030 h 2041100"/>
              <a:gd name="connsiteX8" fmla="*/ 336550 w 1812079"/>
              <a:gd name="connsiteY8" fmla="*/ 1163744 h 2041100"/>
              <a:gd name="connsiteX9" fmla="*/ 370840 w 1812079"/>
              <a:gd name="connsiteY9" fmla="*/ 1210310 h 2041100"/>
              <a:gd name="connsiteX10" fmla="*/ 269240 w 1812079"/>
              <a:gd name="connsiteY10" fmla="*/ 1428750 h 2041100"/>
              <a:gd name="connsiteX11" fmla="*/ 243840 w 1812079"/>
              <a:gd name="connsiteY11" fmla="*/ 1789430 h 2041100"/>
              <a:gd name="connsiteX12" fmla="*/ 312420 w 1812079"/>
              <a:gd name="connsiteY12" fmla="*/ 1782657 h 2041100"/>
              <a:gd name="connsiteX13" fmla="*/ 338243 w 1812079"/>
              <a:gd name="connsiteY13" fmla="*/ 1398693 h 2041100"/>
              <a:gd name="connsiteX14" fmla="*/ 436880 w 1812079"/>
              <a:gd name="connsiteY14" fmla="*/ 1240790 h 2041100"/>
              <a:gd name="connsiteX15" fmla="*/ 847090 w 1812079"/>
              <a:gd name="connsiteY15" fmla="*/ 1416050 h 2041100"/>
              <a:gd name="connsiteX16" fmla="*/ 808355 w 1812079"/>
              <a:gd name="connsiteY16" fmla="*/ 1649730 h 2041100"/>
              <a:gd name="connsiteX17" fmla="*/ 823383 w 1812079"/>
              <a:gd name="connsiteY17" fmla="*/ 2040043 h 2041100"/>
              <a:gd name="connsiteX18" fmla="*/ 879687 w 1812079"/>
              <a:gd name="connsiteY18" fmla="*/ 2037292 h 2041100"/>
              <a:gd name="connsiteX19" fmla="*/ 866775 w 1812079"/>
              <a:gd name="connsiteY19" fmla="*/ 1629410 h 2041100"/>
              <a:gd name="connsiteX20" fmla="*/ 910801 w 1812079"/>
              <a:gd name="connsiteY20" fmla="*/ 1446954 h 2041100"/>
              <a:gd name="connsiteX21" fmla="*/ 979805 w 1812079"/>
              <a:gd name="connsiteY21" fmla="*/ 1481243 h 2041100"/>
              <a:gd name="connsiteX22" fmla="*/ 1653752 w 1812079"/>
              <a:gd name="connsiteY22" fmla="*/ 1212638 h 2041100"/>
              <a:gd name="connsiteX23" fmla="*/ 1691005 w 1812079"/>
              <a:gd name="connsiteY23" fmla="*/ 1475105 h 2041100"/>
              <a:gd name="connsiteX24" fmla="*/ 1702011 w 1812079"/>
              <a:gd name="connsiteY24" fmla="*/ 1859915 h 2041100"/>
              <a:gd name="connsiteX25" fmla="*/ 1788160 w 1812079"/>
              <a:gd name="connsiteY25" fmla="*/ 1853353 h 2041100"/>
              <a:gd name="connsiteX26" fmla="*/ 1812079 w 1812079"/>
              <a:gd name="connsiteY26" fmla="*/ 1399540 h 2041100"/>
              <a:gd name="connsiteX27" fmla="*/ 1718733 w 1812079"/>
              <a:gd name="connsiteY27" fmla="*/ 1167553 h 2041100"/>
              <a:gd name="connsiteX28" fmla="*/ 1116330 w 1812079"/>
              <a:gd name="connsiteY28" fmla="*/ 922973 h 2041100"/>
              <a:gd name="connsiteX29" fmla="*/ 1139825 w 1812079"/>
              <a:gd name="connsiteY29" fmla="*/ 905509 h 2041100"/>
              <a:gd name="connsiteX30" fmla="*/ 1137920 w 1812079"/>
              <a:gd name="connsiteY30" fmla="*/ 915670 h 2041100"/>
              <a:gd name="connsiteX31" fmla="*/ 411480 w 1812079"/>
              <a:gd name="connsiteY31" fmla="*/ 1149350 h 2041100"/>
              <a:gd name="connsiteX32" fmla="*/ 320040 w 1812079"/>
              <a:gd name="connsiteY32" fmla="*/ 712470 h 2041100"/>
              <a:gd name="connsiteX33" fmla="*/ 980440 w 1812079"/>
              <a:gd name="connsiteY33" fmla="*/ 534670 h 2041100"/>
              <a:gd name="connsiteX34" fmla="*/ 1054841 w 1812079"/>
              <a:gd name="connsiteY34" fmla="*/ 949325 h 2041100"/>
              <a:gd name="connsiteX35" fmla="*/ 1106064 w 1812079"/>
              <a:gd name="connsiteY35" fmla="*/ 916516 h 2041100"/>
              <a:gd name="connsiteX36" fmla="*/ 1042035 w 1812079"/>
              <a:gd name="connsiteY36" fmla="*/ 515620 h 2041100"/>
              <a:gd name="connsiteX37" fmla="*/ 1112520 w 1812079"/>
              <a:gd name="connsiteY37" fmla="*/ 443230 h 2041100"/>
              <a:gd name="connsiteX38" fmla="*/ 925830 w 1812079"/>
              <a:gd name="connsiteY38" fmla="*/ 30480 h 2041100"/>
              <a:gd name="connsiteX39" fmla="*/ 854710 w 1812079"/>
              <a:gd name="connsiteY39" fmla="*/ 0 h 2041100"/>
              <a:gd name="connsiteX40" fmla="*/ 721360 w 1812079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663911 w 1788160"/>
              <a:gd name="connsiteY24" fmla="*/ 18345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67629"/>
              <a:gd name="connsiteY0" fmla="*/ 21590 h 2041100"/>
              <a:gd name="connsiteX1" fmla="*/ 96520 w 1767629"/>
              <a:gd name="connsiteY1" fmla="*/ 143510 h 2041100"/>
              <a:gd name="connsiteX2" fmla="*/ 30480 w 1767629"/>
              <a:gd name="connsiteY2" fmla="*/ 184150 h 2041100"/>
              <a:gd name="connsiteX3" fmla="*/ 0 w 1767629"/>
              <a:gd name="connsiteY3" fmla="*/ 265430 h 2041100"/>
              <a:gd name="connsiteX4" fmla="*/ 20320 w 1767629"/>
              <a:gd name="connsiteY4" fmla="*/ 361950 h 2041100"/>
              <a:gd name="connsiteX5" fmla="*/ 101600 w 1767629"/>
              <a:gd name="connsiteY5" fmla="*/ 651510 h 2041100"/>
              <a:gd name="connsiteX6" fmla="*/ 123614 w 1767629"/>
              <a:gd name="connsiteY6" fmla="*/ 740834 h 2041100"/>
              <a:gd name="connsiteX7" fmla="*/ 248920 w 1767629"/>
              <a:gd name="connsiteY7" fmla="*/ 748030 h 2041100"/>
              <a:gd name="connsiteX8" fmla="*/ 336550 w 1767629"/>
              <a:gd name="connsiteY8" fmla="*/ 1163744 h 2041100"/>
              <a:gd name="connsiteX9" fmla="*/ 370840 w 1767629"/>
              <a:gd name="connsiteY9" fmla="*/ 1210310 h 2041100"/>
              <a:gd name="connsiteX10" fmla="*/ 269240 w 1767629"/>
              <a:gd name="connsiteY10" fmla="*/ 1428750 h 2041100"/>
              <a:gd name="connsiteX11" fmla="*/ 243840 w 1767629"/>
              <a:gd name="connsiteY11" fmla="*/ 1789430 h 2041100"/>
              <a:gd name="connsiteX12" fmla="*/ 312420 w 1767629"/>
              <a:gd name="connsiteY12" fmla="*/ 1782657 h 2041100"/>
              <a:gd name="connsiteX13" fmla="*/ 338243 w 1767629"/>
              <a:gd name="connsiteY13" fmla="*/ 1398693 h 2041100"/>
              <a:gd name="connsiteX14" fmla="*/ 436880 w 1767629"/>
              <a:gd name="connsiteY14" fmla="*/ 1240790 h 2041100"/>
              <a:gd name="connsiteX15" fmla="*/ 847090 w 1767629"/>
              <a:gd name="connsiteY15" fmla="*/ 1416050 h 2041100"/>
              <a:gd name="connsiteX16" fmla="*/ 808355 w 1767629"/>
              <a:gd name="connsiteY16" fmla="*/ 1649730 h 2041100"/>
              <a:gd name="connsiteX17" fmla="*/ 823383 w 1767629"/>
              <a:gd name="connsiteY17" fmla="*/ 2040043 h 2041100"/>
              <a:gd name="connsiteX18" fmla="*/ 879687 w 1767629"/>
              <a:gd name="connsiteY18" fmla="*/ 2037292 h 2041100"/>
              <a:gd name="connsiteX19" fmla="*/ 866775 w 1767629"/>
              <a:gd name="connsiteY19" fmla="*/ 1629410 h 2041100"/>
              <a:gd name="connsiteX20" fmla="*/ 910801 w 1767629"/>
              <a:gd name="connsiteY20" fmla="*/ 1446954 h 2041100"/>
              <a:gd name="connsiteX21" fmla="*/ 979805 w 1767629"/>
              <a:gd name="connsiteY21" fmla="*/ 1481243 h 2041100"/>
              <a:gd name="connsiteX22" fmla="*/ 1599777 w 1767629"/>
              <a:gd name="connsiteY22" fmla="*/ 1238038 h 2041100"/>
              <a:gd name="connsiteX23" fmla="*/ 1659255 w 1767629"/>
              <a:gd name="connsiteY23" fmla="*/ 1478280 h 2041100"/>
              <a:gd name="connsiteX24" fmla="*/ 1663911 w 1767629"/>
              <a:gd name="connsiteY24" fmla="*/ 1834515 h 2041100"/>
              <a:gd name="connsiteX25" fmla="*/ 1721485 w 1767629"/>
              <a:gd name="connsiteY25" fmla="*/ 1821603 h 2041100"/>
              <a:gd name="connsiteX26" fmla="*/ 1767629 w 1767629"/>
              <a:gd name="connsiteY26" fmla="*/ 1396365 h 2041100"/>
              <a:gd name="connsiteX27" fmla="*/ 1680633 w 1767629"/>
              <a:gd name="connsiteY27" fmla="*/ 1192953 h 2041100"/>
              <a:gd name="connsiteX28" fmla="*/ 1116330 w 1767629"/>
              <a:gd name="connsiteY28" fmla="*/ 922973 h 2041100"/>
              <a:gd name="connsiteX29" fmla="*/ 1139825 w 1767629"/>
              <a:gd name="connsiteY29" fmla="*/ 905509 h 2041100"/>
              <a:gd name="connsiteX30" fmla="*/ 1137920 w 1767629"/>
              <a:gd name="connsiteY30" fmla="*/ 915670 h 2041100"/>
              <a:gd name="connsiteX31" fmla="*/ 411480 w 1767629"/>
              <a:gd name="connsiteY31" fmla="*/ 1149350 h 2041100"/>
              <a:gd name="connsiteX32" fmla="*/ 320040 w 1767629"/>
              <a:gd name="connsiteY32" fmla="*/ 712470 h 2041100"/>
              <a:gd name="connsiteX33" fmla="*/ 980440 w 1767629"/>
              <a:gd name="connsiteY33" fmla="*/ 534670 h 2041100"/>
              <a:gd name="connsiteX34" fmla="*/ 1054841 w 1767629"/>
              <a:gd name="connsiteY34" fmla="*/ 949325 h 2041100"/>
              <a:gd name="connsiteX35" fmla="*/ 1106064 w 1767629"/>
              <a:gd name="connsiteY35" fmla="*/ 916516 h 2041100"/>
              <a:gd name="connsiteX36" fmla="*/ 1042035 w 1767629"/>
              <a:gd name="connsiteY36" fmla="*/ 515620 h 2041100"/>
              <a:gd name="connsiteX37" fmla="*/ 1112520 w 1767629"/>
              <a:gd name="connsiteY37" fmla="*/ 443230 h 2041100"/>
              <a:gd name="connsiteX38" fmla="*/ 925830 w 1767629"/>
              <a:gd name="connsiteY38" fmla="*/ 30480 h 2041100"/>
              <a:gd name="connsiteX39" fmla="*/ 854710 w 1767629"/>
              <a:gd name="connsiteY39" fmla="*/ 0 h 2041100"/>
              <a:gd name="connsiteX40" fmla="*/ 721360 w 1767629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80633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54386 w 1721485"/>
              <a:gd name="connsiteY24" fmla="*/ 1844040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07304"/>
              <a:gd name="connsiteY0" fmla="*/ 21590 h 2041100"/>
              <a:gd name="connsiteX1" fmla="*/ 96520 w 1707304"/>
              <a:gd name="connsiteY1" fmla="*/ 143510 h 2041100"/>
              <a:gd name="connsiteX2" fmla="*/ 30480 w 1707304"/>
              <a:gd name="connsiteY2" fmla="*/ 184150 h 2041100"/>
              <a:gd name="connsiteX3" fmla="*/ 0 w 1707304"/>
              <a:gd name="connsiteY3" fmla="*/ 265430 h 2041100"/>
              <a:gd name="connsiteX4" fmla="*/ 20320 w 1707304"/>
              <a:gd name="connsiteY4" fmla="*/ 361950 h 2041100"/>
              <a:gd name="connsiteX5" fmla="*/ 101600 w 1707304"/>
              <a:gd name="connsiteY5" fmla="*/ 651510 h 2041100"/>
              <a:gd name="connsiteX6" fmla="*/ 123614 w 1707304"/>
              <a:gd name="connsiteY6" fmla="*/ 740834 h 2041100"/>
              <a:gd name="connsiteX7" fmla="*/ 248920 w 1707304"/>
              <a:gd name="connsiteY7" fmla="*/ 748030 h 2041100"/>
              <a:gd name="connsiteX8" fmla="*/ 336550 w 1707304"/>
              <a:gd name="connsiteY8" fmla="*/ 1163744 h 2041100"/>
              <a:gd name="connsiteX9" fmla="*/ 370840 w 1707304"/>
              <a:gd name="connsiteY9" fmla="*/ 1210310 h 2041100"/>
              <a:gd name="connsiteX10" fmla="*/ 269240 w 1707304"/>
              <a:gd name="connsiteY10" fmla="*/ 1428750 h 2041100"/>
              <a:gd name="connsiteX11" fmla="*/ 243840 w 1707304"/>
              <a:gd name="connsiteY11" fmla="*/ 1789430 h 2041100"/>
              <a:gd name="connsiteX12" fmla="*/ 312420 w 1707304"/>
              <a:gd name="connsiteY12" fmla="*/ 1782657 h 2041100"/>
              <a:gd name="connsiteX13" fmla="*/ 338243 w 1707304"/>
              <a:gd name="connsiteY13" fmla="*/ 1398693 h 2041100"/>
              <a:gd name="connsiteX14" fmla="*/ 436880 w 1707304"/>
              <a:gd name="connsiteY14" fmla="*/ 1240790 h 2041100"/>
              <a:gd name="connsiteX15" fmla="*/ 847090 w 1707304"/>
              <a:gd name="connsiteY15" fmla="*/ 1416050 h 2041100"/>
              <a:gd name="connsiteX16" fmla="*/ 808355 w 1707304"/>
              <a:gd name="connsiteY16" fmla="*/ 1649730 h 2041100"/>
              <a:gd name="connsiteX17" fmla="*/ 823383 w 1707304"/>
              <a:gd name="connsiteY17" fmla="*/ 2040043 h 2041100"/>
              <a:gd name="connsiteX18" fmla="*/ 879687 w 1707304"/>
              <a:gd name="connsiteY18" fmla="*/ 2037292 h 2041100"/>
              <a:gd name="connsiteX19" fmla="*/ 866775 w 1707304"/>
              <a:gd name="connsiteY19" fmla="*/ 1629410 h 2041100"/>
              <a:gd name="connsiteX20" fmla="*/ 910801 w 1707304"/>
              <a:gd name="connsiteY20" fmla="*/ 1446954 h 2041100"/>
              <a:gd name="connsiteX21" fmla="*/ 979805 w 1707304"/>
              <a:gd name="connsiteY21" fmla="*/ 1481243 h 2041100"/>
              <a:gd name="connsiteX22" fmla="*/ 1599777 w 1707304"/>
              <a:gd name="connsiteY22" fmla="*/ 1238038 h 2041100"/>
              <a:gd name="connsiteX23" fmla="*/ 1640205 w 1707304"/>
              <a:gd name="connsiteY23" fmla="*/ 1478280 h 2041100"/>
              <a:gd name="connsiteX24" fmla="*/ 1654386 w 1707304"/>
              <a:gd name="connsiteY24" fmla="*/ 1844040 h 2041100"/>
              <a:gd name="connsiteX25" fmla="*/ 1702435 w 1707304"/>
              <a:gd name="connsiteY25" fmla="*/ 1824778 h 2041100"/>
              <a:gd name="connsiteX26" fmla="*/ 1707304 w 1707304"/>
              <a:gd name="connsiteY26" fmla="*/ 1377315 h 2041100"/>
              <a:gd name="connsiteX27" fmla="*/ 1664758 w 1707304"/>
              <a:gd name="connsiteY27" fmla="*/ 1192953 h 2041100"/>
              <a:gd name="connsiteX28" fmla="*/ 1116330 w 1707304"/>
              <a:gd name="connsiteY28" fmla="*/ 922973 h 2041100"/>
              <a:gd name="connsiteX29" fmla="*/ 1139825 w 1707304"/>
              <a:gd name="connsiteY29" fmla="*/ 905509 h 2041100"/>
              <a:gd name="connsiteX30" fmla="*/ 1137920 w 1707304"/>
              <a:gd name="connsiteY30" fmla="*/ 915670 h 2041100"/>
              <a:gd name="connsiteX31" fmla="*/ 411480 w 1707304"/>
              <a:gd name="connsiteY31" fmla="*/ 1149350 h 2041100"/>
              <a:gd name="connsiteX32" fmla="*/ 320040 w 1707304"/>
              <a:gd name="connsiteY32" fmla="*/ 712470 h 2041100"/>
              <a:gd name="connsiteX33" fmla="*/ 980440 w 1707304"/>
              <a:gd name="connsiteY33" fmla="*/ 534670 h 2041100"/>
              <a:gd name="connsiteX34" fmla="*/ 1054841 w 1707304"/>
              <a:gd name="connsiteY34" fmla="*/ 949325 h 2041100"/>
              <a:gd name="connsiteX35" fmla="*/ 1106064 w 1707304"/>
              <a:gd name="connsiteY35" fmla="*/ 916516 h 2041100"/>
              <a:gd name="connsiteX36" fmla="*/ 1042035 w 1707304"/>
              <a:gd name="connsiteY36" fmla="*/ 515620 h 2041100"/>
              <a:gd name="connsiteX37" fmla="*/ 1112520 w 1707304"/>
              <a:gd name="connsiteY37" fmla="*/ 443230 h 2041100"/>
              <a:gd name="connsiteX38" fmla="*/ 925830 w 1707304"/>
              <a:gd name="connsiteY38" fmla="*/ 30480 h 2041100"/>
              <a:gd name="connsiteX39" fmla="*/ 854710 w 1707304"/>
              <a:gd name="connsiteY39" fmla="*/ 0 h 2041100"/>
              <a:gd name="connsiteX40" fmla="*/ 721360 w 1707304"/>
              <a:gd name="connsiteY40" fmla="*/ 21590 h 20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7304" h="2041100">
                <a:moveTo>
                  <a:pt x="721360" y="21590"/>
                </a:moveTo>
                <a:lnTo>
                  <a:pt x="96520" y="143510"/>
                </a:lnTo>
                <a:lnTo>
                  <a:pt x="30480" y="184150"/>
                </a:lnTo>
                <a:lnTo>
                  <a:pt x="0" y="265430"/>
                </a:lnTo>
                <a:lnTo>
                  <a:pt x="20320" y="361950"/>
                </a:lnTo>
                <a:lnTo>
                  <a:pt x="101600" y="651510"/>
                </a:lnTo>
                <a:lnTo>
                  <a:pt x="123614" y="740834"/>
                </a:lnTo>
                <a:cubicBezTo>
                  <a:pt x="201084" y="771737"/>
                  <a:pt x="199672" y="722701"/>
                  <a:pt x="248920" y="748030"/>
                </a:cubicBezTo>
                <a:cubicBezTo>
                  <a:pt x="284480" y="891540"/>
                  <a:pt x="317923" y="1026584"/>
                  <a:pt x="336550" y="1163744"/>
                </a:cubicBezTo>
                <a:cubicBezTo>
                  <a:pt x="360680" y="1198316"/>
                  <a:pt x="359410" y="1194788"/>
                  <a:pt x="370840" y="1210310"/>
                </a:cubicBezTo>
                <a:cubicBezTo>
                  <a:pt x="306705" y="1224845"/>
                  <a:pt x="278977" y="1324610"/>
                  <a:pt x="269240" y="1428750"/>
                </a:cubicBezTo>
                <a:lnTo>
                  <a:pt x="243840" y="1789430"/>
                </a:lnTo>
                <a:cubicBezTo>
                  <a:pt x="284903" y="1796204"/>
                  <a:pt x="273049" y="1798743"/>
                  <a:pt x="312420" y="1782657"/>
                </a:cubicBezTo>
                <a:lnTo>
                  <a:pt x="338243" y="1398693"/>
                </a:lnTo>
                <a:cubicBezTo>
                  <a:pt x="358986" y="1308382"/>
                  <a:pt x="351014" y="1263297"/>
                  <a:pt x="436880" y="1240790"/>
                </a:cubicBezTo>
                <a:lnTo>
                  <a:pt x="847090" y="1416050"/>
                </a:lnTo>
                <a:cubicBezTo>
                  <a:pt x="773853" y="1477010"/>
                  <a:pt x="813858" y="1567603"/>
                  <a:pt x="808355" y="1649730"/>
                </a:cubicBezTo>
                <a:lnTo>
                  <a:pt x="823383" y="2040043"/>
                </a:lnTo>
                <a:cubicBezTo>
                  <a:pt x="843209" y="2039479"/>
                  <a:pt x="855627" y="2044206"/>
                  <a:pt x="879687" y="2037292"/>
                </a:cubicBezTo>
                <a:cubicBezTo>
                  <a:pt x="878205" y="1913679"/>
                  <a:pt x="868257" y="1753023"/>
                  <a:pt x="866775" y="1629410"/>
                </a:cubicBezTo>
                <a:cubicBezTo>
                  <a:pt x="862753" y="1562947"/>
                  <a:pt x="835448" y="1483784"/>
                  <a:pt x="910801" y="1446954"/>
                </a:cubicBezTo>
                <a:cubicBezTo>
                  <a:pt x="927452" y="1464028"/>
                  <a:pt x="939871" y="1472637"/>
                  <a:pt x="979805" y="1481243"/>
                </a:cubicBezTo>
                <a:lnTo>
                  <a:pt x="1599777" y="1238038"/>
                </a:lnTo>
                <a:cubicBezTo>
                  <a:pt x="1642886" y="1301186"/>
                  <a:pt x="1632021" y="1414074"/>
                  <a:pt x="1640205" y="1478280"/>
                </a:cubicBezTo>
                <a:lnTo>
                  <a:pt x="1654386" y="1844040"/>
                </a:lnTo>
                <a:cubicBezTo>
                  <a:pt x="1689805" y="1847850"/>
                  <a:pt x="1681833" y="1837902"/>
                  <a:pt x="1702435" y="1824778"/>
                </a:cubicBezTo>
                <a:lnTo>
                  <a:pt x="1707304" y="1377315"/>
                </a:lnTo>
                <a:cubicBezTo>
                  <a:pt x="1695592" y="1293636"/>
                  <a:pt x="1720920" y="1274516"/>
                  <a:pt x="1664758" y="1192953"/>
                </a:cubicBezTo>
                <a:cubicBezTo>
                  <a:pt x="1548800" y="1113525"/>
                  <a:pt x="1221810" y="960826"/>
                  <a:pt x="1116330" y="922973"/>
                </a:cubicBezTo>
                <a:lnTo>
                  <a:pt x="1139825" y="905509"/>
                </a:lnTo>
                <a:lnTo>
                  <a:pt x="1137920" y="915670"/>
                </a:lnTo>
                <a:lnTo>
                  <a:pt x="411480" y="1149350"/>
                </a:lnTo>
                <a:lnTo>
                  <a:pt x="320040" y="712470"/>
                </a:lnTo>
                <a:lnTo>
                  <a:pt x="980440" y="534670"/>
                </a:lnTo>
                <a:lnTo>
                  <a:pt x="1054841" y="949325"/>
                </a:lnTo>
                <a:lnTo>
                  <a:pt x="1106064" y="916516"/>
                </a:lnTo>
                <a:lnTo>
                  <a:pt x="1042035" y="515620"/>
                </a:lnTo>
                <a:cubicBezTo>
                  <a:pt x="1084580" y="496782"/>
                  <a:pt x="1104900" y="493818"/>
                  <a:pt x="1112520" y="443230"/>
                </a:cubicBezTo>
                <a:lnTo>
                  <a:pt x="925830" y="30480"/>
                </a:lnTo>
                <a:cubicBezTo>
                  <a:pt x="902123" y="20320"/>
                  <a:pt x="900642" y="13335"/>
                  <a:pt x="854710" y="0"/>
                </a:cubicBezTo>
                <a:cubicBezTo>
                  <a:pt x="803910" y="847"/>
                  <a:pt x="765810" y="14393"/>
                  <a:pt x="721360" y="215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8202289" y="1470015"/>
            <a:ext cx="2994931" cy="1833562"/>
            <a:chOff x="8102600" y="1878013"/>
            <a:chExt cx="2994931" cy="1833562"/>
          </a:xfrm>
        </p:grpSpPr>
        <p:sp>
          <p:nvSpPr>
            <p:cNvPr id="28" name="Freeform 27"/>
            <p:cNvSpPr/>
            <p:nvPr/>
          </p:nvSpPr>
          <p:spPr>
            <a:xfrm>
              <a:off x="11032239" y="1881087"/>
              <a:ext cx="65292" cy="1830487"/>
            </a:xfrm>
            <a:custGeom>
              <a:avLst/>
              <a:gdLst>
                <a:gd name="connsiteX0" fmla="*/ 0 w 57751"/>
                <a:gd name="connsiteY0" fmla="*/ 0 h 2117558"/>
                <a:gd name="connsiteX1" fmla="*/ 57751 w 57751"/>
                <a:gd name="connsiteY1" fmla="*/ 0 h 2117558"/>
                <a:gd name="connsiteX2" fmla="*/ 57751 w 57751"/>
                <a:gd name="connsiteY2" fmla="*/ 2117558 h 2117558"/>
                <a:gd name="connsiteX3" fmla="*/ 9625 w 57751"/>
                <a:gd name="connsiteY3" fmla="*/ 2117558 h 2117558"/>
                <a:gd name="connsiteX4" fmla="*/ 0 w 57751"/>
                <a:gd name="connsiteY4" fmla="*/ 0 h 2117558"/>
                <a:gd name="connsiteX0" fmla="*/ 0 w 57751"/>
                <a:gd name="connsiteY0" fmla="*/ 0 h 2131846"/>
                <a:gd name="connsiteX1" fmla="*/ 57751 w 57751"/>
                <a:gd name="connsiteY1" fmla="*/ 0 h 2131846"/>
                <a:gd name="connsiteX2" fmla="*/ 57751 w 57751"/>
                <a:gd name="connsiteY2" fmla="*/ 2117558 h 2131846"/>
                <a:gd name="connsiteX3" fmla="*/ 4863 w 57751"/>
                <a:gd name="connsiteY3" fmla="*/ 2131846 h 2131846"/>
                <a:gd name="connsiteX4" fmla="*/ 0 w 57751"/>
                <a:gd name="connsiteY4" fmla="*/ 0 h 2131846"/>
                <a:gd name="connsiteX0" fmla="*/ 7541 w 65292"/>
                <a:gd name="connsiteY0" fmla="*/ 0 h 2131846"/>
                <a:gd name="connsiteX1" fmla="*/ 65292 w 65292"/>
                <a:gd name="connsiteY1" fmla="*/ 0 h 2131846"/>
                <a:gd name="connsiteX2" fmla="*/ 65292 w 65292"/>
                <a:gd name="connsiteY2" fmla="*/ 2117558 h 2131846"/>
                <a:gd name="connsiteX3" fmla="*/ 498 w 65292"/>
                <a:gd name="connsiteY3" fmla="*/ 2131846 h 2131846"/>
                <a:gd name="connsiteX4" fmla="*/ 7541 w 65292"/>
                <a:gd name="connsiteY4" fmla="*/ 0 h 2131846"/>
                <a:gd name="connsiteX0" fmla="*/ 7541 w 65292"/>
                <a:gd name="connsiteY0" fmla="*/ 77794 h 2131846"/>
                <a:gd name="connsiteX1" fmla="*/ 65292 w 65292"/>
                <a:gd name="connsiteY1" fmla="*/ 0 h 2131846"/>
                <a:gd name="connsiteX2" fmla="*/ 65292 w 65292"/>
                <a:gd name="connsiteY2" fmla="*/ 2117558 h 2131846"/>
                <a:gd name="connsiteX3" fmla="*/ 498 w 65292"/>
                <a:gd name="connsiteY3" fmla="*/ 2131846 h 2131846"/>
                <a:gd name="connsiteX4" fmla="*/ 7541 w 65292"/>
                <a:gd name="connsiteY4" fmla="*/ 77794 h 2131846"/>
                <a:gd name="connsiteX0" fmla="*/ 7541 w 65292"/>
                <a:gd name="connsiteY0" fmla="*/ 0 h 2054052"/>
                <a:gd name="connsiteX1" fmla="*/ 65292 w 65292"/>
                <a:gd name="connsiteY1" fmla="*/ 8048 h 2054052"/>
                <a:gd name="connsiteX2" fmla="*/ 65292 w 65292"/>
                <a:gd name="connsiteY2" fmla="*/ 2039764 h 2054052"/>
                <a:gd name="connsiteX3" fmla="*/ 498 w 65292"/>
                <a:gd name="connsiteY3" fmla="*/ 2054052 h 2054052"/>
                <a:gd name="connsiteX4" fmla="*/ 7541 w 65292"/>
                <a:gd name="connsiteY4" fmla="*/ 0 h 2054052"/>
                <a:gd name="connsiteX0" fmla="*/ 7541 w 65292"/>
                <a:gd name="connsiteY0" fmla="*/ 0 h 2062099"/>
                <a:gd name="connsiteX1" fmla="*/ 65292 w 65292"/>
                <a:gd name="connsiteY1" fmla="*/ 16095 h 2062099"/>
                <a:gd name="connsiteX2" fmla="*/ 65292 w 65292"/>
                <a:gd name="connsiteY2" fmla="*/ 2047811 h 2062099"/>
                <a:gd name="connsiteX3" fmla="*/ 498 w 65292"/>
                <a:gd name="connsiteY3" fmla="*/ 2062099 h 2062099"/>
                <a:gd name="connsiteX4" fmla="*/ 7541 w 65292"/>
                <a:gd name="connsiteY4" fmla="*/ 0 h 20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92" h="2062099">
                  <a:moveTo>
                    <a:pt x="7541" y="0"/>
                  </a:moveTo>
                  <a:lnTo>
                    <a:pt x="65292" y="16095"/>
                  </a:lnTo>
                  <a:lnTo>
                    <a:pt x="65292" y="2047811"/>
                  </a:lnTo>
                  <a:cubicBezTo>
                    <a:pt x="49250" y="2047811"/>
                    <a:pt x="16540" y="2062099"/>
                    <a:pt x="498" y="2062099"/>
                  </a:cubicBezTo>
                  <a:cubicBezTo>
                    <a:pt x="-2710" y="1365872"/>
                    <a:pt x="10749" y="725103"/>
                    <a:pt x="754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102600" y="1878013"/>
              <a:ext cx="2944813" cy="1833562"/>
            </a:xfrm>
            <a:custGeom>
              <a:avLst/>
              <a:gdLst>
                <a:gd name="connsiteX0" fmla="*/ 0 w 2921000"/>
                <a:gd name="connsiteY0" fmla="*/ 139700 h 2133600"/>
                <a:gd name="connsiteX1" fmla="*/ 0 w 2921000"/>
                <a:gd name="connsiteY1" fmla="*/ 1714500 h 2133600"/>
                <a:gd name="connsiteX2" fmla="*/ 2921000 w 2921000"/>
                <a:gd name="connsiteY2" fmla="*/ 2133600 h 2133600"/>
                <a:gd name="connsiteX3" fmla="*/ 2921000 w 2921000"/>
                <a:gd name="connsiteY3" fmla="*/ 0 h 2133600"/>
                <a:gd name="connsiteX4" fmla="*/ 0 w 2921000"/>
                <a:gd name="connsiteY4" fmla="*/ 139700 h 2133600"/>
                <a:gd name="connsiteX0" fmla="*/ 0 w 2921000"/>
                <a:gd name="connsiteY0" fmla="*/ 77787 h 2133600"/>
                <a:gd name="connsiteX1" fmla="*/ 0 w 2921000"/>
                <a:gd name="connsiteY1" fmla="*/ 1714500 h 2133600"/>
                <a:gd name="connsiteX2" fmla="*/ 2921000 w 2921000"/>
                <a:gd name="connsiteY2" fmla="*/ 2133600 h 2133600"/>
                <a:gd name="connsiteX3" fmla="*/ 2921000 w 2921000"/>
                <a:gd name="connsiteY3" fmla="*/ 0 h 2133600"/>
                <a:gd name="connsiteX4" fmla="*/ 0 w 2921000"/>
                <a:gd name="connsiteY4" fmla="*/ 77787 h 2133600"/>
                <a:gd name="connsiteX0" fmla="*/ 0 w 2944813"/>
                <a:gd name="connsiteY0" fmla="*/ 15874 h 2071687"/>
                <a:gd name="connsiteX1" fmla="*/ 0 w 2944813"/>
                <a:gd name="connsiteY1" fmla="*/ 1652587 h 2071687"/>
                <a:gd name="connsiteX2" fmla="*/ 2921000 w 2944813"/>
                <a:gd name="connsiteY2" fmla="*/ 2071687 h 2071687"/>
                <a:gd name="connsiteX3" fmla="*/ 2944813 w 2944813"/>
                <a:gd name="connsiteY3" fmla="*/ 0 h 2071687"/>
                <a:gd name="connsiteX4" fmla="*/ 0 w 2944813"/>
                <a:gd name="connsiteY4" fmla="*/ 15874 h 2071687"/>
                <a:gd name="connsiteX0" fmla="*/ 0 w 2944813"/>
                <a:gd name="connsiteY0" fmla="*/ 15874 h 1833562"/>
                <a:gd name="connsiteX1" fmla="*/ 0 w 2944813"/>
                <a:gd name="connsiteY1" fmla="*/ 1652587 h 1833562"/>
                <a:gd name="connsiteX2" fmla="*/ 2930525 w 2944813"/>
                <a:gd name="connsiteY2" fmla="*/ 1833562 h 1833562"/>
                <a:gd name="connsiteX3" fmla="*/ 2944813 w 2944813"/>
                <a:gd name="connsiteY3" fmla="*/ 0 h 1833562"/>
                <a:gd name="connsiteX4" fmla="*/ 0 w 2944813"/>
                <a:gd name="connsiteY4" fmla="*/ 15874 h 18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4813" h="1833562">
                  <a:moveTo>
                    <a:pt x="0" y="15874"/>
                  </a:moveTo>
                  <a:lnTo>
                    <a:pt x="0" y="1652587"/>
                  </a:lnTo>
                  <a:lnTo>
                    <a:pt x="2930525" y="1833562"/>
                  </a:lnTo>
                  <a:lnTo>
                    <a:pt x="2944813" y="0"/>
                  </a:lnTo>
                  <a:lnTo>
                    <a:pt x="0" y="158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Oval 389"/>
            <p:cNvSpPr/>
            <p:nvPr/>
          </p:nvSpPr>
          <p:spPr>
            <a:xfrm>
              <a:off x="8147882" y="1993496"/>
              <a:ext cx="45719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Oval 413"/>
            <p:cNvSpPr/>
            <p:nvPr/>
          </p:nvSpPr>
          <p:spPr>
            <a:xfrm>
              <a:off x="10961967" y="1916812"/>
              <a:ext cx="45719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Oval 424"/>
            <p:cNvSpPr/>
            <p:nvPr/>
          </p:nvSpPr>
          <p:spPr>
            <a:xfrm>
              <a:off x="10959621" y="3621996"/>
              <a:ext cx="45719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Oval 425"/>
            <p:cNvSpPr/>
            <p:nvPr/>
          </p:nvSpPr>
          <p:spPr>
            <a:xfrm>
              <a:off x="8136979" y="3437414"/>
              <a:ext cx="45719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24" name="Freeform 423"/>
          <p:cNvSpPr/>
          <p:nvPr/>
        </p:nvSpPr>
        <p:spPr>
          <a:xfrm>
            <a:off x="2387303" y="3865583"/>
            <a:ext cx="325573" cy="614071"/>
          </a:xfrm>
          <a:custGeom>
            <a:avLst/>
            <a:gdLst>
              <a:gd name="connsiteX0" fmla="*/ 0 w 412750"/>
              <a:gd name="connsiteY0" fmla="*/ 711200 h 787400"/>
              <a:gd name="connsiteX1" fmla="*/ 412750 w 412750"/>
              <a:gd name="connsiteY1" fmla="*/ 0 h 787400"/>
              <a:gd name="connsiteX2" fmla="*/ 120650 w 412750"/>
              <a:gd name="connsiteY2" fmla="*/ 787400 h 787400"/>
              <a:gd name="connsiteX3" fmla="*/ 0 w 412750"/>
              <a:gd name="connsiteY3" fmla="*/ 7112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750" h="787400">
                <a:moveTo>
                  <a:pt x="0" y="711200"/>
                </a:moveTo>
                <a:lnTo>
                  <a:pt x="412750" y="0"/>
                </a:lnTo>
                <a:lnTo>
                  <a:pt x="120650" y="787400"/>
                </a:lnTo>
                <a:lnTo>
                  <a:pt x="0" y="711200"/>
                </a:lnTo>
                <a:close/>
              </a:path>
            </a:pathLst>
          </a:custGeom>
          <a:solidFill>
            <a:srgbClr val="BD8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7" name="Freeform 426"/>
          <p:cNvSpPr/>
          <p:nvPr/>
        </p:nvSpPr>
        <p:spPr>
          <a:xfrm>
            <a:off x="2339885" y="4408547"/>
            <a:ext cx="155273" cy="168374"/>
          </a:xfrm>
          <a:custGeom>
            <a:avLst/>
            <a:gdLst>
              <a:gd name="connsiteX0" fmla="*/ 69850 w 196850"/>
              <a:gd name="connsiteY0" fmla="*/ 0 h 215900"/>
              <a:gd name="connsiteX1" fmla="*/ 196850 w 196850"/>
              <a:gd name="connsiteY1" fmla="*/ 76200 h 215900"/>
              <a:gd name="connsiteX2" fmla="*/ 139700 w 196850"/>
              <a:gd name="connsiteY2" fmla="*/ 215900 h 215900"/>
              <a:gd name="connsiteX3" fmla="*/ 0 w 196850"/>
              <a:gd name="connsiteY3" fmla="*/ 107950 h 215900"/>
              <a:gd name="connsiteX4" fmla="*/ 69850 w 196850"/>
              <a:gd name="connsiteY4" fmla="*/ 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50" h="215900">
                <a:moveTo>
                  <a:pt x="69850" y="0"/>
                </a:moveTo>
                <a:lnTo>
                  <a:pt x="196850" y="76200"/>
                </a:lnTo>
                <a:lnTo>
                  <a:pt x="139700" y="215900"/>
                </a:lnTo>
                <a:lnTo>
                  <a:pt x="0" y="107950"/>
                </a:lnTo>
                <a:lnTo>
                  <a:pt x="69850" y="0"/>
                </a:lnTo>
                <a:close/>
              </a:path>
            </a:pathLst>
          </a:cu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2" name="Freeform 451"/>
          <p:cNvSpPr/>
          <p:nvPr/>
        </p:nvSpPr>
        <p:spPr>
          <a:xfrm>
            <a:off x="2790456" y="3589731"/>
            <a:ext cx="356627" cy="443716"/>
          </a:xfrm>
          <a:custGeom>
            <a:avLst/>
            <a:gdLst>
              <a:gd name="connsiteX0" fmla="*/ 0 w 452120"/>
              <a:gd name="connsiteY0" fmla="*/ 35560 h 568960"/>
              <a:gd name="connsiteX1" fmla="*/ 294640 w 452120"/>
              <a:gd name="connsiteY1" fmla="*/ 325120 h 568960"/>
              <a:gd name="connsiteX2" fmla="*/ 91440 w 452120"/>
              <a:gd name="connsiteY2" fmla="*/ 416560 h 568960"/>
              <a:gd name="connsiteX3" fmla="*/ 147320 w 452120"/>
              <a:gd name="connsiteY3" fmla="*/ 568960 h 568960"/>
              <a:gd name="connsiteX4" fmla="*/ 452120 w 452120"/>
              <a:gd name="connsiteY4" fmla="*/ 360680 h 568960"/>
              <a:gd name="connsiteX5" fmla="*/ 142240 w 452120"/>
              <a:gd name="connsiteY5" fmla="*/ 0 h 568960"/>
              <a:gd name="connsiteX6" fmla="*/ 0 w 452120"/>
              <a:gd name="connsiteY6" fmla="*/ 3556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2120" h="568960">
                <a:moveTo>
                  <a:pt x="0" y="35560"/>
                </a:moveTo>
                <a:lnTo>
                  <a:pt x="294640" y="325120"/>
                </a:lnTo>
                <a:lnTo>
                  <a:pt x="91440" y="416560"/>
                </a:lnTo>
                <a:lnTo>
                  <a:pt x="147320" y="568960"/>
                </a:lnTo>
                <a:lnTo>
                  <a:pt x="452120" y="360680"/>
                </a:lnTo>
                <a:lnTo>
                  <a:pt x="142240" y="0"/>
                </a:lnTo>
                <a:lnTo>
                  <a:pt x="0" y="35560"/>
                </a:lnTo>
                <a:close/>
              </a:path>
            </a:pathLst>
          </a:custGeom>
          <a:solidFill>
            <a:srgbClr val="BD8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/>
          <p:cNvGrpSpPr/>
          <p:nvPr/>
        </p:nvGrpSpPr>
        <p:grpSpPr>
          <a:xfrm>
            <a:off x="1534869" y="2138553"/>
            <a:ext cx="2484558" cy="1624685"/>
            <a:chOff x="1534869" y="2138553"/>
            <a:chExt cx="2484558" cy="1624685"/>
          </a:xfrm>
        </p:grpSpPr>
        <p:sp>
          <p:nvSpPr>
            <p:cNvPr id="423" name="Freeform 422"/>
            <p:cNvSpPr/>
            <p:nvPr/>
          </p:nvSpPr>
          <p:spPr>
            <a:xfrm>
              <a:off x="2694510" y="3604768"/>
              <a:ext cx="207030" cy="158470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Freeform 431"/>
            <p:cNvSpPr/>
            <p:nvPr/>
          </p:nvSpPr>
          <p:spPr>
            <a:xfrm>
              <a:off x="2641452" y="2788372"/>
              <a:ext cx="331882" cy="235339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Freeform 432"/>
            <p:cNvSpPr/>
            <p:nvPr/>
          </p:nvSpPr>
          <p:spPr>
            <a:xfrm>
              <a:off x="3113580" y="3013807"/>
              <a:ext cx="360635" cy="181397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Freeform 433"/>
            <p:cNvSpPr/>
            <p:nvPr/>
          </p:nvSpPr>
          <p:spPr>
            <a:xfrm flipH="1">
              <a:off x="2158121" y="3048361"/>
              <a:ext cx="339550" cy="170792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3154809" y="3040862"/>
              <a:ext cx="206449" cy="10384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Freeform 435"/>
            <p:cNvSpPr/>
            <p:nvPr/>
          </p:nvSpPr>
          <p:spPr>
            <a:xfrm flipH="1">
              <a:off x="2253676" y="3065504"/>
              <a:ext cx="218225" cy="109766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Freeform 436"/>
            <p:cNvSpPr/>
            <p:nvPr/>
          </p:nvSpPr>
          <p:spPr>
            <a:xfrm>
              <a:off x="3357342" y="2911462"/>
              <a:ext cx="392628" cy="173925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Freeform 437"/>
            <p:cNvSpPr/>
            <p:nvPr/>
          </p:nvSpPr>
          <p:spPr>
            <a:xfrm>
              <a:off x="3434144" y="2550972"/>
              <a:ext cx="150325" cy="274652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3004388" y="2138553"/>
              <a:ext cx="863501" cy="889120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Freeform 439"/>
            <p:cNvSpPr/>
            <p:nvPr/>
          </p:nvSpPr>
          <p:spPr>
            <a:xfrm>
              <a:off x="3651062" y="2549542"/>
              <a:ext cx="368365" cy="31008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Freeform 440"/>
            <p:cNvSpPr/>
            <p:nvPr/>
          </p:nvSpPr>
          <p:spPr>
            <a:xfrm flipH="1">
              <a:off x="1745502" y="2174596"/>
              <a:ext cx="862776" cy="888373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Freeform 441"/>
            <p:cNvSpPr/>
            <p:nvPr/>
          </p:nvSpPr>
          <p:spPr>
            <a:xfrm flipH="1">
              <a:off x="1534869" y="2534064"/>
              <a:ext cx="398300" cy="335285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Freeform 442"/>
            <p:cNvSpPr/>
            <p:nvPr/>
          </p:nvSpPr>
          <p:spPr>
            <a:xfrm rot="1926602" flipH="1" flipV="1">
              <a:off x="1960846" y="2695462"/>
              <a:ext cx="386728" cy="171312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Freeform 443"/>
            <p:cNvSpPr/>
            <p:nvPr/>
          </p:nvSpPr>
          <p:spPr>
            <a:xfrm rot="14714172">
              <a:off x="1861432" y="2784428"/>
              <a:ext cx="144883" cy="270798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Rounded Rectangle 444"/>
            <p:cNvSpPr/>
            <p:nvPr/>
          </p:nvSpPr>
          <p:spPr>
            <a:xfrm>
              <a:off x="2472152" y="2931298"/>
              <a:ext cx="685996" cy="376232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Oval 445"/>
            <p:cNvSpPr/>
            <p:nvPr/>
          </p:nvSpPr>
          <p:spPr>
            <a:xfrm>
              <a:off x="2620115" y="3129290"/>
              <a:ext cx="45273" cy="44762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Oval 446"/>
            <p:cNvSpPr/>
            <p:nvPr/>
          </p:nvSpPr>
          <p:spPr>
            <a:xfrm>
              <a:off x="2985305" y="3129290"/>
              <a:ext cx="45273" cy="44762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8" name="Oval 447"/>
            <p:cNvSpPr/>
            <p:nvPr/>
          </p:nvSpPr>
          <p:spPr>
            <a:xfrm>
              <a:off x="2363592" y="3189098"/>
              <a:ext cx="908392" cy="483015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Oval 448"/>
            <p:cNvSpPr/>
            <p:nvPr/>
          </p:nvSpPr>
          <p:spPr>
            <a:xfrm>
              <a:off x="2425800" y="3231172"/>
              <a:ext cx="796152" cy="385777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Oval 449"/>
            <p:cNvSpPr/>
            <p:nvPr/>
          </p:nvSpPr>
          <p:spPr>
            <a:xfrm>
              <a:off x="2755592" y="3285256"/>
              <a:ext cx="352227" cy="150727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Freeform 452"/>
            <p:cNvSpPr/>
            <p:nvPr/>
          </p:nvSpPr>
          <p:spPr>
            <a:xfrm rot="10079937">
              <a:off x="2774695" y="3534251"/>
              <a:ext cx="150264" cy="148566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4" name="Freeform 453"/>
          <p:cNvSpPr/>
          <p:nvPr/>
        </p:nvSpPr>
        <p:spPr>
          <a:xfrm>
            <a:off x="2461663" y="3840248"/>
            <a:ext cx="704408" cy="904600"/>
          </a:xfrm>
          <a:custGeom>
            <a:avLst/>
            <a:gdLst>
              <a:gd name="connsiteX0" fmla="*/ 554288 w 893024"/>
              <a:gd name="connsiteY0" fmla="*/ 0 h 1159934"/>
              <a:gd name="connsiteX1" fmla="*/ 565869 w 893024"/>
              <a:gd name="connsiteY1" fmla="*/ 18819 h 1159934"/>
              <a:gd name="connsiteX2" fmla="*/ 564059 w 893024"/>
              <a:gd name="connsiteY2" fmla="*/ 16292 h 1159934"/>
              <a:gd name="connsiteX3" fmla="*/ 832875 w 893024"/>
              <a:gd name="connsiteY3" fmla="*/ 492542 h 1159934"/>
              <a:gd name="connsiteX4" fmla="*/ 835082 w 893024"/>
              <a:gd name="connsiteY4" fmla="*/ 492335 h 1159934"/>
              <a:gd name="connsiteX5" fmla="*/ 857935 w 893024"/>
              <a:gd name="connsiteY5" fmla="*/ 534767 h 1159934"/>
              <a:gd name="connsiteX6" fmla="*/ 893024 w 893024"/>
              <a:gd name="connsiteY6" fmla="*/ 709929 h 1159934"/>
              <a:gd name="connsiteX7" fmla="*/ 446512 w 893024"/>
              <a:gd name="connsiteY7" fmla="*/ 1159934 h 1159934"/>
              <a:gd name="connsiteX8" fmla="*/ 0 w 893024"/>
              <a:gd name="connsiteY8" fmla="*/ 709929 h 1159934"/>
              <a:gd name="connsiteX9" fmla="*/ 35089 w 893024"/>
              <a:gd name="connsiteY9" fmla="*/ 534767 h 1159934"/>
              <a:gd name="connsiteX10" fmla="*/ 48259 w 893024"/>
              <a:gd name="connsiteY10" fmla="*/ 510314 h 1159934"/>
              <a:gd name="connsiteX11" fmla="*/ 46288 w 893024"/>
              <a:gd name="connsiteY11" fmla="*/ 508000 h 1159934"/>
              <a:gd name="connsiteX12" fmla="*/ 325688 w 893024"/>
              <a:gd name="connsiteY12" fmla="*/ 16933 h 115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3024" h="1159934">
                <a:moveTo>
                  <a:pt x="554288" y="0"/>
                </a:moveTo>
                <a:lnTo>
                  <a:pt x="565869" y="18819"/>
                </a:lnTo>
                <a:lnTo>
                  <a:pt x="564059" y="16292"/>
                </a:lnTo>
                <a:lnTo>
                  <a:pt x="832875" y="492542"/>
                </a:lnTo>
                <a:lnTo>
                  <a:pt x="835082" y="492335"/>
                </a:lnTo>
                <a:lnTo>
                  <a:pt x="857935" y="534767"/>
                </a:lnTo>
                <a:cubicBezTo>
                  <a:pt x="880530" y="588605"/>
                  <a:pt x="893024" y="647797"/>
                  <a:pt x="893024" y="709929"/>
                </a:cubicBezTo>
                <a:cubicBezTo>
                  <a:pt x="893024" y="958460"/>
                  <a:pt x="693114" y="1159934"/>
                  <a:pt x="446512" y="1159934"/>
                </a:cubicBezTo>
                <a:cubicBezTo>
                  <a:pt x="199910" y="1159934"/>
                  <a:pt x="0" y="958460"/>
                  <a:pt x="0" y="709929"/>
                </a:cubicBezTo>
                <a:cubicBezTo>
                  <a:pt x="0" y="647797"/>
                  <a:pt x="12494" y="588605"/>
                  <a:pt x="35089" y="534767"/>
                </a:cubicBezTo>
                <a:lnTo>
                  <a:pt x="48259" y="510314"/>
                </a:lnTo>
                <a:lnTo>
                  <a:pt x="46288" y="508000"/>
                </a:lnTo>
                <a:lnTo>
                  <a:pt x="325688" y="16933"/>
                </a:lnTo>
                <a:close/>
              </a:path>
            </a:pathLst>
          </a:custGeom>
          <a:solidFill>
            <a:srgbClr val="D29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5" name="Oval 454"/>
          <p:cNvSpPr/>
          <p:nvPr/>
        </p:nvSpPr>
        <p:spPr>
          <a:xfrm>
            <a:off x="2690258" y="4141494"/>
            <a:ext cx="400934" cy="479817"/>
          </a:xfrm>
          <a:prstGeom prst="ellipse">
            <a:avLst/>
          </a:prstGeom>
          <a:solidFill>
            <a:srgbClr val="DEB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Rectangle 455"/>
          <p:cNvSpPr/>
          <p:nvPr/>
        </p:nvSpPr>
        <p:spPr>
          <a:xfrm>
            <a:off x="2695925" y="3741616"/>
            <a:ext cx="224773" cy="121378"/>
          </a:xfrm>
          <a:prstGeom prst="rect">
            <a:avLst/>
          </a:pr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8" name="Flowchart: Delay 427"/>
          <p:cNvSpPr/>
          <p:nvPr/>
        </p:nvSpPr>
        <p:spPr>
          <a:xfrm rot="14789302">
            <a:off x="2812465" y="4593402"/>
            <a:ext cx="165276" cy="191996"/>
          </a:xfrm>
          <a:prstGeom prst="flowChartDelay">
            <a:avLst/>
          </a:pr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Flowchart: Delay 428"/>
          <p:cNvSpPr/>
          <p:nvPr/>
        </p:nvSpPr>
        <p:spPr>
          <a:xfrm rot="14787009">
            <a:off x="3007302" y="4510105"/>
            <a:ext cx="165276" cy="191996"/>
          </a:xfrm>
          <a:prstGeom prst="flowChartDelay">
            <a:avLst/>
          </a:prstGeom>
          <a:solidFill>
            <a:srgbClr val="782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0" name="Oval 429"/>
          <p:cNvSpPr/>
          <p:nvPr/>
        </p:nvSpPr>
        <p:spPr>
          <a:xfrm rot="20187009">
            <a:off x="3060850" y="4557990"/>
            <a:ext cx="90611" cy="3565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Oval 430"/>
          <p:cNvSpPr/>
          <p:nvPr/>
        </p:nvSpPr>
        <p:spPr>
          <a:xfrm rot="20189302">
            <a:off x="2872422" y="4641289"/>
            <a:ext cx="90611" cy="3565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03025" y="2042648"/>
            <a:ext cx="285740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600000" lon="600000" rev="0"/>
              </a:camera>
              <a:lightRig rig="threePt" dir="t"/>
            </a:scene3d>
          </a:bodyPr>
          <a:lstStyle/>
          <a:p>
            <a:r>
              <a:rPr lang="en-GB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IT’S BEEN A ROUGH FEW YEARS!!</a:t>
            </a:r>
            <a:endParaRPr lang="en-GB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576318" y="2997120"/>
            <a:ext cx="1707304" cy="2041100"/>
          </a:xfrm>
          <a:custGeom>
            <a:avLst/>
            <a:gdLst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06680 w 2032000"/>
              <a:gd name="connsiteY6" fmla="*/ 762000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187960 w 2032000"/>
              <a:gd name="connsiteY7" fmla="*/ 787400 h 2138680"/>
              <a:gd name="connsiteX8" fmla="*/ 248920 w 2032000"/>
              <a:gd name="connsiteY8" fmla="*/ 767080 h 2138680"/>
              <a:gd name="connsiteX9" fmla="*/ 304800 w 2032000"/>
              <a:gd name="connsiteY9" fmla="*/ 1178560 h 2138680"/>
              <a:gd name="connsiteX10" fmla="*/ 350520 w 2032000"/>
              <a:gd name="connsiteY10" fmla="*/ 1224280 h 2138680"/>
              <a:gd name="connsiteX11" fmla="*/ 370840 w 2032000"/>
              <a:gd name="connsiteY11" fmla="*/ 1229360 h 2138680"/>
              <a:gd name="connsiteX12" fmla="*/ 320040 w 2032000"/>
              <a:gd name="connsiteY12" fmla="*/ 1249680 h 2138680"/>
              <a:gd name="connsiteX13" fmla="*/ 309880 w 2032000"/>
              <a:gd name="connsiteY13" fmla="*/ 1325880 h 2138680"/>
              <a:gd name="connsiteX14" fmla="*/ 269240 w 2032000"/>
              <a:gd name="connsiteY14" fmla="*/ 1447800 h 2138680"/>
              <a:gd name="connsiteX15" fmla="*/ 223520 w 2032000"/>
              <a:gd name="connsiteY15" fmla="*/ 1752600 h 2138680"/>
              <a:gd name="connsiteX16" fmla="*/ 243840 w 2032000"/>
              <a:gd name="connsiteY16" fmla="*/ 1808480 h 2138680"/>
              <a:gd name="connsiteX17" fmla="*/ 309880 w 2032000"/>
              <a:gd name="connsiteY17" fmla="*/ 1793240 h 2138680"/>
              <a:gd name="connsiteX18" fmla="*/ 325120 w 2032000"/>
              <a:gd name="connsiteY18" fmla="*/ 1742440 h 2138680"/>
              <a:gd name="connsiteX19" fmla="*/ 365760 w 2032000"/>
              <a:gd name="connsiteY19" fmla="*/ 1356360 h 2138680"/>
              <a:gd name="connsiteX20" fmla="*/ 396240 w 2032000"/>
              <a:gd name="connsiteY20" fmla="*/ 1275080 h 2138680"/>
              <a:gd name="connsiteX21" fmla="*/ 436880 w 2032000"/>
              <a:gd name="connsiteY21" fmla="*/ 1259840 h 2138680"/>
              <a:gd name="connsiteX22" fmla="*/ 929640 w 2032000"/>
              <a:gd name="connsiteY22" fmla="*/ 1473200 h 2138680"/>
              <a:gd name="connsiteX23" fmla="*/ 980440 w 2032000"/>
              <a:gd name="connsiteY23" fmla="*/ 1498600 h 2138680"/>
              <a:gd name="connsiteX24" fmla="*/ 929640 w 2032000"/>
              <a:gd name="connsiteY24" fmla="*/ 1549400 h 2138680"/>
              <a:gd name="connsiteX25" fmla="*/ 919480 w 2032000"/>
              <a:gd name="connsiteY25" fmla="*/ 1706880 h 2138680"/>
              <a:gd name="connsiteX26" fmla="*/ 919480 w 2032000"/>
              <a:gd name="connsiteY26" fmla="*/ 1955800 h 2138680"/>
              <a:gd name="connsiteX27" fmla="*/ 939800 w 2032000"/>
              <a:gd name="connsiteY27" fmla="*/ 2067560 h 2138680"/>
              <a:gd name="connsiteX28" fmla="*/ 975360 w 2032000"/>
              <a:gd name="connsiteY28" fmla="*/ 2123440 h 2138680"/>
              <a:gd name="connsiteX29" fmla="*/ 1066800 w 2032000"/>
              <a:gd name="connsiteY29" fmla="*/ 2138680 h 2138680"/>
              <a:gd name="connsiteX30" fmla="*/ 1061720 w 2032000"/>
              <a:gd name="connsiteY30" fmla="*/ 2057400 h 2138680"/>
              <a:gd name="connsiteX31" fmla="*/ 1016000 w 2032000"/>
              <a:gd name="connsiteY31" fmla="*/ 1813560 h 2138680"/>
              <a:gd name="connsiteX32" fmla="*/ 1026160 w 2032000"/>
              <a:gd name="connsiteY32" fmla="*/ 1518920 h 2138680"/>
              <a:gd name="connsiteX33" fmla="*/ 1071880 w 2032000"/>
              <a:gd name="connsiteY33" fmla="*/ 1584960 h 2138680"/>
              <a:gd name="connsiteX34" fmla="*/ 1889760 w 2032000"/>
              <a:gd name="connsiteY34" fmla="*/ 1275080 h 2138680"/>
              <a:gd name="connsiteX35" fmla="*/ 1828800 w 2032000"/>
              <a:gd name="connsiteY35" fmla="*/ 1224280 h 2138680"/>
              <a:gd name="connsiteX36" fmla="*/ 1889760 w 2032000"/>
              <a:gd name="connsiteY36" fmla="*/ 1229360 h 2138680"/>
              <a:gd name="connsiteX37" fmla="*/ 1910080 w 2032000"/>
              <a:gd name="connsiteY37" fmla="*/ 1452880 h 2138680"/>
              <a:gd name="connsiteX38" fmla="*/ 1950720 w 2032000"/>
              <a:gd name="connsiteY38" fmla="*/ 1793240 h 2138680"/>
              <a:gd name="connsiteX39" fmla="*/ 1930400 w 2032000"/>
              <a:gd name="connsiteY39" fmla="*/ 1910080 h 2138680"/>
              <a:gd name="connsiteX40" fmla="*/ 2016760 w 2032000"/>
              <a:gd name="connsiteY40" fmla="*/ 1849120 h 2138680"/>
              <a:gd name="connsiteX41" fmla="*/ 2032000 w 2032000"/>
              <a:gd name="connsiteY41" fmla="*/ 1701800 h 2138680"/>
              <a:gd name="connsiteX42" fmla="*/ 2016760 w 2032000"/>
              <a:gd name="connsiteY42" fmla="*/ 1544320 h 2138680"/>
              <a:gd name="connsiteX43" fmla="*/ 2001520 w 2032000"/>
              <a:gd name="connsiteY43" fmla="*/ 1412240 h 2138680"/>
              <a:gd name="connsiteX44" fmla="*/ 1986280 w 2032000"/>
              <a:gd name="connsiteY44" fmla="*/ 1275080 h 2138680"/>
              <a:gd name="connsiteX45" fmla="*/ 1955800 w 2032000"/>
              <a:gd name="connsiteY45" fmla="*/ 1163320 h 2138680"/>
              <a:gd name="connsiteX46" fmla="*/ 1823720 w 2032000"/>
              <a:gd name="connsiteY46" fmla="*/ 1153160 h 2138680"/>
              <a:gd name="connsiteX47" fmla="*/ 1656080 w 2032000"/>
              <a:gd name="connsiteY47" fmla="*/ 1010920 h 2138680"/>
              <a:gd name="connsiteX48" fmla="*/ 1173480 w 2032000"/>
              <a:gd name="connsiteY48" fmla="*/ 873760 h 2138680"/>
              <a:gd name="connsiteX49" fmla="*/ 1092200 w 2032000"/>
              <a:gd name="connsiteY49" fmla="*/ 899160 h 2138680"/>
              <a:gd name="connsiteX50" fmla="*/ 1137920 w 2032000"/>
              <a:gd name="connsiteY50" fmla="*/ 934720 h 2138680"/>
              <a:gd name="connsiteX51" fmla="*/ 411480 w 2032000"/>
              <a:gd name="connsiteY51" fmla="*/ 1168400 h 2138680"/>
              <a:gd name="connsiteX52" fmla="*/ 320040 w 2032000"/>
              <a:gd name="connsiteY52" fmla="*/ 731520 h 2138680"/>
              <a:gd name="connsiteX53" fmla="*/ 980440 w 2032000"/>
              <a:gd name="connsiteY53" fmla="*/ 553720 h 2138680"/>
              <a:gd name="connsiteX54" fmla="*/ 1087120 w 2032000"/>
              <a:gd name="connsiteY54" fmla="*/ 889000 h 2138680"/>
              <a:gd name="connsiteX55" fmla="*/ 1178560 w 2032000"/>
              <a:gd name="connsiteY55" fmla="*/ 863600 h 2138680"/>
              <a:gd name="connsiteX56" fmla="*/ 1051560 w 2032000"/>
              <a:gd name="connsiteY56" fmla="*/ 528320 h 2138680"/>
              <a:gd name="connsiteX57" fmla="*/ 1117600 w 2032000"/>
              <a:gd name="connsiteY57" fmla="*/ 528320 h 2138680"/>
              <a:gd name="connsiteX58" fmla="*/ 1112520 w 2032000"/>
              <a:gd name="connsiteY58" fmla="*/ 462280 h 2138680"/>
              <a:gd name="connsiteX59" fmla="*/ 868680 w 2032000"/>
              <a:gd name="connsiteY59" fmla="*/ 5080 h 2138680"/>
              <a:gd name="connsiteX60" fmla="*/ 772160 w 2032000"/>
              <a:gd name="connsiteY60" fmla="*/ 0 h 2138680"/>
              <a:gd name="connsiteX61" fmla="*/ 721360 w 2032000"/>
              <a:gd name="connsiteY61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04800 w 2032000"/>
              <a:gd name="connsiteY8" fmla="*/ 1178560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020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50520 w 2032000"/>
              <a:gd name="connsiteY9" fmla="*/ 1224280 h 2138680"/>
              <a:gd name="connsiteX10" fmla="*/ 370840 w 2032000"/>
              <a:gd name="connsiteY10" fmla="*/ 1229360 h 2138680"/>
              <a:gd name="connsiteX11" fmla="*/ 320040 w 2032000"/>
              <a:gd name="connsiteY11" fmla="*/ 1249680 h 2138680"/>
              <a:gd name="connsiteX12" fmla="*/ 309880 w 2032000"/>
              <a:gd name="connsiteY12" fmla="*/ 1325880 h 2138680"/>
              <a:gd name="connsiteX13" fmla="*/ 269240 w 2032000"/>
              <a:gd name="connsiteY13" fmla="*/ 1447800 h 2138680"/>
              <a:gd name="connsiteX14" fmla="*/ 223520 w 2032000"/>
              <a:gd name="connsiteY14" fmla="*/ 1752600 h 2138680"/>
              <a:gd name="connsiteX15" fmla="*/ 243840 w 2032000"/>
              <a:gd name="connsiteY15" fmla="*/ 1808480 h 2138680"/>
              <a:gd name="connsiteX16" fmla="*/ 309880 w 2032000"/>
              <a:gd name="connsiteY16" fmla="*/ 1793240 h 2138680"/>
              <a:gd name="connsiteX17" fmla="*/ 325120 w 2032000"/>
              <a:gd name="connsiteY17" fmla="*/ 1742440 h 2138680"/>
              <a:gd name="connsiteX18" fmla="*/ 365760 w 2032000"/>
              <a:gd name="connsiteY18" fmla="*/ 1356360 h 2138680"/>
              <a:gd name="connsiteX19" fmla="*/ 396240 w 2032000"/>
              <a:gd name="connsiteY19" fmla="*/ 1275080 h 2138680"/>
              <a:gd name="connsiteX20" fmla="*/ 436880 w 2032000"/>
              <a:gd name="connsiteY20" fmla="*/ 1259840 h 2138680"/>
              <a:gd name="connsiteX21" fmla="*/ 929640 w 2032000"/>
              <a:gd name="connsiteY21" fmla="*/ 1473200 h 2138680"/>
              <a:gd name="connsiteX22" fmla="*/ 980440 w 2032000"/>
              <a:gd name="connsiteY22" fmla="*/ 1498600 h 2138680"/>
              <a:gd name="connsiteX23" fmla="*/ 929640 w 2032000"/>
              <a:gd name="connsiteY23" fmla="*/ 1549400 h 2138680"/>
              <a:gd name="connsiteX24" fmla="*/ 919480 w 2032000"/>
              <a:gd name="connsiteY24" fmla="*/ 1706880 h 2138680"/>
              <a:gd name="connsiteX25" fmla="*/ 919480 w 2032000"/>
              <a:gd name="connsiteY25" fmla="*/ 1955800 h 2138680"/>
              <a:gd name="connsiteX26" fmla="*/ 939800 w 2032000"/>
              <a:gd name="connsiteY26" fmla="*/ 2067560 h 2138680"/>
              <a:gd name="connsiteX27" fmla="*/ 975360 w 2032000"/>
              <a:gd name="connsiteY27" fmla="*/ 2123440 h 2138680"/>
              <a:gd name="connsiteX28" fmla="*/ 1066800 w 2032000"/>
              <a:gd name="connsiteY28" fmla="*/ 2138680 h 2138680"/>
              <a:gd name="connsiteX29" fmla="*/ 1061720 w 2032000"/>
              <a:gd name="connsiteY29" fmla="*/ 2057400 h 2138680"/>
              <a:gd name="connsiteX30" fmla="*/ 1016000 w 2032000"/>
              <a:gd name="connsiteY30" fmla="*/ 1813560 h 2138680"/>
              <a:gd name="connsiteX31" fmla="*/ 1026160 w 2032000"/>
              <a:gd name="connsiteY31" fmla="*/ 1518920 h 2138680"/>
              <a:gd name="connsiteX32" fmla="*/ 1071880 w 2032000"/>
              <a:gd name="connsiteY32" fmla="*/ 1584960 h 2138680"/>
              <a:gd name="connsiteX33" fmla="*/ 1889760 w 2032000"/>
              <a:gd name="connsiteY33" fmla="*/ 1275080 h 2138680"/>
              <a:gd name="connsiteX34" fmla="*/ 1828800 w 2032000"/>
              <a:gd name="connsiteY34" fmla="*/ 1224280 h 2138680"/>
              <a:gd name="connsiteX35" fmla="*/ 1889760 w 2032000"/>
              <a:gd name="connsiteY35" fmla="*/ 1229360 h 2138680"/>
              <a:gd name="connsiteX36" fmla="*/ 1910080 w 2032000"/>
              <a:gd name="connsiteY36" fmla="*/ 1452880 h 2138680"/>
              <a:gd name="connsiteX37" fmla="*/ 1950720 w 2032000"/>
              <a:gd name="connsiteY37" fmla="*/ 1793240 h 2138680"/>
              <a:gd name="connsiteX38" fmla="*/ 1930400 w 2032000"/>
              <a:gd name="connsiteY38" fmla="*/ 1910080 h 2138680"/>
              <a:gd name="connsiteX39" fmla="*/ 2016760 w 2032000"/>
              <a:gd name="connsiteY39" fmla="*/ 1849120 h 2138680"/>
              <a:gd name="connsiteX40" fmla="*/ 2032000 w 2032000"/>
              <a:gd name="connsiteY40" fmla="*/ 1701800 h 2138680"/>
              <a:gd name="connsiteX41" fmla="*/ 2016760 w 2032000"/>
              <a:gd name="connsiteY41" fmla="*/ 1544320 h 2138680"/>
              <a:gd name="connsiteX42" fmla="*/ 2001520 w 2032000"/>
              <a:gd name="connsiteY42" fmla="*/ 1412240 h 2138680"/>
              <a:gd name="connsiteX43" fmla="*/ 1986280 w 2032000"/>
              <a:gd name="connsiteY43" fmla="*/ 1275080 h 2138680"/>
              <a:gd name="connsiteX44" fmla="*/ 1955800 w 2032000"/>
              <a:gd name="connsiteY44" fmla="*/ 1163320 h 2138680"/>
              <a:gd name="connsiteX45" fmla="*/ 1823720 w 2032000"/>
              <a:gd name="connsiteY45" fmla="*/ 1153160 h 2138680"/>
              <a:gd name="connsiteX46" fmla="*/ 1656080 w 2032000"/>
              <a:gd name="connsiteY46" fmla="*/ 1010920 h 2138680"/>
              <a:gd name="connsiteX47" fmla="*/ 1173480 w 2032000"/>
              <a:gd name="connsiteY47" fmla="*/ 873760 h 2138680"/>
              <a:gd name="connsiteX48" fmla="*/ 1092200 w 2032000"/>
              <a:gd name="connsiteY48" fmla="*/ 899160 h 2138680"/>
              <a:gd name="connsiteX49" fmla="*/ 1137920 w 2032000"/>
              <a:gd name="connsiteY49" fmla="*/ 934720 h 2138680"/>
              <a:gd name="connsiteX50" fmla="*/ 411480 w 2032000"/>
              <a:gd name="connsiteY50" fmla="*/ 1168400 h 2138680"/>
              <a:gd name="connsiteX51" fmla="*/ 320040 w 2032000"/>
              <a:gd name="connsiteY51" fmla="*/ 731520 h 2138680"/>
              <a:gd name="connsiteX52" fmla="*/ 980440 w 2032000"/>
              <a:gd name="connsiteY52" fmla="*/ 553720 h 2138680"/>
              <a:gd name="connsiteX53" fmla="*/ 1087120 w 2032000"/>
              <a:gd name="connsiteY53" fmla="*/ 889000 h 2138680"/>
              <a:gd name="connsiteX54" fmla="*/ 1178560 w 2032000"/>
              <a:gd name="connsiteY54" fmla="*/ 863600 h 2138680"/>
              <a:gd name="connsiteX55" fmla="*/ 1051560 w 2032000"/>
              <a:gd name="connsiteY55" fmla="*/ 528320 h 2138680"/>
              <a:gd name="connsiteX56" fmla="*/ 1117600 w 2032000"/>
              <a:gd name="connsiteY56" fmla="*/ 528320 h 2138680"/>
              <a:gd name="connsiteX57" fmla="*/ 1112520 w 2032000"/>
              <a:gd name="connsiteY57" fmla="*/ 462280 h 2138680"/>
              <a:gd name="connsiteX58" fmla="*/ 868680 w 2032000"/>
              <a:gd name="connsiteY58" fmla="*/ 5080 h 2138680"/>
              <a:gd name="connsiteX59" fmla="*/ 772160 w 2032000"/>
              <a:gd name="connsiteY59" fmla="*/ 0 h 2138680"/>
              <a:gd name="connsiteX60" fmla="*/ 721360 w 2032000"/>
              <a:gd name="connsiteY60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20040 w 2032000"/>
              <a:gd name="connsiteY10" fmla="*/ 1249680 h 2138680"/>
              <a:gd name="connsiteX11" fmla="*/ 309880 w 2032000"/>
              <a:gd name="connsiteY11" fmla="*/ 1325880 h 2138680"/>
              <a:gd name="connsiteX12" fmla="*/ 269240 w 2032000"/>
              <a:gd name="connsiteY12" fmla="*/ 1447800 h 2138680"/>
              <a:gd name="connsiteX13" fmla="*/ 223520 w 2032000"/>
              <a:gd name="connsiteY13" fmla="*/ 1752600 h 2138680"/>
              <a:gd name="connsiteX14" fmla="*/ 243840 w 2032000"/>
              <a:gd name="connsiteY14" fmla="*/ 1808480 h 2138680"/>
              <a:gd name="connsiteX15" fmla="*/ 309880 w 2032000"/>
              <a:gd name="connsiteY15" fmla="*/ 1793240 h 2138680"/>
              <a:gd name="connsiteX16" fmla="*/ 325120 w 2032000"/>
              <a:gd name="connsiteY16" fmla="*/ 1742440 h 2138680"/>
              <a:gd name="connsiteX17" fmla="*/ 365760 w 2032000"/>
              <a:gd name="connsiteY17" fmla="*/ 1356360 h 2138680"/>
              <a:gd name="connsiteX18" fmla="*/ 396240 w 2032000"/>
              <a:gd name="connsiteY18" fmla="*/ 1275080 h 2138680"/>
              <a:gd name="connsiteX19" fmla="*/ 436880 w 2032000"/>
              <a:gd name="connsiteY19" fmla="*/ 1259840 h 2138680"/>
              <a:gd name="connsiteX20" fmla="*/ 929640 w 2032000"/>
              <a:gd name="connsiteY20" fmla="*/ 1473200 h 2138680"/>
              <a:gd name="connsiteX21" fmla="*/ 980440 w 2032000"/>
              <a:gd name="connsiteY21" fmla="*/ 1498600 h 2138680"/>
              <a:gd name="connsiteX22" fmla="*/ 929640 w 2032000"/>
              <a:gd name="connsiteY22" fmla="*/ 1549400 h 2138680"/>
              <a:gd name="connsiteX23" fmla="*/ 919480 w 2032000"/>
              <a:gd name="connsiteY23" fmla="*/ 1706880 h 2138680"/>
              <a:gd name="connsiteX24" fmla="*/ 919480 w 2032000"/>
              <a:gd name="connsiteY24" fmla="*/ 1955800 h 2138680"/>
              <a:gd name="connsiteX25" fmla="*/ 939800 w 2032000"/>
              <a:gd name="connsiteY25" fmla="*/ 2067560 h 2138680"/>
              <a:gd name="connsiteX26" fmla="*/ 975360 w 2032000"/>
              <a:gd name="connsiteY26" fmla="*/ 2123440 h 2138680"/>
              <a:gd name="connsiteX27" fmla="*/ 1066800 w 2032000"/>
              <a:gd name="connsiteY27" fmla="*/ 2138680 h 2138680"/>
              <a:gd name="connsiteX28" fmla="*/ 1061720 w 2032000"/>
              <a:gd name="connsiteY28" fmla="*/ 2057400 h 2138680"/>
              <a:gd name="connsiteX29" fmla="*/ 1016000 w 2032000"/>
              <a:gd name="connsiteY29" fmla="*/ 1813560 h 2138680"/>
              <a:gd name="connsiteX30" fmla="*/ 1026160 w 2032000"/>
              <a:gd name="connsiteY30" fmla="*/ 1518920 h 2138680"/>
              <a:gd name="connsiteX31" fmla="*/ 1071880 w 2032000"/>
              <a:gd name="connsiteY31" fmla="*/ 1584960 h 2138680"/>
              <a:gd name="connsiteX32" fmla="*/ 1889760 w 2032000"/>
              <a:gd name="connsiteY32" fmla="*/ 1275080 h 2138680"/>
              <a:gd name="connsiteX33" fmla="*/ 1828800 w 2032000"/>
              <a:gd name="connsiteY33" fmla="*/ 1224280 h 2138680"/>
              <a:gd name="connsiteX34" fmla="*/ 1889760 w 2032000"/>
              <a:gd name="connsiteY34" fmla="*/ 1229360 h 2138680"/>
              <a:gd name="connsiteX35" fmla="*/ 1910080 w 2032000"/>
              <a:gd name="connsiteY35" fmla="*/ 1452880 h 2138680"/>
              <a:gd name="connsiteX36" fmla="*/ 1950720 w 2032000"/>
              <a:gd name="connsiteY36" fmla="*/ 1793240 h 2138680"/>
              <a:gd name="connsiteX37" fmla="*/ 1930400 w 2032000"/>
              <a:gd name="connsiteY37" fmla="*/ 1910080 h 2138680"/>
              <a:gd name="connsiteX38" fmla="*/ 2016760 w 2032000"/>
              <a:gd name="connsiteY38" fmla="*/ 1849120 h 2138680"/>
              <a:gd name="connsiteX39" fmla="*/ 2032000 w 2032000"/>
              <a:gd name="connsiteY39" fmla="*/ 1701800 h 2138680"/>
              <a:gd name="connsiteX40" fmla="*/ 2016760 w 2032000"/>
              <a:gd name="connsiteY40" fmla="*/ 1544320 h 2138680"/>
              <a:gd name="connsiteX41" fmla="*/ 2001520 w 2032000"/>
              <a:gd name="connsiteY41" fmla="*/ 1412240 h 2138680"/>
              <a:gd name="connsiteX42" fmla="*/ 1986280 w 2032000"/>
              <a:gd name="connsiteY42" fmla="*/ 1275080 h 2138680"/>
              <a:gd name="connsiteX43" fmla="*/ 1955800 w 2032000"/>
              <a:gd name="connsiteY43" fmla="*/ 1163320 h 2138680"/>
              <a:gd name="connsiteX44" fmla="*/ 1823720 w 2032000"/>
              <a:gd name="connsiteY44" fmla="*/ 1153160 h 2138680"/>
              <a:gd name="connsiteX45" fmla="*/ 1656080 w 2032000"/>
              <a:gd name="connsiteY45" fmla="*/ 1010920 h 2138680"/>
              <a:gd name="connsiteX46" fmla="*/ 1173480 w 2032000"/>
              <a:gd name="connsiteY46" fmla="*/ 873760 h 2138680"/>
              <a:gd name="connsiteX47" fmla="*/ 1092200 w 2032000"/>
              <a:gd name="connsiteY47" fmla="*/ 899160 h 2138680"/>
              <a:gd name="connsiteX48" fmla="*/ 1137920 w 2032000"/>
              <a:gd name="connsiteY48" fmla="*/ 934720 h 2138680"/>
              <a:gd name="connsiteX49" fmla="*/ 411480 w 2032000"/>
              <a:gd name="connsiteY49" fmla="*/ 1168400 h 2138680"/>
              <a:gd name="connsiteX50" fmla="*/ 320040 w 2032000"/>
              <a:gd name="connsiteY50" fmla="*/ 731520 h 2138680"/>
              <a:gd name="connsiteX51" fmla="*/ 980440 w 2032000"/>
              <a:gd name="connsiteY51" fmla="*/ 553720 h 2138680"/>
              <a:gd name="connsiteX52" fmla="*/ 1087120 w 2032000"/>
              <a:gd name="connsiteY52" fmla="*/ 889000 h 2138680"/>
              <a:gd name="connsiteX53" fmla="*/ 1178560 w 2032000"/>
              <a:gd name="connsiteY53" fmla="*/ 863600 h 2138680"/>
              <a:gd name="connsiteX54" fmla="*/ 1051560 w 2032000"/>
              <a:gd name="connsiteY54" fmla="*/ 528320 h 2138680"/>
              <a:gd name="connsiteX55" fmla="*/ 1117600 w 2032000"/>
              <a:gd name="connsiteY55" fmla="*/ 528320 h 2138680"/>
              <a:gd name="connsiteX56" fmla="*/ 1112520 w 2032000"/>
              <a:gd name="connsiteY56" fmla="*/ 462280 h 2138680"/>
              <a:gd name="connsiteX57" fmla="*/ 868680 w 2032000"/>
              <a:gd name="connsiteY57" fmla="*/ 5080 h 2138680"/>
              <a:gd name="connsiteX58" fmla="*/ 772160 w 2032000"/>
              <a:gd name="connsiteY58" fmla="*/ 0 h 2138680"/>
              <a:gd name="connsiteX59" fmla="*/ 721360 w 2032000"/>
              <a:gd name="connsiteY59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309880 w 2032000"/>
              <a:gd name="connsiteY10" fmla="*/ 1325880 h 2138680"/>
              <a:gd name="connsiteX11" fmla="*/ 269240 w 2032000"/>
              <a:gd name="connsiteY11" fmla="*/ 1447800 h 2138680"/>
              <a:gd name="connsiteX12" fmla="*/ 223520 w 2032000"/>
              <a:gd name="connsiteY12" fmla="*/ 1752600 h 2138680"/>
              <a:gd name="connsiteX13" fmla="*/ 243840 w 2032000"/>
              <a:gd name="connsiteY13" fmla="*/ 1808480 h 2138680"/>
              <a:gd name="connsiteX14" fmla="*/ 309880 w 2032000"/>
              <a:gd name="connsiteY14" fmla="*/ 1793240 h 2138680"/>
              <a:gd name="connsiteX15" fmla="*/ 325120 w 2032000"/>
              <a:gd name="connsiteY15" fmla="*/ 1742440 h 2138680"/>
              <a:gd name="connsiteX16" fmla="*/ 365760 w 2032000"/>
              <a:gd name="connsiteY16" fmla="*/ 1356360 h 2138680"/>
              <a:gd name="connsiteX17" fmla="*/ 396240 w 2032000"/>
              <a:gd name="connsiteY17" fmla="*/ 1275080 h 2138680"/>
              <a:gd name="connsiteX18" fmla="*/ 436880 w 2032000"/>
              <a:gd name="connsiteY18" fmla="*/ 1259840 h 2138680"/>
              <a:gd name="connsiteX19" fmla="*/ 929640 w 2032000"/>
              <a:gd name="connsiteY19" fmla="*/ 1473200 h 2138680"/>
              <a:gd name="connsiteX20" fmla="*/ 980440 w 2032000"/>
              <a:gd name="connsiteY20" fmla="*/ 1498600 h 2138680"/>
              <a:gd name="connsiteX21" fmla="*/ 929640 w 2032000"/>
              <a:gd name="connsiteY21" fmla="*/ 1549400 h 2138680"/>
              <a:gd name="connsiteX22" fmla="*/ 919480 w 2032000"/>
              <a:gd name="connsiteY22" fmla="*/ 1706880 h 2138680"/>
              <a:gd name="connsiteX23" fmla="*/ 919480 w 2032000"/>
              <a:gd name="connsiteY23" fmla="*/ 1955800 h 2138680"/>
              <a:gd name="connsiteX24" fmla="*/ 939800 w 2032000"/>
              <a:gd name="connsiteY24" fmla="*/ 2067560 h 2138680"/>
              <a:gd name="connsiteX25" fmla="*/ 975360 w 2032000"/>
              <a:gd name="connsiteY25" fmla="*/ 2123440 h 2138680"/>
              <a:gd name="connsiteX26" fmla="*/ 1066800 w 2032000"/>
              <a:gd name="connsiteY26" fmla="*/ 2138680 h 2138680"/>
              <a:gd name="connsiteX27" fmla="*/ 1061720 w 2032000"/>
              <a:gd name="connsiteY27" fmla="*/ 2057400 h 2138680"/>
              <a:gd name="connsiteX28" fmla="*/ 1016000 w 2032000"/>
              <a:gd name="connsiteY28" fmla="*/ 1813560 h 2138680"/>
              <a:gd name="connsiteX29" fmla="*/ 1026160 w 2032000"/>
              <a:gd name="connsiteY29" fmla="*/ 1518920 h 2138680"/>
              <a:gd name="connsiteX30" fmla="*/ 1071880 w 2032000"/>
              <a:gd name="connsiteY30" fmla="*/ 1584960 h 2138680"/>
              <a:gd name="connsiteX31" fmla="*/ 1889760 w 2032000"/>
              <a:gd name="connsiteY31" fmla="*/ 1275080 h 2138680"/>
              <a:gd name="connsiteX32" fmla="*/ 1828800 w 2032000"/>
              <a:gd name="connsiteY32" fmla="*/ 1224280 h 2138680"/>
              <a:gd name="connsiteX33" fmla="*/ 1889760 w 2032000"/>
              <a:gd name="connsiteY33" fmla="*/ 1229360 h 2138680"/>
              <a:gd name="connsiteX34" fmla="*/ 1910080 w 2032000"/>
              <a:gd name="connsiteY34" fmla="*/ 1452880 h 2138680"/>
              <a:gd name="connsiteX35" fmla="*/ 1950720 w 2032000"/>
              <a:gd name="connsiteY35" fmla="*/ 1793240 h 2138680"/>
              <a:gd name="connsiteX36" fmla="*/ 1930400 w 2032000"/>
              <a:gd name="connsiteY36" fmla="*/ 1910080 h 2138680"/>
              <a:gd name="connsiteX37" fmla="*/ 2016760 w 2032000"/>
              <a:gd name="connsiteY37" fmla="*/ 1849120 h 2138680"/>
              <a:gd name="connsiteX38" fmla="*/ 2032000 w 2032000"/>
              <a:gd name="connsiteY38" fmla="*/ 1701800 h 2138680"/>
              <a:gd name="connsiteX39" fmla="*/ 2016760 w 2032000"/>
              <a:gd name="connsiteY39" fmla="*/ 1544320 h 2138680"/>
              <a:gd name="connsiteX40" fmla="*/ 2001520 w 2032000"/>
              <a:gd name="connsiteY40" fmla="*/ 1412240 h 2138680"/>
              <a:gd name="connsiteX41" fmla="*/ 1986280 w 2032000"/>
              <a:gd name="connsiteY41" fmla="*/ 1275080 h 2138680"/>
              <a:gd name="connsiteX42" fmla="*/ 1955800 w 2032000"/>
              <a:gd name="connsiteY42" fmla="*/ 1163320 h 2138680"/>
              <a:gd name="connsiteX43" fmla="*/ 1823720 w 2032000"/>
              <a:gd name="connsiteY43" fmla="*/ 1153160 h 2138680"/>
              <a:gd name="connsiteX44" fmla="*/ 1656080 w 2032000"/>
              <a:gd name="connsiteY44" fmla="*/ 1010920 h 2138680"/>
              <a:gd name="connsiteX45" fmla="*/ 1173480 w 2032000"/>
              <a:gd name="connsiteY45" fmla="*/ 873760 h 2138680"/>
              <a:gd name="connsiteX46" fmla="*/ 1092200 w 2032000"/>
              <a:gd name="connsiteY46" fmla="*/ 899160 h 2138680"/>
              <a:gd name="connsiteX47" fmla="*/ 1137920 w 2032000"/>
              <a:gd name="connsiteY47" fmla="*/ 934720 h 2138680"/>
              <a:gd name="connsiteX48" fmla="*/ 411480 w 2032000"/>
              <a:gd name="connsiteY48" fmla="*/ 1168400 h 2138680"/>
              <a:gd name="connsiteX49" fmla="*/ 320040 w 2032000"/>
              <a:gd name="connsiteY49" fmla="*/ 731520 h 2138680"/>
              <a:gd name="connsiteX50" fmla="*/ 980440 w 2032000"/>
              <a:gd name="connsiteY50" fmla="*/ 553720 h 2138680"/>
              <a:gd name="connsiteX51" fmla="*/ 1087120 w 2032000"/>
              <a:gd name="connsiteY51" fmla="*/ 889000 h 2138680"/>
              <a:gd name="connsiteX52" fmla="*/ 1178560 w 2032000"/>
              <a:gd name="connsiteY52" fmla="*/ 863600 h 2138680"/>
              <a:gd name="connsiteX53" fmla="*/ 1051560 w 2032000"/>
              <a:gd name="connsiteY53" fmla="*/ 528320 h 2138680"/>
              <a:gd name="connsiteX54" fmla="*/ 1117600 w 2032000"/>
              <a:gd name="connsiteY54" fmla="*/ 528320 h 2138680"/>
              <a:gd name="connsiteX55" fmla="*/ 1112520 w 2032000"/>
              <a:gd name="connsiteY55" fmla="*/ 462280 h 2138680"/>
              <a:gd name="connsiteX56" fmla="*/ 868680 w 2032000"/>
              <a:gd name="connsiteY56" fmla="*/ 5080 h 2138680"/>
              <a:gd name="connsiteX57" fmla="*/ 772160 w 2032000"/>
              <a:gd name="connsiteY57" fmla="*/ 0 h 2138680"/>
              <a:gd name="connsiteX58" fmla="*/ 721360 w 2032000"/>
              <a:gd name="connsiteY58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23520 w 2032000"/>
              <a:gd name="connsiteY11" fmla="*/ 1752600 h 2138680"/>
              <a:gd name="connsiteX12" fmla="*/ 243840 w 2032000"/>
              <a:gd name="connsiteY12" fmla="*/ 1808480 h 2138680"/>
              <a:gd name="connsiteX13" fmla="*/ 309880 w 2032000"/>
              <a:gd name="connsiteY13" fmla="*/ 1793240 h 2138680"/>
              <a:gd name="connsiteX14" fmla="*/ 325120 w 2032000"/>
              <a:gd name="connsiteY14" fmla="*/ 1742440 h 2138680"/>
              <a:gd name="connsiteX15" fmla="*/ 365760 w 2032000"/>
              <a:gd name="connsiteY15" fmla="*/ 1356360 h 2138680"/>
              <a:gd name="connsiteX16" fmla="*/ 396240 w 2032000"/>
              <a:gd name="connsiteY16" fmla="*/ 1275080 h 2138680"/>
              <a:gd name="connsiteX17" fmla="*/ 436880 w 2032000"/>
              <a:gd name="connsiteY17" fmla="*/ 1259840 h 2138680"/>
              <a:gd name="connsiteX18" fmla="*/ 929640 w 2032000"/>
              <a:gd name="connsiteY18" fmla="*/ 1473200 h 2138680"/>
              <a:gd name="connsiteX19" fmla="*/ 980440 w 2032000"/>
              <a:gd name="connsiteY19" fmla="*/ 1498600 h 2138680"/>
              <a:gd name="connsiteX20" fmla="*/ 929640 w 2032000"/>
              <a:gd name="connsiteY20" fmla="*/ 1549400 h 2138680"/>
              <a:gd name="connsiteX21" fmla="*/ 919480 w 2032000"/>
              <a:gd name="connsiteY21" fmla="*/ 1706880 h 2138680"/>
              <a:gd name="connsiteX22" fmla="*/ 919480 w 2032000"/>
              <a:gd name="connsiteY22" fmla="*/ 1955800 h 2138680"/>
              <a:gd name="connsiteX23" fmla="*/ 939800 w 2032000"/>
              <a:gd name="connsiteY23" fmla="*/ 2067560 h 2138680"/>
              <a:gd name="connsiteX24" fmla="*/ 975360 w 2032000"/>
              <a:gd name="connsiteY24" fmla="*/ 2123440 h 2138680"/>
              <a:gd name="connsiteX25" fmla="*/ 1066800 w 2032000"/>
              <a:gd name="connsiteY25" fmla="*/ 2138680 h 2138680"/>
              <a:gd name="connsiteX26" fmla="*/ 1061720 w 2032000"/>
              <a:gd name="connsiteY26" fmla="*/ 2057400 h 2138680"/>
              <a:gd name="connsiteX27" fmla="*/ 1016000 w 2032000"/>
              <a:gd name="connsiteY27" fmla="*/ 1813560 h 2138680"/>
              <a:gd name="connsiteX28" fmla="*/ 1026160 w 2032000"/>
              <a:gd name="connsiteY28" fmla="*/ 1518920 h 2138680"/>
              <a:gd name="connsiteX29" fmla="*/ 1071880 w 2032000"/>
              <a:gd name="connsiteY29" fmla="*/ 1584960 h 2138680"/>
              <a:gd name="connsiteX30" fmla="*/ 1889760 w 2032000"/>
              <a:gd name="connsiteY30" fmla="*/ 1275080 h 2138680"/>
              <a:gd name="connsiteX31" fmla="*/ 1828800 w 2032000"/>
              <a:gd name="connsiteY31" fmla="*/ 1224280 h 2138680"/>
              <a:gd name="connsiteX32" fmla="*/ 1889760 w 2032000"/>
              <a:gd name="connsiteY32" fmla="*/ 1229360 h 2138680"/>
              <a:gd name="connsiteX33" fmla="*/ 1910080 w 2032000"/>
              <a:gd name="connsiteY33" fmla="*/ 1452880 h 2138680"/>
              <a:gd name="connsiteX34" fmla="*/ 1950720 w 2032000"/>
              <a:gd name="connsiteY34" fmla="*/ 1793240 h 2138680"/>
              <a:gd name="connsiteX35" fmla="*/ 1930400 w 2032000"/>
              <a:gd name="connsiteY35" fmla="*/ 1910080 h 2138680"/>
              <a:gd name="connsiteX36" fmla="*/ 2016760 w 2032000"/>
              <a:gd name="connsiteY36" fmla="*/ 1849120 h 2138680"/>
              <a:gd name="connsiteX37" fmla="*/ 2032000 w 2032000"/>
              <a:gd name="connsiteY37" fmla="*/ 1701800 h 2138680"/>
              <a:gd name="connsiteX38" fmla="*/ 2016760 w 2032000"/>
              <a:gd name="connsiteY38" fmla="*/ 1544320 h 2138680"/>
              <a:gd name="connsiteX39" fmla="*/ 2001520 w 2032000"/>
              <a:gd name="connsiteY39" fmla="*/ 1412240 h 2138680"/>
              <a:gd name="connsiteX40" fmla="*/ 1986280 w 2032000"/>
              <a:gd name="connsiteY40" fmla="*/ 1275080 h 2138680"/>
              <a:gd name="connsiteX41" fmla="*/ 1955800 w 2032000"/>
              <a:gd name="connsiteY41" fmla="*/ 1163320 h 2138680"/>
              <a:gd name="connsiteX42" fmla="*/ 1823720 w 2032000"/>
              <a:gd name="connsiteY42" fmla="*/ 1153160 h 2138680"/>
              <a:gd name="connsiteX43" fmla="*/ 1656080 w 2032000"/>
              <a:gd name="connsiteY43" fmla="*/ 1010920 h 2138680"/>
              <a:gd name="connsiteX44" fmla="*/ 1173480 w 2032000"/>
              <a:gd name="connsiteY44" fmla="*/ 873760 h 2138680"/>
              <a:gd name="connsiteX45" fmla="*/ 1092200 w 2032000"/>
              <a:gd name="connsiteY45" fmla="*/ 899160 h 2138680"/>
              <a:gd name="connsiteX46" fmla="*/ 1137920 w 2032000"/>
              <a:gd name="connsiteY46" fmla="*/ 934720 h 2138680"/>
              <a:gd name="connsiteX47" fmla="*/ 411480 w 2032000"/>
              <a:gd name="connsiteY47" fmla="*/ 1168400 h 2138680"/>
              <a:gd name="connsiteX48" fmla="*/ 320040 w 2032000"/>
              <a:gd name="connsiteY48" fmla="*/ 731520 h 2138680"/>
              <a:gd name="connsiteX49" fmla="*/ 980440 w 2032000"/>
              <a:gd name="connsiteY49" fmla="*/ 553720 h 2138680"/>
              <a:gd name="connsiteX50" fmla="*/ 1087120 w 2032000"/>
              <a:gd name="connsiteY50" fmla="*/ 889000 h 2138680"/>
              <a:gd name="connsiteX51" fmla="*/ 1178560 w 2032000"/>
              <a:gd name="connsiteY51" fmla="*/ 863600 h 2138680"/>
              <a:gd name="connsiteX52" fmla="*/ 1051560 w 2032000"/>
              <a:gd name="connsiteY52" fmla="*/ 528320 h 2138680"/>
              <a:gd name="connsiteX53" fmla="*/ 1117600 w 2032000"/>
              <a:gd name="connsiteY53" fmla="*/ 528320 h 2138680"/>
              <a:gd name="connsiteX54" fmla="*/ 1112520 w 2032000"/>
              <a:gd name="connsiteY54" fmla="*/ 462280 h 2138680"/>
              <a:gd name="connsiteX55" fmla="*/ 868680 w 2032000"/>
              <a:gd name="connsiteY55" fmla="*/ 5080 h 2138680"/>
              <a:gd name="connsiteX56" fmla="*/ 772160 w 2032000"/>
              <a:gd name="connsiteY56" fmla="*/ 0 h 2138680"/>
              <a:gd name="connsiteX57" fmla="*/ 721360 w 2032000"/>
              <a:gd name="connsiteY57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09880 w 2032000"/>
              <a:gd name="connsiteY12" fmla="*/ 1793240 h 2138680"/>
              <a:gd name="connsiteX13" fmla="*/ 325120 w 2032000"/>
              <a:gd name="connsiteY13" fmla="*/ 1742440 h 2138680"/>
              <a:gd name="connsiteX14" fmla="*/ 365760 w 2032000"/>
              <a:gd name="connsiteY14" fmla="*/ 1356360 h 2138680"/>
              <a:gd name="connsiteX15" fmla="*/ 396240 w 2032000"/>
              <a:gd name="connsiteY15" fmla="*/ 1275080 h 2138680"/>
              <a:gd name="connsiteX16" fmla="*/ 436880 w 2032000"/>
              <a:gd name="connsiteY16" fmla="*/ 1259840 h 2138680"/>
              <a:gd name="connsiteX17" fmla="*/ 929640 w 2032000"/>
              <a:gd name="connsiteY17" fmla="*/ 1473200 h 2138680"/>
              <a:gd name="connsiteX18" fmla="*/ 980440 w 2032000"/>
              <a:gd name="connsiteY18" fmla="*/ 1498600 h 2138680"/>
              <a:gd name="connsiteX19" fmla="*/ 929640 w 2032000"/>
              <a:gd name="connsiteY19" fmla="*/ 1549400 h 2138680"/>
              <a:gd name="connsiteX20" fmla="*/ 919480 w 2032000"/>
              <a:gd name="connsiteY20" fmla="*/ 1706880 h 2138680"/>
              <a:gd name="connsiteX21" fmla="*/ 919480 w 2032000"/>
              <a:gd name="connsiteY21" fmla="*/ 1955800 h 2138680"/>
              <a:gd name="connsiteX22" fmla="*/ 939800 w 2032000"/>
              <a:gd name="connsiteY22" fmla="*/ 2067560 h 2138680"/>
              <a:gd name="connsiteX23" fmla="*/ 975360 w 2032000"/>
              <a:gd name="connsiteY23" fmla="*/ 2123440 h 2138680"/>
              <a:gd name="connsiteX24" fmla="*/ 1066800 w 2032000"/>
              <a:gd name="connsiteY24" fmla="*/ 2138680 h 2138680"/>
              <a:gd name="connsiteX25" fmla="*/ 1061720 w 2032000"/>
              <a:gd name="connsiteY25" fmla="*/ 2057400 h 2138680"/>
              <a:gd name="connsiteX26" fmla="*/ 1016000 w 2032000"/>
              <a:gd name="connsiteY26" fmla="*/ 1813560 h 2138680"/>
              <a:gd name="connsiteX27" fmla="*/ 1026160 w 2032000"/>
              <a:gd name="connsiteY27" fmla="*/ 1518920 h 2138680"/>
              <a:gd name="connsiteX28" fmla="*/ 1071880 w 2032000"/>
              <a:gd name="connsiteY28" fmla="*/ 1584960 h 2138680"/>
              <a:gd name="connsiteX29" fmla="*/ 1889760 w 2032000"/>
              <a:gd name="connsiteY29" fmla="*/ 1275080 h 2138680"/>
              <a:gd name="connsiteX30" fmla="*/ 1828800 w 2032000"/>
              <a:gd name="connsiteY30" fmla="*/ 1224280 h 2138680"/>
              <a:gd name="connsiteX31" fmla="*/ 1889760 w 2032000"/>
              <a:gd name="connsiteY31" fmla="*/ 1229360 h 2138680"/>
              <a:gd name="connsiteX32" fmla="*/ 1910080 w 2032000"/>
              <a:gd name="connsiteY32" fmla="*/ 1452880 h 2138680"/>
              <a:gd name="connsiteX33" fmla="*/ 1950720 w 2032000"/>
              <a:gd name="connsiteY33" fmla="*/ 1793240 h 2138680"/>
              <a:gd name="connsiteX34" fmla="*/ 1930400 w 2032000"/>
              <a:gd name="connsiteY34" fmla="*/ 1910080 h 2138680"/>
              <a:gd name="connsiteX35" fmla="*/ 2016760 w 2032000"/>
              <a:gd name="connsiteY35" fmla="*/ 1849120 h 2138680"/>
              <a:gd name="connsiteX36" fmla="*/ 2032000 w 2032000"/>
              <a:gd name="connsiteY36" fmla="*/ 1701800 h 2138680"/>
              <a:gd name="connsiteX37" fmla="*/ 2016760 w 2032000"/>
              <a:gd name="connsiteY37" fmla="*/ 1544320 h 2138680"/>
              <a:gd name="connsiteX38" fmla="*/ 2001520 w 2032000"/>
              <a:gd name="connsiteY38" fmla="*/ 1412240 h 2138680"/>
              <a:gd name="connsiteX39" fmla="*/ 1986280 w 2032000"/>
              <a:gd name="connsiteY39" fmla="*/ 1275080 h 2138680"/>
              <a:gd name="connsiteX40" fmla="*/ 1955800 w 2032000"/>
              <a:gd name="connsiteY40" fmla="*/ 1163320 h 2138680"/>
              <a:gd name="connsiteX41" fmla="*/ 1823720 w 2032000"/>
              <a:gd name="connsiteY41" fmla="*/ 1153160 h 2138680"/>
              <a:gd name="connsiteX42" fmla="*/ 1656080 w 2032000"/>
              <a:gd name="connsiteY42" fmla="*/ 1010920 h 2138680"/>
              <a:gd name="connsiteX43" fmla="*/ 1173480 w 2032000"/>
              <a:gd name="connsiteY43" fmla="*/ 873760 h 2138680"/>
              <a:gd name="connsiteX44" fmla="*/ 1092200 w 2032000"/>
              <a:gd name="connsiteY44" fmla="*/ 899160 h 2138680"/>
              <a:gd name="connsiteX45" fmla="*/ 1137920 w 2032000"/>
              <a:gd name="connsiteY45" fmla="*/ 934720 h 2138680"/>
              <a:gd name="connsiteX46" fmla="*/ 411480 w 2032000"/>
              <a:gd name="connsiteY46" fmla="*/ 1168400 h 2138680"/>
              <a:gd name="connsiteX47" fmla="*/ 320040 w 2032000"/>
              <a:gd name="connsiteY47" fmla="*/ 731520 h 2138680"/>
              <a:gd name="connsiteX48" fmla="*/ 980440 w 2032000"/>
              <a:gd name="connsiteY48" fmla="*/ 553720 h 2138680"/>
              <a:gd name="connsiteX49" fmla="*/ 1087120 w 2032000"/>
              <a:gd name="connsiteY49" fmla="*/ 889000 h 2138680"/>
              <a:gd name="connsiteX50" fmla="*/ 1178560 w 2032000"/>
              <a:gd name="connsiteY50" fmla="*/ 863600 h 2138680"/>
              <a:gd name="connsiteX51" fmla="*/ 1051560 w 2032000"/>
              <a:gd name="connsiteY51" fmla="*/ 528320 h 2138680"/>
              <a:gd name="connsiteX52" fmla="*/ 1117600 w 2032000"/>
              <a:gd name="connsiteY52" fmla="*/ 528320 h 2138680"/>
              <a:gd name="connsiteX53" fmla="*/ 1112520 w 2032000"/>
              <a:gd name="connsiteY53" fmla="*/ 462280 h 2138680"/>
              <a:gd name="connsiteX54" fmla="*/ 868680 w 2032000"/>
              <a:gd name="connsiteY54" fmla="*/ 5080 h 2138680"/>
              <a:gd name="connsiteX55" fmla="*/ 772160 w 2032000"/>
              <a:gd name="connsiteY55" fmla="*/ 0 h 2138680"/>
              <a:gd name="connsiteX56" fmla="*/ 721360 w 2032000"/>
              <a:gd name="connsiteY56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25120 w 2032000"/>
              <a:gd name="connsiteY12" fmla="*/ 1742440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65760 w 2032000"/>
              <a:gd name="connsiteY13" fmla="*/ 1356360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396240 w 2032000"/>
              <a:gd name="connsiteY14" fmla="*/ 1275080 h 2138680"/>
              <a:gd name="connsiteX15" fmla="*/ 436880 w 2032000"/>
              <a:gd name="connsiteY15" fmla="*/ 1259840 h 2138680"/>
              <a:gd name="connsiteX16" fmla="*/ 929640 w 2032000"/>
              <a:gd name="connsiteY16" fmla="*/ 1473200 h 2138680"/>
              <a:gd name="connsiteX17" fmla="*/ 980440 w 2032000"/>
              <a:gd name="connsiteY17" fmla="*/ 1498600 h 2138680"/>
              <a:gd name="connsiteX18" fmla="*/ 929640 w 2032000"/>
              <a:gd name="connsiteY18" fmla="*/ 1549400 h 2138680"/>
              <a:gd name="connsiteX19" fmla="*/ 919480 w 2032000"/>
              <a:gd name="connsiteY19" fmla="*/ 1706880 h 2138680"/>
              <a:gd name="connsiteX20" fmla="*/ 919480 w 2032000"/>
              <a:gd name="connsiteY20" fmla="*/ 1955800 h 2138680"/>
              <a:gd name="connsiteX21" fmla="*/ 939800 w 2032000"/>
              <a:gd name="connsiteY21" fmla="*/ 2067560 h 2138680"/>
              <a:gd name="connsiteX22" fmla="*/ 975360 w 2032000"/>
              <a:gd name="connsiteY22" fmla="*/ 2123440 h 2138680"/>
              <a:gd name="connsiteX23" fmla="*/ 1066800 w 2032000"/>
              <a:gd name="connsiteY23" fmla="*/ 2138680 h 2138680"/>
              <a:gd name="connsiteX24" fmla="*/ 1061720 w 2032000"/>
              <a:gd name="connsiteY24" fmla="*/ 2057400 h 2138680"/>
              <a:gd name="connsiteX25" fmla="*/ 1016000 w 2032000"/>
              <a:gd name="connsiteY25" fmla="*/ 1813560 h 2138680"/>
              <a:gd name="connsiteX26" fmla="*/ 1026160 w 2032000"/>
              <a:gd name="connsiteY26" fmla="*/ 1518920 h 2138680"/>
              <a:gd name="connsiteX27" fmla="*/ 1071880 w 2032000"/>
              <a:gd name="connsiteY27" fmla="*/ 1584960 h 2138680"/>
              <a:gd name="connsiteX28" fmla="*/ 1889760 w 2032000"/>
              <a:gd name="connsiteY28" fmla="*/ 1275080 h 2138680"/>
              <a:gd name="connsiteX29" fmla="*/ 1828800 w 2032000"/>
              <a:gd name="connsiteY29" fmla="*/ 1224280 h 2138680"/>
              <a:gd name="connsiteX30" fmla="*/ 1889760 w 2032000"/>
              <a:gd name="connsiteY30" fmla="*/ 1229360 h 2138680"/>
              <a:gd name="connsiteX31" fmla="*/ 1910080 w 2032000"/>
              <a:gd name="connsiteY31" fmla="*/ 1452880 h 2138680"/>
              <a:gd name="connsiteX32" fmla="*/ 1950720 w 2032000"/>
              <a:gd name="connsiteY32" fmla="*/ 1793240 h 2138680"/>
              <a:gd name="connsiteX33" fmla="*/ 1930400 w 2032000"/>
              <a:gd name="connsiteY33" fmla="*/ 1910080 h 2138680"/>
              <a:gd name="connsiteX34" fmla="*/ 2016760 w 2032000"/>
              <a:gd name="connsiteY34" fmla="*/ 1849120 h 2138680"/>
              <a:gd name="connsiteX35" fmla="*/ 2032000 w 2032000"/>
              <a:gd name="connsiteY35" fmla="*/ 1701800 h 2138680"/>
              <a:gd name="connsiteX36" fmla="*/ 2016760 w 2032000"/>
              <a:gd name="connsiteY36" fmla="*/ 1544320 h 2138680"/>
              <a:gd name="connsiteX37" fmla="*/ 2001520 w 2032000"/>
              <a:gd name="connsiteY37" fmla="*/ 1412240 h 2138680"/>
              <a:gd name="connsiteX38" fmla="*/ 1986280 w 2032000"/>
              <a:gd name="connsiteY38" fmla="*/ 1275080 h 2138680"/>
              <a:gd name="connsiteX39" fmla="*/ 1955800 w 2032000"/>
              <a:gd name="connsiteY39" fmla="*/ 1163320 h 2138680"/>
              <a:gd name="connsiteX40" fmla="*/ 1823720 w 2032000"/>
              <a:gd name="connsiteY40" fmla="*/ 1153160 h 2138680"/>
              <a:gd name="connsiteX41" fmla="*/ 1656080 w 2032000"/>
              <a:gd name="connsiteY41" fmla="*/ 1010920 h 2138680"/>
              <a:gd name="connsiteX42" fmla="*/ 1173480 w 2032000"/>
              <a:gd name="connsiteY42" fmla="*/ 873760 h 2138680"/>
              <a:gd name="connsiteX43" fmla="*/ 1092200 w 2032000"/>
              <a:gd name="connsiteY43" fmla="*/ 899160 h 2138680"/>
              <a:gd name="connsiteX44" fmla="*/ 1137920 w 2032000"/>
              <a:gd name="connsiteY44" fmla="*/ 934720 h 2138680"/>
              <a:gd name="connsiteX45" fmla="*/ 411480 w 2032000"/>
              <a:gd name="connsiteY45" fmla="*/ 1168400 h 2138680"/>
              <a:gd name="connsiteX46" fmla="*/ 320040 w 2032000"/>
              <a:gd name="connsiteY46" fmla="*/ 731520 h 2138680"/>
              <a:gd name="connsiteX47" fmla="*/ 980440 w 2032000"/>
              <a:gd name="connsiteY47" fmla="*/ 553720 h 2138680"/>
              <a:gd name="connsiteX48" fmla="*/ 1087120 w 2032000"/>
              <a:gd name="connsiteY48" fmla="*/ 889000 h 2138680"/>
              <a:gd name="connsiteX49" fmla="*/ 1178560 w 2032000"/>
              <a:gd name="connsiteY49" fmla="*/ 863600 h 2138680"/>
              <a:gd name="connsiteX50" fmla="*/ 1051560 w 2032000"/>
              <a:gd name="connsiteY50" fmla="*/ 528320 h 2138680"/>
              <a:gd name="connsiteX51" fmla="*/ 1117600 w 2032000"/>
              <a:gd name="connsiteY51" fmla="*/ 528320 h 2138680"/>
              <a:gd name="connsiteX52" fmla="*/ 1112520 w 2032000"/>
              <a:gd name="connsiteY52" fmla="*/ 462280 h 2138680"/>
              <a:gd name="connsiteX53" fmla="*/ 868680 w 2032000"/>
              <a:gd name="connsiteY53" fmla="*/ 5080 h 2138680"/>
              <a:gd name="connsiteX54" fmla="*/ 772160 w 2032000"/>
              <a:gd name="connsiteY54" fmla="*/ 0 h 2138680"/>
              <a:gd name="connsiteX55" fmla="*/ 721360 w 2032000"/>
              <a:gd name="connsiteY55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868680 w 2032000"/>
              <a:gd name="connsiteY52" fmla="*/ 508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40640 h 2138680"/>
              <a:gd name="connsiteX1" fmla="*/ 96520 w 2032000"/>
              <a:gd name="connsiteY1" fmla="*/ 162560 h 2138680"/>
              <a:gd name="connsiteX2" fmla="*/ 30480 w 2032000"/>
              <a:gd name="connsiteY2" fmla="*/ 203200 h 2138680"/>
              <a:gd name="connsiteX3" fmla="*/ 0 w 2032000"/>
              <a:gd name="connsiteY3" fmla="*/ 284480 h 2138680"/>
              <a:gd name="connsiteX4" fmla="*/ 20320 w 2032000"/>
              <a:gd name="connsiteY4" fmla="*/ 381000 h 2138680"/>
              <a:gd name="connsiteX5" fmla="*/ 101600 w 2032000"/>
              <a:gd name="connsiteY5" fmla="*/ 670560 h 2138680"/>
              <a:gd name="connsiteX6" fmla="*/ 123614 w 2032000"/>
              <a:gd name="connsiteY6" fmla="*/ 759884 h 2138680"/>
              <a:gd name="connsiteX7" fmla="*/ 248920 w 2032000"/>
              <a:gd name="connsiteY7" fmla="*/ 767080 h 2138680"/>
              <a:gd name="connsiteX8" fmla="*/ 336550 w 2032000"/>
              <a:gd name="connsiteY8" fmla="*/ 1182794 h 2138680"/>
              <a:gd name="connsiteX9" fmla="*/ 370840 w 2032000"/>
              <a:gd name="connsiteY9" fmla="*/ 1229360 h 2138680"/>
              <a:gd name="connsiteX10" fmla="*/ 269240 w 2032000"/>
              <a:gd name="connsiteY10" fmla="*/ 1447800 h 2138680"/>
              <a:gd name="connsiteX11" fmla="*/ 243840 w 2032000"/>
              <a:gd name="connsiteY11" fmla="*/ 1808480 h 2138680"/>
              <a:gd name="connsiteX12" fmla="*/ 312420 w 2032000"/>
              <a:gd name="connsiteY12" fmla="*/ 1801707 h 2138680"/>
              <a:gd name="connsiteX13" fmla="*/ 338243 w 2032000"/>
              <a:gd name="connsiteY13" fmla="*/ 1417743 h 2138680"/>
              <a:gd name="connsiteX14" fmla="*/ 436880 w 2032000"/>
              <a:gd name="connsiteY14" fmla="*/ 1259840 h 2138680"/>
              <a:gd name="connsiteX15" fmla="*/ 929640 w 2032000"/>
              <a:gd name="connsiteY15" fmla="*/ 1473200 h 2138680"/>
              <a:gd name="connsiteX16" fmla="*/ 980440 w 2032000"/>
              <a:gd name="connsiteY16" fmla="*/ 1498600 h 2138680"/>
              <a:gd name="connsiteX17" fmla="*/ 929640 w 2032000"/>
              <a:gd name="connsiteY17" fmla="*/ 1549400 h 2138680"/>
              <a:gd name="connsiteX18" fmla="*/ 919480 w 2032000"/>
              <a:gd name="connsiteY18" fmla="*/ 1706880 h 2138680"/>
              <a:gd name="connsiteX19" fmla="*/ 919480 w 2032000"/>
              <a:gd name="connsiteY19" fmla="*/ 1955800 h 2138680"/>
              <a:gd name="connsiteX20" fmla="*/ 939800 w 2032000"/>
              <a:gd name="connsiteY20" fmla="*/ 2067560 h 2138680"/>
              <a:gd name="connsiteX21" fmla="*/ 975360 w 2032000"/>
              <a:gd name="connsiteY21" fmla="*/ 2123440 h 2138680"/>
              <a:gd name="connsiteX22" fmla="*/ 1066800 w 2032000"/>
              <a:gd name="connsiteY22" fmla="*/ 2138680 h 2138680"/>
              <a:gd name="connsiteX23" fmla="*/ 1061720 w 2032000"/>
              <a:gd name="connsiteY23" fmla="*/ 2057400 h 2138680"/>
              <a:gd name="connsiteX24" fmla="*/ 1016000 w 2032000"/>
              <a:gd name="connsiteY24" fmla="*/ 1813560 h 2138680"/>
              <a:gd name="connsiteX25" fmla="*/ 1026160 w 2032000"/>
              <a:gd name="connsiteY25" fmla="*/ 1518920 h 2138680"/>
              <a:gd name="connsiteX26" fmla="*/ 1071880 w 2032000"/>
              <a:gd name="connsiteY26" fmla="*/ 1584960 h 2138680"/>
              <a:gd name="connsiteX27" fmla="*/ 1889760 w 2032000"/>
              <a:gd name="connsiteY27" fmla="*/ 1275080 h 2138680"/>
              <a:gd name="connsiteX28" fmla="*/ 1828800 w 2032000"/>
              <a:gd name="connsiteY28" fmla="*/ 1224280 h 2138680"/>
              <a:gd name="connsiteX29" fmla="*/ 1889760 w 2032000"/>
              <a:gd name="connsiteY29" fmla="*/ 1229360 h 2138680"/>
              <a:gd name="connsiteX30" fmla="*/ 1910080 w 2032000"/>
              <a:gd name="connsiteY30" fmla="*/ 1452880 h 2138680"/>
              <a:gd name="connsiteX31" fmla="*/ 1950720 w 2032000"/>
              <a:gd name="connsiteY31" fmla="*/ 1793240 h 2138680"/>
              <a:gd name="connsiteX32" fmla="*/ 1930400 w 2032000"/>
              <a:gd name="connsiteY32" fmla="*/ 1910080 h 2138680"/>
              <a:gd name="connsiteX33" fmla="*/ 2016760 w 2032000"/>
              <a:gd name="connsiteY33" fmla="*/ 1849120 h 2138680"/>
              <a:gd name="connsiteX34" fmla="*/ 2032000 w 2032000"/>
              <a:gd name="connsiteY34" fmla="*/ 1701800 h 2138680"/>
              <a:gd name="connsiteX35" fmla="*/ 2016760 w 2032000"/>
              <a:gd name="connsiteY35" fmla="*/ 1544320 h 2138680"/>
              <a:gd name="connsiteX36" fmla="*/ 2001520 w 2032000"/>
              <a:gd name="connsiteY36" fmla="*/ 1412240 h 2138680"/>
              <a:gd name="connsiteX37" fmla="*/ 1986280 w 2032000"/>
              <a:gd name="connsiteY37" fmla="*/ 1275080 h 2138680"/>
              <a:gd name="connsiteX38" fmla="*/ 1955800 w 2032000"/>
              <a:gd name="connsiteY38" fmla="*/ 1163320 h 2138680"/>
              <a:gd name="connsiteX39" fmla="*/ 1823720 w 2032000"/>
              <a:gd name="connsiteY39" fmla="*/ 1153160 h 2138680"/>
              <a:gd name="connsiteX40" fmla="*/ 1656080 w 2032000"/>
              <a:gd name="connsiteY40" fmla="*/ 1010920 h 2138680"/>
              <a:gd name="connsiteX41" fmla="*/ 1173480 w 2032000"/>
              <a:gd name="connsiteY41" fmla="*/ 873760 h 2138680"/>
              <a:gd name="connsiteX42" fmla="*/ 1092200 w 2032000"/>
              <a:gd name="connsiteY42" fmla="*/ 899160 h 2138680"/>
              <a:gd name="connsiteX43" fmla="*/ 1137920 w 2032000"/>
              <a:gd name="connsiteY43" fmla="*/ 934720 h 2138680"/>
              <a:gd name="connsiteX44" fmla="*/ 411480 w 2032000"/>
              <a:gd name="connsiteY44" fmla="*/ 1168400 h 2138680"/>
              <a:gd name="connsiteX45" fmla="*/ 320040 w 2032000"/>
              <a:gd name="connsiteY45" fmla="*/ 731520 h 2138680"/>
              <a:gd name="connsiteX46" fmla="*/ 980440 w 2032000"/>
              <a:gd name="connsiteY46" fmla="*/ 553720 h 2138680"/>
              <a:gd name="connsiteX47" fmla="*/ 1087120 w 2032000"/>
              <a:gd name="connsiteY47" fmla="*/ 889000 h 2138680"/>
              <a:gd name="connsiteX48" fmla="*/ 1178560 w 2032000"/>
              <a:gd name="connsiteY48" fmla="*/ 863600 h 2138680"/>
              <a:gd name="connsiteX49" fmla="*/ 1051560 w 2032000"/>
              <a:gd name="connsiteY49" fmla="*/ 528320 h 2138680"/>
              <a:gd name="connsiteX50" fmla="*/ 1117600 w 2032000"/>
              <a:gd name="connsiteY50" fmla="*/ 528320 h 2138680"/>
              <a:gd name="connsiteX51" fmla="*/ 1112520 w 2032000"/>
              <a:gd name="connsiteY51" fmla="*/ 462280 h 2138680"/>
              <a:gd name="connsiteX52" fmla="*/ 925830 w 2032000"/>
              <a:gd name="connsiteY52" fmla="*/ 49530 h 2138680"/>
              <a:gd name="connsiteX53" fmla="*/ 772160 w 2032000"/>
              <a:gd name="connsiteY53" fmla="*/ 0 h 2138680"/>
              <a:gd name="connsiteX54" fmla="*/ 721360 w 2032000"/>
              <a:gd name="connsiteY54" fmla="*/ 40640 h 2138680"/>
              <a:gd name="connsiteX0" fmla="*/ 721360 w 2032000"/>
              <a:gd name="connsiteY0" fmla="*/ 37465 h 2135505"/>
              <a:gd name="connsiteX1" fmla="*/ 96520 w 2032000"/>
              <a:gd name="connsiteY1" fmla="*/ 159385 h 2135505"/>
              <a:gd name="connsiteX2" fmla="*/ 30480 w 2032000"/>
              <a:gd name="connsiteY2" fmla="*/ 200025 h 2135505"/>
              <a:gd name="connsiteX3" fmla="*/ 0 w 2032000"/>
              <a:gd name="connsiteY3" fmla="*/ 281305 h 2135505"/>
              <a:gd name="connsiteX4" fmla="*/ 20320 w 2032000"/>
              <a:gd name="connsiteY4" fmla="*/ 377825 h 2135505"/>
              <a:gd name="connsiteX5" fmla="*/ 101600 w 2032000"/>
              <a:gd name="connsiteY5" fmla="*/ 667385 h 2135505"/>
              <a:gd name="connsiteX6" fmla="*/ 123614 w 2032000"/>
              <a:gd name="connsiteY6" fmla="*/ 756709 h 2135505"/>
              <a:gd name="connsiteX7" fmla="*/ 248920 w 2032000"/>
              <a:gd name="connsiteY7" fmla="*/ 763905 h 2135505"/>
              <a:gd name="connsiteX8" fmla="*/ 336550 w 2032000"/>
              <a:gd name="connsiteY8" fmla="*/ 1179619 h 2135505"/>
              <a:gd name="connsiteX9" fmla="*/ 370840 w 2032000"/>
              <a:gd name="connsiteY9" fmla="*/ 1226185 h 2135505"/>
              <a:gd name="connsiteX10" fmla="*/ 269240 w 2032000"/>
              <a:gd name="connsiteY10" fmla="*/ 1444625 h 2135505"/>
              <a:gd name="connsiteX11" fmla="*/ 243840 w 2032000"/>
              <a:gd name="connsiteY11" fmla="*/ 1805305 h 2135505"/>
              <a:gd name="connsiteX12" fmla="*/ 312420 w 2032000"/>
              <a:gd name="connsiteY12" fmla="*/ 1798532 h 2135505"/>
              <a:gd name="connsiteX13" fmla="*/ 338243 w 2032000"/>
              <a:gd name="connsiteY13" fmla="*/ 1414568 h 2135505"/>
              <a:gd name="connsiteX14" fmla="*/ 436880 w 2032000"/>
              <a:gd name="connsiteY14" fmla="*/ 1256665 h 2135505"/>
              <a:gd name="connsiteX15" fmla="*/ 929640 w 2032000"/>
              <a:gd name="connsiteY15" fmla="*/ 1470025 h 2135505"/>
              <a:gd name="connsiteX16" fmla="*/ 980440 w 2032000"/>
              <a:gd name="connsiteY16" fmla="*/ 1495425 h 2135505"/>
              <a:gd name="connsiteX17" fmla="*/ 929640 w 2032000"/>
              <a:gd name="connsiteY17" fmla="*/ 1546225 h 2135505"/>
              <a:gd name="connsiteX18" fmla="*/ 919480 w 2032000"/>
              <a:gd name="connsiteY18" fmla="*/ 1703705 h 2135505"/>
              <a:gd name="connsiteX19" fmla="*/ 919480 w 2032000"/>
              <a:gd name="connsiteY19" fmla="*/ 1952625 h 2135505"/>
              <a:gd name="connsiteX20" fmla="*/ 939800 w 2032000"/>
              <a:gd name="connsiteY20" fmla="*/ 2064385 h 2135505"/>
              <a:gd name="connsiteX21" fmla="*/ 975360 w 2032000"/>
              <a:gd name="connsiteY21" fmla="*/ 2120265 h 2135505"/>
              <a:gd name="connsiteX22" fmla="*/ 1066800 w 2032000"/>
              <a:gd name="connsiteY22" fmla="*/ 2135505 h 2135505"/>
              <a:gd name="connsiteX23" fmla="*/ 1061720 w 2032000"/>
              <a:gd name="connsiteY23" fmla="*/ 2054225 h 2135505"/>
              <a:gd name="connsiteX24" fmla="*/ 1016000 w 2032000"/>
              <a:gd name="connsiteY24" fmla="*/ 1810385 h 2135505"/>
              <a:gd name="connsiteX25" fmla="*/ 1026160 w 2032000"/>
              <a:gd name="connsiteY25" fmla="*/ 1515745 h 2135505"/>
              <a:gd name="connsiteX26" fmla="*/ 1071880 w 2032000"/>
              <a:gd name="connsiteY26" fmla="*/ 1581785 h 2135505"/>
              <a:gd name="connsiteX27" fmla="*/ 1889760 w 2032000"/>
              <a:gd name="connsiteY27" fmla="*/ 1271905 h 2135505"/>
              <a:gd name="connsiteX28" fmla="*/ 1828800 w 2032000"/>
              <a:gd name="connsiteY28" fmla="*/ 1221105 h 2135505"/>
              <a:gd name="connsiteX29" fmla="*/ 1889760 w 2032000"/>
              <a:gd name="connsiteY29" fmla="*/ 1226185 h 2135505"/>
              <a:gd name="connsiteX30" fmla="*/ 1910080 w 2032000"/>
              <a:gd name="connsiteY30" fmla="*/ 1449705 h 2135505"/>
              <a:gd name="connsiteX31" fmla="*/ 1950720 w 2032000"/>
              <a:gd name="connsiteY31" fmla="*/ 1790065 h 2135505"/>
              <a:gd name="connsiteX32" fmla="*/ 1930400 w 2032000"/>
              <a:gd name="connsiteY32" fmla="*/ 1906905 h 2135505"/>
              <a:gd name="connsiteX33" fmla="*/ 2016760 w 2032000"/>
              <a:gd name="connsiteY33" fmla="*/ 1845945 h 2135505"/>
              <a:gd name="connsiteX34" fmla="*/ 2032000 w 2032000"/>
              <a:gd name="connsiteY34" fmla="*/ 1698625 h 2135505"/>
              <a:gd name="connsiteX35" fmla="*/ 2016760 w 2032000"/>
              <a:gd name="connsiteY35" fmla="*/ 1541145 h 2135505"/>
              <a:gd name="connsiteX36" fmla="*/ 2001520 w 2032000"/>
              <a:gd name="connsiteY36" fmla="*/ 1409065 h 2135505"/>
              <a:gd name="connsiteX37" fmla="*/ 1986280 w 2032000"/>
              <a:gd name="connsiteY37" fmla="*/ 1271905 h 2135505"/>
              <a:gd name="connsiteX38" fmla="*/ 1955800 w 2032000"/>
              <a:gd name="connsiteY38" fmla="*/ 1160145 h 2135505"/>
              <a:gd name="connsiteX39" fmla="*/ 1823720 w 2032000"/>
              <a:gd name="connsiteY39" fmla="*/ 1149985 h 2135505"/>
              <a:gd name="connsiteX40" fmla="*/ 1656080 w 2032000"/>
              <a:gd name="connsiteY40" fmla="*/ 1007745 h 2135505"/>
              <a:gd name="connsiteX41" fmla="*/ 1173480 w 2032000"/>
              <a:gd name="connsiteY41" fmla="*/ 870585 h 2135505"/>
              <a:gd name="connsiteX42" fmla="*/ 1092200 w 2032000"/>
              <a:gd name="connsiteY42" fmla="*/ 895985 h 2135505"/>
              <a:gd name="connsiteX43" fmla="*/ 1137920 w 2032000"/>
              <a:gd name="connsiteY43" fmla="*/ 931545 h 2135505"/>
              <a:gd name="connsiteX44" fmla="*/ 411480 w 2032000"/>
              <a:gd name="connsiteY44" fmla="*/ 1165225 h 2135505"/>
              <a:gd name="connsiteX45" fmla="*/ 320040 w 2032000"/>
              <a:gd name="connsiteY45" fmla="*/ 728345 h 2135505"/>
              <a:gd name="connsiteX46" fmla="*/ 980440 w 2032000"/>
              <a:gd name="connsiteY46" fmla="*/ 550545 h 2135505"/>
              <a:gd name="connsiteX47" fmla="*/ 1087120 w 2032000"/>
              <a:gd name="connsiteY47" fmla="*/ 885825 h 2135505"/>
              <a:gd name="connsiteX48" fmla="*/ 1178560 w 2032000"/>
              <a:gd name="connsiteY48" fmla="*/ 860425 h 2135505"/>
              <a:gd name="connsiteX49" fmla="*/ 1051560 w 2032000"/>
              <a:gd name="connsiteY49" fmla="*/ 525145 h 2135505"/>
              <a:gd name="connsiteX50" fmla="*/ 1117600 w 2032000"/>
              <a:gd name="connsiteY50" fmla="*/ 525145 h 2135505"/>
              <a:gd name="connsiteX51" fmla="*/ 1112520 w 2032000"/>
              <a:gd name="connsiteY51" fmla="*/ 459105 h 2135505"/>
              <a:gd name="connsiteX52" fmla="*/ 925830 w 2032000"/>
              <a:gd name="connsiteY52" fmla="*/ 46355 h 2135505"/>
              <a:gd name="connsiteX53" fmla="*/ 842010 w 2032000"/>
              <a:gd name="connsiteY53" fmla="*/ 0 h 2135505"/>
              <a:gd name="connsiteX54" fmla="*/ 721360 w 2032000"/>
              <a:gd name="connsiteY54" fmla="*/ 37465 h 2135505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7600 w 2032000"/>
              <a:gd name="connsiteY50" fmla="*/ 509270 h 2119630"/>
              <a:gd name="connsiteX51" fmla="*/ 1112520 w 2032000"/>
              <a:gd name="connsiteY51" fmla="*/ 443230 h 2119630"/>
              <a:gd name="connsiteX52" fmla="*/ 925830 w 2032000"/>
              <a:gd name="connsiteY52" fmla="*/ 30480 h 2119630"/>
              <a:gd name="connsiteX53" fmla="*/ 854710 w 2032000"/>
              <a:gd name="connsiteY53" fmla="*/ 0 h 2119630"/>
              <a:gd name="connsiteX54" fmla="*/ 721360 w 2032000"/>
              <a:gd name="connsiteY54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51560 w 2032000"/>
              <a:gd name="connsiteY49" fmla="*/ 50927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8560 w 2032000"/>
              <a:gd name="connsiteY48" fmla="*/ 844550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87120 w 2032000"/>
              <a:gd name="connsiteY47" fmla="*/ 869950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175385 w 2032000"/>
              <a:gd name="connsiteY48" fmla="*/ 854075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173480 w 2032000"/>
              <a:gd name="connsiteY41" fmla="*/ 854710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093470 w 2032000"/>
              <a:gd name="connsiteY47" fmla="*/ 8794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092200 w 2032000"/>
              <a:gd name="connsiteY42" fmla="*/ 880110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09345 w 2032000"/>
              <a:gd name="connsiteY47" fmla="*/ 8921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11250 w 2032000"/>
              <a:gd name="connsiteY42" fmla="*/ 891222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315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03960 w 2032000"/>
              <a:gd name="connsiteY48" fmla="*/ 868362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00467 w 2032000"/>
              <a:gd name="connsiteY41" fmla="*/ 8658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29640 w 2032000"/>
              <a:gd name="connsiteY15" fmla="*/ 1454150 h 2119630"/>
              <a:gd name="connsiteX16" fmla="*/ 980440 w 2032000"/>
              <a:gd name="connsiteY16" fmla="*/ 1479550 h 2119630"/>
              <a:gd name="connsiteX17" fmla="*/ 929640 w 2032000"/>
              <a:gd name="connsiteY17" fmla="*/ 1530350 h 2119630"/>
              <a:gd name="connsiteX18" fmla="*/ 919480 w 2032000"/>
              <a:gd name="connsiteY18" fmla="*/ 1687830 h 2119630"/>
              <a:gd name="connsiteX19" fmla="*/ 919480 w 2032000"/>
              <a:gd name="connsiteY19" fmla="*/ 1936750 h 2119630"/>
              <a:gd name="connsiteX20" fmla="*/ 939800 w 2032000"/>
              <a:gd name="connsiteY20" fmla="*/ 2048510 h 2119630"/>
              <a:gd name="connsiteX21" fmla="*/ 975360 w 2032000"/>
              <a:gd name="connsiteY21" fmla="*/ 2104390 h 2119630"/>
              <a:gd name="connsiteX22" fmla="*/ 1066800 w 2032000"/>
              <a:gd name="connsiteY22" fmla="*/ 2119630 h 2119630"/>
              <a:gd name="connsiteX23" fmla="*/ 1061720 w 2032000"/>
              <a:gd name="connsiteY23" fmla="*/ 2038350 h 2119630"/>
              <a:gd name="connsiteX24" fmla="*/ 1016000 w 2032000"/>
              <a:gd name="connsiteY24" fmla="*/ 1794510 h 2119630"/>
              <a:gd name="connsiteX25" fmla="*/ 1026160 w 2032000"/>
              <a:gd name="connsiteY25" fmla="*/ 1499870 h 2119630"/>
              <a:gd name="connsiteX26" fmla="*/ 1071880 w 2032000"/>
              <a:gd name="connsiteY26" fmla="*/ 1565910 h 2119630"/>
              <a:gd name="connsiteX27" fmla="*/ 1889760 w 2032000"/>
              <a:gd name="connsiteY27" fmla="*/ 1256030 h 2119630"/>
              <a:gd name="connsiteX28" fmla="*/ 1828800 w 2032000"/>
              <a:gd name="connsiteY28" fmla="*/ 1205230 h 2119630"/>
              <a:gd name="connsiteX29" fmla="*/ 1889760 w 2032000"/>
              <a:gd name="connsiteY29" fmla="*/ 1210310 h 2119630"/>
              <a:gd name="connsiteX30" fmla="*/ 1910080 w 2032000"/>
              <a:gd name="connsiteY30" fmla="*/ 1433830 h 2119630"/>
              <a:gd name="connsiteX31" fmla="*/ 1950720 w 2032000"/>
              <a:gd name="connsiteY31" fmla="*/ 1774190 h 2119630"/>
              <a:gd name="connsiteX32" fmla="*/ 1930400 w 2032000"/>
              <a:gd name="connsiteY32" fmla="*/ 1891030 h 2119630"/>
              <a:gd name="connsiteX33" fmla="*/ 2016760 w 2032000"/>
              <a:gd name="connsiteY33" fmla="*/ 1830070 h 2119630"/>
              <a:gd name="connsiteX34" fmla="*/ 2032000 w 2032000"/>
              <a:gd name="connsiteY34" fmla="*/ 1682750 h 2119630"/>
              <a:gd name="connsiteX35" fmla="*/ 2016760 w 2032000"/>
              <a:gd name="connsiteY35" fmla="*/ 1525270 h 2119630"/>
              <a:gd name="connsiteX36" fmla="*/ 2001520 w 2032000"/>
              <a:gd name="connsiteY36" fmla="*/ 1393190 h 2119630"/>
              <a:gd name="connsiteX37" fmla="*/ 1986280 w 2032000"/>
              <a:gd name="connsiteY37" fmla="*/ 1256030 h 2119630"/>
              <a:gd name="connsiteX38" fmla="*/ 1955800 w 2032000"/>
              <a:gd name="connsiteY38" fmla="*/ 1144270 h 2119630"/>
              <a:gd name="connsiteX39" fmla="*/ 1823720 w 2032000"/>
              <a:gd name="connsiteY39" fmla="*/ 1134110 h 2119630"/>
              <a:gd name="connsiteX40" fmla="*/ 1656080 w 2032000"/>
              <a:gd name="connsiteY40" fmla="*/ 991870 h 2119630"/>
              <a:gd name="connsiteX41" fmla="*/ 1217930 w 2032000"/>
              <a:gd name="connsiteY41" fmla="*/ 878523 h 2119630"/>
              <a:gd name="connsiteX42" fmla="*/ 1139825 w 2032000"/>
              <a:gd name="connsiteY42" fmla="*/ 905509 h 2119630"/>
              <a:gd name="connsiteX43" fmla="*/ 1137920 w 2032000"/>
              <a:gd name="connsiteY43" fmla="*/ 915670 h 2119630"/>
              <a:gd name="connsiteX44" fmla="*/ 411480 w 2032000"/>
              <a:gd name="connsiteY44" fmla="*/ 1149350 h 2119630"/>
              <a:gd name="connsiteX45" fmla="*/ 320040 w 2032000"/>
              <a:gd name="connsiteY45" fmla="*/ 712470 h 2119630"/>
              <a:gd name="connsiteX46" fmla="*/ 980440 w 2032000"/>
              <a:gd name="connsiteY46" fmla="*/ 534670 h 2119630"/>
              <a:gd name="connsiteX47" fmla="*/ 1139507 w 2032000"/>
              <a:gd name="connsiteY47" fmla="*/ 904875 h 2119630"/>
              <a:gd name="connsiteX48" fmla="*/ 1218248 w 2032000"/>
              <a:gd name="connsiteY48" fmla="*/ 882649 h 2119630"/>
              <a:gd name="connsiteX49" fmla="*/ 1042035 w 2032000"/>
              <a:gd name="connsiteY49" fmla="*/ 515620 h 2119630"/>
              <a:gd name="connsiteX50" fmla="*/ 1112520 w 2032000"/>
              <a:gd name="connsiteY50" fmla="*/ 443230 h 2119630"/>
              <a:gd name="connsiteX51" fmla="*/ 925830 w 2032000"/>
              <a:gd name="connsiteY51" fmla="*/ 30480 h 2119630"/>
              <a:gd name="connsiteX52" fmla="*/ 854710 w 2032000"/>
              <a:gd name="connsiteY52" fmla="*/ 0 h 2119630"/>
              <a:gd name="connsiteX53" fmla="*/ 721360 w 2032000"/>
              <a:gd name="connsiteY53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29640 w 2032000"/>
              <a:gd name="connsiteY16" fmla="*/ 1530350 h 2119630"/>
              <a:gd name="connsiteX17" fmla="*/ 919480 w 2032000"/>
              <a:gd name="connsiteY17" fmla="*/ 1687830 h 2119630"/>
              <a:gd name="connsiteX18" fmla="*/ 919480 w 2032000"/>
              <a:gd name="connsiteY18" fmla="*/ 1936750 h 2119630"/>
              <a:gd name="connsiteX19" fmla="*/ 939800 w 2032000"/>
              <a:gd name="connsiteY19" fmla="*/ 2048510 h 2119630"/>
              <a:gd name="connsiteX20" fmla="*/ 975360 w 2032000"/>
              <a:gd name="connsiteY20" fmla="*/ 2104390 h 2119630"/>
              <a:gd name="connsiteX21" fmla="*/ 1066800 w 2032000"/>
              <a:gd name="connsiteY21" fmla="*/ 2119630 h 2119630"/>
              <a:gd name="connsiteX22" fmla="*/ 1061720 w 2032000"/>
              <a:gd name="connsiteY22" fmla="*/ 2038350 h 2119630"/>
              <a:gd name="connsiteX23" fmla="*/ 1016000 w 2032000"/>
              <a:gd name="connsiteY23" fmla="*/ 1794510 h 2119630"/>
              <a:gd name="connsiteX24" fmla="*/ 1026160 w 2032000"/>
              <a:gd name="connsiteY24" fmla="*/ 1499870 h 2119630"/>
              <a:gd name="connsiteX25" fmla="*/ 1071880 w 2032000"/>
              <a:gd name="connsiteY25" fmla="*/ 1565910 h 2119630"/>
              <a:gd name="connsiteX26" fmla="*/ 1889760 w 2032000"/>
              <a:gd name="connsiteY26" fmla="*/ 1256030 h 2119630"/>
              <a:gd name="connsiteX27" fmla="*/ 1828800 w 2032000"/>
              <a:gd name="connsiteY27" fmla="*/ 1205230 h 2119630"/>
              <a:gd name="connsiteX28" fmla="*/ 1889760 w 2032000"/>
              <a:gd name="connsiteY28" fmla="*/ 1210310 h 2119630"/>
              <a:gd name="connsiteX29" fmla="*/ 1910080 w 2032000"/>
              <a:gd name="connsiteY29" fmla="*/ 1433830 h 2119630"/>
              <a:gd name="connsiteX30" fmla="*/ 1950720 w 2032000"/>
              <a:gd name="connsiteY30" fmla="*/ 1774190 h 2119630"/>
              <a:gd name="connsiteX31" fmla="*/ 1930400 w 2032000"/>
              <a:gd name="connsiteY31" fmla="*/ 1891030 h 2119630"/>
              <a:gd name="connsiteX32" fmla="*/ 2016760 w 2032000"/>
              <a:gd name="connsiteY32" fmla="*/ 1830070 h 2119630"/>
              <a:gd name="connsiteX33" fmla="*/ 2032000 w 2032000"/>
              <a:gd name="connsiteY33" fmla="*/ 1682750 h 2119630"/>
              <a:gd name="connsiteX34" fmla="*/ 2016760 w 2032000"/>
              <a:gd name="connsiteY34" fmla="*/ 1525270 h 2119630"/>
              <a:gd name="connsiteX35" fmla="*/ 2001520 w 2032000"/>
              <a:gd name="connsiteY35" fmla="*/ 1393190 h 2119630"/>
              <a:gd name="connsiteX36" fmla="*/ 1986280 w 2032000"/>
              <a:gd name="connsiteY36" fmla="*/ 1256030 h 2119630"/>
              <a:gd name="connsiteX37" fmla="*/ 1955800 w 2032000"/>
              <a:gd name="connsiteY37" fmla="*/ 1144270 h 2119630"/>
              <a:gd name="connsiteX38" fmla="*/ 1823720 w 2032000"/>
              <a:gd name="connsiteY38" fmla="*/ 1134110 h 2119630"/>
              <a:gd name="connsiteX39" fmla="*/ 1656080 w 2032000"/>
              <a:gd name="connsiteY39" fmla="*/ 991870 h 2119630"/>
              <a:gd name="connsiteX40" fmla="*/ 1217930 w 2032000"/>
              <a:gd name="connsiteY40" fmla="*/ 878523 h 2119630"/>
              <a:gd name="connsiteX41" fmla="*/ 1139825 w 2032000"/>
              <a:gd name="connsiteY41" fmla="*/ 905509 h 2119630"/>
              <a:gd name="connsiteX42" fmla="*/ 1137920 w 2032000"/>
              <a:gd name="connsiteY42" fmla="*/ 915670 h 2119630"/>
              <a:gd name="connsiteX43" fmla="*/ 411480 w 2032000"/>
              <a:gd name="connsiteY43" fmla="*/ 1149350 h 2119630"/>
              <a:gd name="connsiteX44" fmla="*/ 320040 w 2032000"/>
              <a:gd name="connsiteY44" fmla="*/ 712470 h 2119630"/>
              <a:gd name="connsiteX45" fmla="*/ 980440 w 2032000"/>
              <a:gd name="connsiteY45" fmla="*/ 534670 h 2119630"/>
              <a:gd name="connsiteX46" fmla="*/ 1139507 w 2032000"/>
              <a:gd name="connsiteY46" fmla="*/ 904875 h 2119630"/>
              <a:gd name="connsiteX47" fmla="*/ 1218248 w 2032000"/>
              <a:gd name="connsiteY47" fmla="*/ 882649 h 2119630"/>
              <a:gd name="connsiteX48" fmla="*/ 1042035 w 2032000"/>
              <a:gd name="connsiteY48" fmla="*/ 515620 h 2119630"/>
              <a:gd name="connsiteX49" fmla="*/ 1112520 w 2032000"/>
              <a:gd name="connsiteY49" fmla="*/ 443230 h 2119630"/>
              <a:gd name="connsiteX50" fmla="*/ 925830 w 2032000"/>
              <a:gd name="connsiteY50" fmla="*/ 30480 h 2119630"/>
              <a:gd name="connsiteX51" fmla="*/ 854710 w 2032000"/>
              <a:gd name="connsiteY51" fmla="*/ 0 h 2119630"/>
              <a:gd name="connsiteX52" fmla="*/ 721360 w 2032000"/>
              <a:gd name="connsiteY52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75360 w 2032000"/>
              <a:gd name="connsiteY19" fmla="*/ 2104390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943610 w 2032000"/>
              <a:gd name="connsiteY19" fmla="*/ 2101215 h 2119630"/>
              <a:gd name="connsiteX20" fmla="*/ 1066800 w 2032000"/>
              <a:gd name="connsiteY20" fmla="*/ 2119630 h 2119630"/>
              <a:gd name="connsiteX21" fmla="*/ 1061720 w 2032000"/>
              <a:gd name="connsiteY21" fmla="*/ 2038350 h 2119630"/>
              <a:gd name="connsiteX22" fmla="*/ 1016000 w 2032000"/>
              <a:gd name="connsiteY22" fmla="*/ 1794510 h 2119630"/>
              <a:gd name="connsiteX23" fmla="*/ 1026160 w 2032000"/>
              <a:gd name="connsiteY23" fmla="*/ 1499870 h 2119630"/>
              <a:gd name="connsiteX24" fmla="*/ 1071880 w 2032000"/>
              <a:gd name="connsiteY24" fmla="*/ 1565910 h 2119630"/>
              <a:gd name="connsiteX25" fmla="*/ 1889760 w 2032000"/>
              <a:gd name="connsiteY25" fmla="*/ 1256030 h 2119630"/>
              <a:gd name="connsiteX26" fmla="*/ 1828800 w 2032000"/>
              <a:gd name="connsiteY26" fmla="*/ 1205230 h 2119630"/>
              <a:gd name="connsiteX27" fmla="*/ 1889760 w 2032000"/>
              <a:gd name="connsiteY27" fmla="*/ 1210310 h 2119630"/>
              <a:gd name="connsiteX28" fmla="*/ 1910080 w 2032000"/>
              <a:gd name="connsiteY28" fmla="*/ 1433830 h 2119630"/>
              <a:gd name="connsiteX29" fmla="*/ 1950720 w 2032000"/>
              <a:gd name="connsiteY29" fmla="*/ 1774190 h 2119630"/>
              <a:gd name="connsiteX30" fmla="*/ 1930400 w 2032000"/>
              <a:gd name="connsiteY30" fmla="*/ 1891030 h 2119630"/>
              <a:gd name="connsiteX31" fmla="*/ 2016760 w 2032000"/>
              <a:gd name="connsiteY31" fmla="*/ 1830070 h 2119630"/>
              <a:gd name="connsiteX32" fmla="*/ 2032000 w 2032000"/>
              <a:gd name="connsiteY32" fmla="*/ 1682750 h 2119630"/>
              <a:gd name="connsiteX33" fmla="*/ 2016760 w 2032000"/>
              <a:gd name="connsiteY33" fmla="*/ 1525270 h 2119630"/>
              <a:gd name="connsiteX34" fmla="*/ 2001520 w 2032000"/>
              <a:gd name="connsiteY34" fmla="*/ 1393190 h 2119630"/>
              <a:gd name="connsiteX35" fmla="*/ 1986280 w 2032000"/>
              <a:gd name="connsiteY35" fmla="*/ 1256030 h 2119630"/>
              <a:gd name="connsiteX36" fmla="*/ 1955800 w 2032000"/>
              <a:gd name="connsiteY36" fmla="*/ 1144270 h 2119630"/>
              <a:gd name="connsiteX37" fmla="*/ 1823720 w 2032000"/>
              <a:gd name="connsiteY37" fmla="*/ 1134110 h 2119630"/>
              <a:gd name="connsiteX38" fmla="*/ 1656080 w 2032000"/>
              <a:gd name="connsiteY38" fmla="*/ 991870 h 2119630"/>
              <a:gd name="connsiteX39" fmla="*/ 1217930 w 2032000"/>
              <a:gd name="connsiteY39" fmla="*/ 878523 h 2119630"/>
              <a:gd name="connsiteX40" fmla="*/ 1139825 w 2032000"/>
              <a:gd name="connsiteY40" fmla="*/ 905509 h 2119630"/>
              <a:gd name="connsiteX41" fmla="*/ 1137920 w 2032000"/>
              <a:gd name="connsiteY41" fmla="*/ 915670 h 2119630"/>
              <a:gd name="connsiteX42" fmla="*/ 411480 w 2032000"/>
              <a:gd name="connsiteY42" fmla="*/ 1149350 h 2119630"/>
              <a:gd name="connsiteX43" fmla="*/ 320040 w 2032000"/>
              <a:gd name="connsiteY43" fmla="*/ 712470 h 2119630"/>
              <a:gd name="connsiteX44" fmla="*/ 980440 w 2032000"/>
              <a:gd name="connsiteY44" fmla="*/ 534670 h 2119630"/>
              <a:gd name="connsiteX45" fmla="*/ 1139507 w 2032000"/>
              <a:gd name="connsiteY45" fmla="*/ 904875 h 2119630"/>
              <a:gd name="connsiteX46" fmla="*/ 1218248 w 2032000"/>
              <a:gd name="connsiteY46" fmla="*/ 882649 h 2119630"/>
              <a:gd name="connsiteX47" fmla="*/ 1042035 w 2032000"/>
              <a:gd name="connsiteY47" fmla="*/ 515620 h 2119630"/>
              <a:gd name="connsiteX48" fmla="*/ 1112520 w 2032000"/>
              <a:gd name="connsiteY48" fmla="*/ 443230 h 2119630"/>
              <a:gd name="connsiteX49" fmla="*/ 925830 w 2032000"/>
              <a:gd name="connsiteY49" fmla="*/ 30480 h 2119630"/>
              <a:gd name="connsiteX50" fmla="*/ 854710 w 2032000"/>
              <a:gd name="connsiteY50" fmla="*/ 0 h 2119630"/>
              <a:gd name="connsiteX51" fmla="*/ 721360 w 2032000"/>
              <a:gd name="connsiteY51" fmla="*/ 21590 h 2119630"/>
              <a:gd name="connsiteX0" fmla="*/ 721360 w 2032000"/>
              <a:gd name="connsiteY0" fmla="*/ 21590 h 2119630"/>
              <a:gd name="connsiteX1" fmla="*/ 96520 w 2032000"/>
              <a:gd name="connsiteY1" fmla="*/ 143510 h 2119630"/>
              <a:gd name="connsiteX2" fmla="*/ 30480 w 2032000"/>
              <a:gd name="connsiteY2" fmla="*/ 184150 h 2119630"/>
              <a:gd name="connsiteX3" fmla="*/ 0 w 2032000"/>
              <a:gd name="connsiteY3" fmla="*/ 265430 h 2119630"/>
              <a:gd name="connsiteX4" fmla="*/ 20320 w 2032000"/>
              <a:gd name="connsiteY4" fmla="*/ 361950 h 2119630"/>
              <a:gd name="connsiteX5" fmla="*/ 101600 w 2032000"/>
              <a:gd name="connsiteY5" fmla="*/ 651510 h 2119630"/>
              <a:gd name="connsiteX6" fmla="*/ 123614 w 2032000"/>
              <a:gd name="connsiteY6" fmla="*/ 740834 h 2119630"/>
              <a:gd name="connsiteX7" fmla="*/ 248920 w 2032000"/>
              <a:gd name="connsiteY7" fmla="*/ 748030 h 2119630"/>
              <a:gd name="connsiteX8" fmla="*/ 336550 w 2032000"/>
              <a:gd name="connsiteY8" fmla="*/ 1163744 h 2119630"/>
              <a:gd name="connsiteX9" fmla="*/ 370840 w 2032000"/>
              <a:gd name="connsiteY9" fmla="*/ 1210310 h 2119630"/>
              <a:gd name="connsiteX10" fmla="*/ 269240 w 2032000"/>
              <a:gd name="connsiteY10" fmla="*/ 1428750 h 2119630"/>
              <a:gd name="connsiteX11" fmla="*/ 243840 w 2032000"/>
              <a:gd name="connsiteY11" fmla="*/ 1789430 h 2119630"/>
              <a:gd name="connsiteX12" fmla="*/ 312420 w 2032000"/>
              <a:gd name="connsiteY12" fmla="*/ 1782657 h 2119630"/>
              <a:gd name="connsiteX13" fmla="*/ 338243 w 2032000"/>
              <a:gd name="connsiteY13" fmla="*/ 1398693 h 2119630"/>
              <a:gd name="connsiteX14" fmla="*/ 436880 w 2032000"/>
              <a:gd name="connsiteY14" fmla="*/ 1240790 h 2119630"/>
              <a:gd name="connsiteX15" fmla="*/ 980440 w 2032000"/>
              <a:gd name="connsiteY15" fmla="*/ 1479550 h 2119630"/>
              <a:gd name="connsiteX16" fmla="*/ 919480 w 2032000"/>
              <a:gd name="connsiteY16" fmla="*/ 1687830 h 2119630"/>
              <a:gd name="connsiteX17" fmla="*/ 919480 w 2032000"/>
              <a:gd name="connsiteY17" fmla="*/ 1936750 h 2119630"/>
              <a:gd name="connsiteX18" fmla="*/ 939800 w 2032000"/>
              <a:gd name="connsiteY18" fmla="*/ 2048510 h 2119630"/>
              <a:gd name="connsiteX19" fmla="*/ 1066800 w 2032000"/>
              <a:gd name="connsiteY19" fmla="*/ 2119630 h 2119630"/>
              <a:gd name="connsiteX20" fmla="*/ 1061720 w 2032000"/>
              <a:gd name="connsiteY20" fmla="*/ 2038350 h 2119630"/>
              <a:gd name="connsiteX21" fmla="*/ 1016000 w 2032000"/>
              <a:gd name="connsiteY21" fmla="*/ 1794510 h 2119630"/>
              <a:gd name="connsiteX22" fmla="*/ 1026160 w 2032000"/>
              <a:gd name="connsiteY22" fmla="*/ 1499870 h 2119630"/>
              <a:gd name="connsiteX23" fmla="*/ 1071880 w 2032000"/>
              <a:gd name="connsiteY23" fmla="*/ 1565910 h 2119630"/>
              <a:gd name="connsiteX24" fmla="*/ 1889760 w 2032000"/>
              <a:gd name="connsiteY24" fmla="*/ 1256030 h 2119630"/>
              <a:gd name="connsiteX25" fmla="*/ 1828800 w 2032000"/>
              <a:gd name="connsiteY25" fmla="*/ 1205230 h 2119630"/>
              <a:gd name="connsiteX26" fmla="*/ 1889760 w 2032000"/>
              <a:gd name="connsiteY26" fmla="*/ 1210310 h 2119630"/>
              <a:gd name="connsiteX27" fmla="*/ 1910080 w 2032000"/>
              <a:gd name="connsiteY27" fmla="*/ 1433830 h 2119630"/>
              <a:gd name="connsiteX28" fmla="*/ 1950720 w 2032000"/>
              <a:gd name="connsiteY28" fmla="*/ 1774190 h 2119630"/>
              <a:gd name="connsiteX29" fmla="*/ 1930400 w 2032000"/>
              <a:gd name="connsiteY29" fmla="*/ 1891030 h 2119630"/>
              <a:gd name="connsiteX30" fmla="*/ 2016760 w 2032000"/>
              <a:gd name="connsiteY30" fmla="*/ 1830070 h 2119630"/>
              <a:gd name="connsiteX31" fmla="*/ 2032000 w 2032000"/>
              <a:gd name="connsiteY31" fmla="*/ 1682750 h 2119630"/>
              <a:gd name="connsiteX32" fmla="*/ 2016760 w 2032000"/>
              <a:gd name="connsiteY32" fmla="*/ 1525270 h 2119630"/>
              <a:gd name="connsiteX33" fmla="*/ 2001520 w 2032000"/>
              <a:gd name="connsiteY33" fmla="*/ 1393190 h 2119630"/>
              <a:gd name="connsiteX34" fmla="*/ 1986280 w 2032000"/>
              <a:gd name="connsiteY34" fmla="*/ 1256030 h 2119630"/>
              <a:gd name="connsiteX35" fmla="*/ 1955800 w 2032000"/>
              <a:gd name="connsiteY35" fmla="*/ 1144270 h 2119630"/>
              <a:gd name="connsiteX36" fmla="*/ 1823720 w 2032000"/>
              <a:gd name="connsiteY36" fmla="*/ 1134110 h 2119630"/>
              <a:gd name="connsiteX37" fmla="*/ 1656080 w 2032000"/>
              <a:gd name="connsiteY37" fmla="*/ 991870 h 2119630"/>
              <a:gd name="connsiteX38" fmla="*/ 1217930 w 2032000"/>
              <a:gd name="connsiteY38" fmla="*/ 878523 h 2119630"/>
              <a:gd name="connsiteX39" fmla="*/ 1139825 w 2032000"/>
              <a:gd name="connsiteY39" fmla="*/ 905509 h 2119630"/>
              <a:gd name="connsiteX40" fmla="*/ 1137920 w 2032000"/>
              <a:gd name="connsiteY40" fmla="*/ 915670 h 2119630"/>
              <a:gd name="connsiteX41" fmla="*/ 411480 w 2032000"/>
              <a:gd name="connsiteY41" fmla="*/ 1149350 h 2119630"/>
              <a:gd name="connsiteX42" fmla="*/ 320040 w 2032000"/>
              <a:gd name="connsiteY42" fmla="*/ 712470 h 2119630"/>
              <a:gd name="connsiteX43" fmla="*/ 980440 w 2032000"/>
              <a:gd name="connsiteY43" fmla="*/ 534670 h 2119630"/>
              <a:gd name="connsiteX44" fmla="*/ 1139507 w 2032000"/>
              <a:gd name="connsiteY44" fmla="*/ 904875 h 2119630"/>
              <a:gd name="connsiteX45" fmla="*/ 1218248 w 2032000"/>
              <a:gd name="connsiteY45" fmla="*/ 882649 h 2119630"/>
              <a:gd name="connsiteX46" fmla="*/ 1042035 w 2032000"/>
              <a:gd name="connsiteY46" fmla="*/ 515620 h 2119630"/>
              <a:gd name="connsiteX47" fmla="*/ 1112520 w 2032000"/>
              <a:gd name="connsiteY47" fmla="*/ 443230 h 2119630"/>
              <a:gd name="connsiteX48" fmla="*/ 925830 w 2032000"/>
              <a:gd name="connsiteY48" fmla="*/ 30480 h 2119630"/>
              <a:gd name="connsiteX49" fmla="*/ 854710 w 2032000"/>
              <a:gd name="connsiteY49" fmla="*/ 0 h 2119630"/>
              <a:gd name="connsiteX50" fmla="*/ 721360 w 2032000"/>
              <a:gd name="connsiteY50" fmla="*/ 21590 h 211963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19480 w 2032000"/>
              <a:gd name="connsiteY17" fmla="*/ 1936750 h 2048510"/>
              <a:gd name="connsiteX18" fmla="*/ 939800 w 2032000"/>
              <a:gd name="connsiteY18" fmla="*/ 2048510 h 2048510"/>
              <a:gd name="connsiteX19" fmla="*/ 1061720 w 2032000"/>
              <a:gd name="connsiteY19" fmla="*/ 2038350 h 2048510"/>
              <a:gd name="connsiteX20" fmla="*/ 1016000 w 2032000"/>
              <a:gd name="connsiteY20" fmla="*/ 1794510 h 2048510"/>
              <a:gd name="connsiteX21" fmla="*/ 1026160 w 2032000"/>
              <a:gd name="connsiteY21" fmla="*/ 1499870 h 2048510"/>
              <a:gd name="connsiteX22" fmla="*/ 1071880 w 2032000"/>
              <a:gd name="connsiteY22" fmla="*/ 1565910 h 2048510"/>
              <a:gd name="connsiteX23" fmla="*/ 1889760 w 2032000"/>
              <a:gd name="connsiteY23" fmla="*/ 1256030 h 2048510"/>
              <a:gd name="connsiteX24" fmla="*/ 1828800 w 2032000"/>
              <a:gd name="connsiteY24" fmla="*/ 1205230 h 2048510"/>
              <a:gd name="connsiteX25" fmla="*/ 1889760 w 2032000"/>
              <a:gd name="connsiteY25" fmla="*/ 1210310 h 2048510"/>
              <a:gd name="connsiteX26" fmla="*/ 1910080 w 2032000"/>
              <a:gd name="connsiteY26" fmla="*/ 1433830 h 2048510"/>
              <a:gd name="connsiteX27" fmla="*/ 1950720 w 2032000"/>
              <a:gd name="connsiteY27" fmla="*/ 1774190 h 2048510"/>
              <a:gd name="connsiteX28" fmla="*/ 1930400 w 2032000"/>
              <a:gd name="connsiteY28" fmla="*/ 1891030 h 2048510"/>
              <a:gd name="connsiteX29" fmla="*/ 2016760 w 2032000"/>
              <a:gd name="connsiteY29" fmla="*/ 1830070 h 2048510"/>
              <a:gd name="connsiteX30" fmla="*/ 2032000 w 2032000"/>
              <a:gd name="connsiteY30" fmla="*/ 1682750 h 2048510"/>
              <a:gd name="connsiteX31" fmla="*/ 2016760 w 2032000"/>
              <a:gd name="connsiteY31" fmla="*/ 1525270 h 2048510"/>
              <a:gd name="connsiteX32" fmla="*/ 2001520 w 2032000"/>
              <a:gd name="connsiteY32" fmla="*/ 1393190 h 2048510"/>
              <a:gd name="connsiteX33" fmla="*/ 1986280 w 2032000"/>
              <a:gd name="connsiteY33" fmla="*/ 1256030 h 2048510"/>
              <a:gd name="connsiteX34" fmla="*/ 1955800 w 2032000"/>
              <a:gd name="connsiteY34" fmla="*/ 1144270 h 2048510"/>
              <a:gd name="connsiteX35" fmla="*/ 1823720 w 2032000"/>
              <a:gd name="connsiteY35" fmla="*/ 1134110 h 2048510"/>
              <a:gd name="connsiteX36" fmla="*/ 1656080 w 2032000"/>
              <a:gd name="connsiteY36" fmla="*/ 991870 h 2048510"/>
              <a:gd name="connsiteX37" fmla="*/ 1217930 w 2032000"/>
              <a:gd name="connsiteY37" fmla="*/ 878523 h 2048510"/>
              <a:gd name="connsiteX38" fmla="*/ 1139825 w 2032000"/>
              <a:gd name="connsiteY38" fmla="*/ 905509 h 2048510"/>
              <a:gd name="connsiteX39" fmla="*/ 1137920 w 2032000"/>
              <a:gd name="connsiteY39" fmla="*/ 915670 h 2048510"/>
              <a:gd name="connsiteX40" fmla="*/ 411480 w 2032000"/>
              <a:gd name="connsiteY40" fmla="*/ 1149350 h 2048510"/>
              <a:gd name="connsiteX41" fmla="*/ 320040 w 2032000"/>
              <a:gd name="connsiteY41" fmla="*/ 712470 h 2048510"/>
              <a:gd name="connsiteX42" fmla="*/ 980440 w 2032000"/>
              <a:gd name="connsiteY42" fmla="*/ 534670 h 2048510"/>
              <a:gd name="connsiteX43" fmla="*/ 1139507 w 2032000"/>
              <a:gd name="connsiteY43" fmla="*/ 904875 h 2048510"/>
              <a:gd name="connsiteX44" fmla="*/ 1218248 w 2032000"/>
              <a:gd name="connsiteY44" fmla="*/ 882649 h 2048510"/>
              <a:gd name="connsiteX45" fmla="*/ 1042035 w 2032000"/>
              <a:gd name="connsiteY45" fmla="*/ 515620 h 2048510"/>
              <a:gd name="connsiteX46" fmla="*/ 1112520 w 2032000"/>
              <a:gd name="connsiteY46" fmla="*/ 443230 h 2048510"/>
              <a:gd name="connsiteX47" fmla="*/ 925830 w 2032000"/>
              <a:gd name="connsiteY47" fmla="*/ 30480 h 2048510"/>
              <a:gd name="connsiteX48" fmla="*/ 854710 w 2032000"/>
              <a:gd name="connsiteY48" fmla="*/ 0 h 2048510"/>
              <a:gd name="connsiteX49" fmla="*/ 721360 w 2032000"/>
              <a:gd name="connsiteY49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61720 w 2032000"/>
              <a:gd name="connsiteY18" fmla="*/ 2038350 h 2048510"/>
              <a:gd name="connsiteX19" fmla="*/ 1016000 w 2032000"/>
              <a:gd name="connsiteY19" fmla="*/ 1794510 h 2048510"/>
              <a:gd name="connsiteX20" fmla="*/ 1026160 w 2032000"/>
              <a:gd name="connsiteY20" fmla="*/ 1499870 h 2048510"/>
              <a:gd name="connsiteX21" fmla="*/ 1071880 w 2032000"/>
              <a:gd name="connsiteY21" fmla="*/ 1565910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1016000 w 2032000"/>
              <a:gd name="connsiteY19" fmla="*/ 1794510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1880 w 2032000"/>
              <a:gd name="connsiteY21" fmla="*/ 1565910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76114 w 2032000"/>
              <a:gd name="connsiteY21" fmla="*/ 155109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57400"/>
              <a:gd name="connsiteX1" fmla="*/ 96520 w 2032000"/>
              <a:gd name="connsiteY1" fmla="*/ 143510 h 2057400"/>
              <a:gd name="connsiteX2" fmla="*/ 30480 w 2032000"/>
              <a:gd name="connsiteY2" fmla="*/ 184150 h 2057400"/>
              <a:gd name="connsiteX3" fmla="*/ 0 w 2032000"/>
              <a:gd name="connsiteY3" fmla="*/ 265430 h 2057400"/>
              <a:gd name="connsiteX4" fmla="*/ 20320 w 2032000"/>
              <a:gd name="connsiteY4" fmla="*/ 361950 h 2057400"/>
              <a:gd name="connsiteX5" fmla="*/ 101600 w 2032000"/>
              <a:gd name="connsiteY5" fmla="*/ 651510 h 2057400"/>
              <a:gd name="connsiteX6" fmla="*/ 123614 w 2032000"/>
              <a:gd name="connsiteY6" fmla="*/ 740834 h 2057400"/>
              <a:gd name="connsiteX7" fmla="*/ 248920 w 2032000"/>
              <a:gd name="connsiteY7" fmla="*/ 748030 h 2057400"/>
              <a:gd name="connsiteX8" fmla="*/ 336550 w 2032000"/>
              <a:gd name="connsiteY8" fmla="*/ 1163744 h 2057400"/>
              <a:gd name="connsiteX9" fmla="*/ 370840 w 2032000"/>
              <a:gd name="connsiteY9" fmla="*/ 1210310 h 2057400"/>
              <a:gd name="connsiteX10" fmla="*/ 269240 w 2032000"/>
              <a:gd name="connsiteY10" fmla="*/ 1428750 h 2057400"/>
              <a:gd name="connsiteX11" fmla="*/ 243840 w 2032000"/>
              <a:gd name="connsiteY11" fmla="*/ 1789430 h 2057400"/>
              <a:gd name="connsiteX12" fmla="*/ 312420 w 2032000"/>
              <a:gd name="connsiteY12" fmla="*/ 1782657 h 2057400"/>
              <a:gd name="connsiteX13" fmla="*/ 338243 w 2032000"/>
              <a:gd name="connsiteY13" fmla="*/ 1398693 h 2057400"/>
              <a:gd name="connsiteX14" fmla="*/ 436880 w 2032000"/>
              <a:gd name="connsiteY14" fmla="*/ 1240790 h 2057400"/>
              <a:gd name="connsiteX15" fmla="*/ 980440 w 2032000"/>
              <a:gd name="connsiteY15" fmla="*/ 1479550 h 2057400"/>
              <a:gd name="connsiteX16" fmla="*/ 919480 w 2032000"/>
              <a:gd name="connsiteY16" fmla="*/ 1687830 h 2057400"/>
              <a:gd name="connsiteX17" fmla="*/ 939800 w 2032000"/>
              <a:gd name="connsiteY17" fmla="*/ 2048510 h 2057400"/>
              <a:gd name="connsiteX18" fmla="*/ 1007745 w 2032000"/>
              <a:gd name="connsiteY18" fmla="*/ 2057400 h 2057400"/>
              <a:gd name="connsiteX19" fmla="*/ 990600 w 2032000"/>
              <a:gd name="connsiteY19" fmla="*/ 1670685 h 2057400"/>
              <a:gd name="connsiteX20" fmla="*/ 1026160 w 2032000"/>
              <a:gd name="connsiteY20" fmla="*/ 1499870 h 2057400"/>
              <a:gd name="connsiteX21" fmla="*/ 1086697 w 2032000"/>
              <a:gd name="connsiteY21" fmla="*/ 1544743 h 2057400"/>
              <a:gd name="connsiteX22" fmla="*/ 1889760 w 2032000"/>
              <a:gd name="connsiteY22" fmla="*/ 1256030 h 2057400"/>
              <a:gd name="connsiteX23" fmla="*/ 1828800 w 2032000"/>
              <a:gd name="connsiteY23" fmla="*/ 1205230 h 2057400"/>
              <a:gd name="connsiteX24" fmla="*/ 1889760 w 2032000"/>
              <a:gd name="connsiteY24" fmla="*/ 1210310 h 2057400"/>
              <a:gd name="connsiteX25" fmla="*/ 1910080 w 2032000"/>
              <a:gd name="connsiteY25" fmla="*/ 1433830 h 2057400"/>
              <a:gd name="connsiteX26" fmla="*/ 1950720 w 2032000"/>
              <a:gd name="connsiteY26" fmla="*/ 1774190 h 2057400"/>
              <a:gd name="connsiteX27" fmla="*/ 1930400 w 2032000"/>
              <a:gd name="connsiteY27" fmla="*/ 1891030 h 2057400"/>
              <a:gd name="connsiteX28" fmla="*/ 2016760 w 2032000"/>
              <a:gd name="connsiteY28" fmla="*/ 1830070 h 2057400"/>
              <a:gd name="connsiteX29" fmla="*/ 2032000 w 2032000"/>
              <a:gd name="connsiteY29" fmla="*/ 1682750 h 2057400"/>
              <a:gd name="connsiteX30" fmla="*/ 2016760 w 2032000"/>
              <a:gd name="connsiteY30" fmla="*/ 1525270 h 2057400"/>
              <a:gd name="connsiteX31" fmla="*/ 2001520 w 2032000"/>
              <a:gd name="connsiteY31" fmla="*/ 1393190 h 2057400"/>
              <a:gd name="connsiteX32" fmla="*/ 1986280 w 2032000"/>
              <a:gd name="connsiteY32" fmla="*/ 1256030 h 2057400"/>
              <a:gd name="connsiteX33" fmla="*/ 1955800 w 2032000"/>
              <a:gd name="connsiteY33" fmla="*/ 1144270 h 2057400"/>
              <a:gd name="connsiteX34" fmla="*/ 1823720 w 2032000"/>
              <a:gd name="connsiteY34" fmla="*/ 1134110 h 2057400"/>
              <a:gd name="connsiteX35" fmla="*/ 1656080 w 2032000"/>
              <a:gd name="connsiteY35" fmla="*/ 991870 h 2057400"/>
              <a:gd name="connsiteX36" fmla="*/ 1217930 w 2032000"/>
              <a:gd name="connsiteY36" fmla="*/ 878523 h 2057400"/>
              <a:gd name="connsiteX37" fmla="*/ 1139825 w 2032000"/>
              <a:gd name="connsiteY37" fmla="*/ 905509 h 2057400"/>
              <a:gd name="connsiteX38" fmla="*/ 1137920 w 2032000"/>
              <a:gd name="connsiteY38" fmla="*/ 915670 h 2057400"/>
              <a:gd name="connsiteX39" fmla="*/ 411480 w 2032000"/>
              <a:gd name="connsiteY39" fmla="*/ 1149350 h 2057400"/>
              <a:gd name="connsiteX40" fmla="*/ 320040 w 2032000"/>
              <a:gd name="connsiteY40" fmla="*/ 712470 h 2057400"/>
              <a:gd name="connsiteX41" fmla="*/ 980440 w 2032000"/>
              <a:gd name="connsiteY41" fmla="*/ 534670 h 2057400"/>
              <a:gd name="connsiteX42" fmla="*/ 1139507 w 2032000"/>
              <a:gd name="connsiteY42" fmla="*/ 904875 h 2057400"/>
              <a:gd name="connsiteX43" fmla="*/ 1218248 w 2032000"/>
              <a:gd name="connsiteY43" fmla="*/ 882649 h 2057400"/>
              <a:gd name="connsiteX44" fmla="*/ 1042035 w 2032000"/>
              <a:gd name="connsiteY44" fmla="*/ 515620 h 2057400"/>
              <a:gd name="connsiteX45" fmla="*/ 1112520 w 2032000"/>
              <a:gd name="connsiteY45" fmla="*/ 443230 h 2057400"/>
              <a:gd name="connsiteX46" fmla="*/ 925830 w 2032000"/>
              <a:gd name="connsiteY46" fmla="*/ 30480 h 2057400"/>
              <a:gd name="connsiteX47" fmla="*/ 854710 w 2032000"/>
              <a:gd name="connsiteY47" fmla="*/ 0 h 2057400"/>
              <a:gd name="connsiteX48" fmla="*/ 721360 w 2032000"/>
              <a:gd name="connsiteY48" fmla="*/ 21590 h 205740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90600 w 2032000"/>
              <a:gd name="connsiteY19" fmla="*/ 1670685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995045 w 2032000"/>
              <a:gd name="connsiteY18" fmla="*/ 2041525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77900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26160 w 2032000"/>
              <a:gd name="connsiteY20" fmla="*/ 1499870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86697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28800 w 2032000"/>
              <a:gd name="connsiteY23" fmla="*/ 1205230 h 2048510"/>
              <a:gd name="connsiteX24" fmla="*/ 1889760 w 2032000"/>
              <a:gd name="connsiteY24" fmla="*/ 1210310 h 2048510"/>
              <a:gd name="connsiteX25" fmla="*/ 1910080 w 2032000"/>
              <a:gd name="connsiteY25" fmla="*/ 1433830 h 2048510"/>
              <a:gd name="connsiteX26" fmla="*/ 1950720 w 2032000"/>
              <a:gd name="connsiteY26" fmla="*/ 1774190 h 2048510"/>
              <a:gd name="connsiteX27" fmla="*/ 1930400 w 2032000"/>
              <a:gd name="connsiteY27" fmla="*/ 1891030 h 2048510"/>
              <a:gd name="connsiteX28" fmla="*/ 2016760 w 2032000"/>
              <a:gd name="connsiteY28" fmla="*/ 1830070 h 2048510"/>
              <a:gd name="connsiteX29" fmla="*/ 2032000 w 2032000"/>
              <a:gd name="connsiteY29" fmla="*/ 1682750 h 2048510"/>
              <a:gd name="connsiteX30" fmla="*/ 2016760 w 2032000"/>
              <a:gd name="connsiteY30" fmla="*/ 1525270 h 2048510"/>
              <a:gd name="connsiteX31" fmla="*/ 2001520 w 2032000"/>
              <a:gd name="connsiteY31" fmla="*/ 1393190 h 2048510"/>
              <a:gd name="connsiteX32" fmla="*/ 1986280 w 2032000"/>
              <a:gd name="connsiteY32" fmla="*/ 1256030 h 2048510"/>
              <a:gd name="connsiteX33" fmla="*/ 1955800 w 2032000"/>
              <a:gd name="connsiteY33" fmla="*/ 1144270 h 2048510"/>
              <a:gd name="connsiteX34" fmla="*/ 1823720 w 2032000"/>
              <a:gd name="connsiteY34" fmla="*/ 1134110 h 2048510"/>
              <a:gd name="connsiteX35" fmla="*/ 1656080 w 2032000"/>
              <a:gd name="connsiteY35" fmla="*/ 991870 h 2048510"/>
              <a:gd name="connsiteX36" fmla="*/ 1217930 w 2032000"/>
              <a:gd name="connsiteY36" fmla="*/ 878523 h 2048510"/>
              <a:gd name="connsiteX37" fmla="*/ 1139825 w 2032000"/>
              <a:gd name="connsiteY37" fmla="*/ 905509 h 2048510"/>
              <a:gd name="connsiteX38" fmla="*/ 1137920 w 2032000"/>
              <a:gd name="connsiteY38" fmla="*/ 915670 h 2048510"/>
              <a:gd name="connsiteX39" fmla="*/ 411480 w 2032000"/>
              <a:gd name="connsiteY39" fmla="*/ 1149350 h 2048510"/>
              <a:gd name="connsiteX40" fmla="*/ 320040 w 2032000"/>
              <a:gd name="connsiteY40" fmla="*/ 712470 h 2048510"/>
              <a:gd name="connsiteX41" fmla="*/ 980440 w 2032000"/>
              <a:gd name="connsiteY41" fmla="*/ 534670 h 2048510"/>
              <a:gd name="connsiteX42" fmla="*/ 1139507 w 2032000"/>
              <a:gd name="connsiteY42" fmla="*/ 904875 h 2048510"/>
              <a:gd name="connsiteX43" fmla="*/ 1218248 w 2032000"/>
              <a:gd name="connsiteY43" fmla="*/ 882649 h 2048510"/>
              <a:gd name="connsiteX44" fmla="*/ 1042035 w 2032000"/>
              <a:gd name="connsiteY44" fmla="*/ 515620 h 2048510"/>
              <a:gd name="connsiteX45" fmla="*/ 1112520 w 2032000"/>
              <a:gd name="connsiteY45" fmla="*/ 443230 h 2048510"/>
              <a:gd name="connsiteX46" fmla="*/ 925830 w 2032000"/>
              <a:gd name="connsiteY46" fmla="*/ 30480 h 2048510"/>
              <a:gd name="connsiteX47" fmla="*/ 854710 w 2032000"/>
              <a:gd name="connsiteY47" fmla="*/ 0 h 2048510"/>
              <a:gd name="connsiteX48" fmla="*/ 721360 w 2032000"/>
              <a:gd name="connsiteY48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889760 w 2032000"/>
              <a:gd name="connsiteY23" fmla="*/ 1210310 h 2048510"/>
              <a:gd name="connsiteX24" fmla="*/ 1910080 w 2032000"/>
              <a:gd name="connsiteY24" fmla="*/ 1433830 h 2048510"/>
              <a:gd name="connsiteX25" fmla="*/ 1950720 w 2032000"/>
              <a:gd name="connsiteY25" fmla="*/ 1774190 h 2048510"/>
              <a:gd name="connsiteX26" fmla="*/ 1930400 w 2032000"/>
              <a:gd name="connsiteY26" fmla="*/ 1891030 h 2048510"/>
              <a:gd name="connsiteX27" fmla="*/ 2016760 w 2032000"/>
              <a:gd name="connsiteY27" fmla="*/ 1830070 h 2048510"/>
              <a:gd name="connsiteX28" fmla="*/ 2032000 w 2032000"/>
              <a:gd name="connsiteY28" fmla="*/ 1682750 h 2048510"/>
              <a:gd name="connsiteX29" fmla="*/ 2016760 w 2032000"/>
              <a:gd name="connsiteY29" fmla="*/ 1525270 h 2048510"/>
              <a:gd name="connsiteX30" fmla="*/ 2001520 w 2032000"/>
              <a:gd name="connsiteY30" fmla="*/ 1393190 h 2048510"/>
              <a:gd name="connsiteX31" fmla="*/ 1986280 w 2032000"/>
              <a:gd name="connsiteY31" fmla="*/ 1256030 h 2048510"/>
              <a:gd name="connsiteX32" fmla="*/ 1955800 w 2032000"/>
              <a:gd name="connsiteY32" fmla="*/ 1144270 h 2048510"/>
              <a:gd name="connsiteX33" fmla="*/ 1823720 w 2032000"/>
              <a:gd name="connsiteY33" fmla="*/ 1134110 h 2048510"/>
              <a:gd name="connsiteX34" fmla="*/ 1656080 w 2032000"/>
              <a:gd name="connsiteY34" fmla="*/ 991870 h 2048510"/>
              <a:gd name="connsiteX35" fmla="*/ 1217930 w 2032000"/>
              <a:gd name="connsiteY35" fmla="*/ 878523 h 2048510"/>
              <a:gd name="connsiteX36" fmla="*/ 1139825 w 2032000"/>
              <a:gd name="connsiteY36" fmla="*/ 905509 h 2048510"/>
              <a:gd name="connsiteX37" fmla="*/ 1137920 w 2032000"/>
              <a:gd name="connsiteY37" fmla="*/ 915670 h 2048510"/>
              <a:gd name="connsiteX38" fmla="*/ 411480 w 2032000"/>
              <a:gd name="connsiteY38" fmla="*/ 1149350 h 2048510"/>
              <a:gd name="connsiteX39" fmla="*/ 320040 w 2032000"/>
              <a:gd name="connsiteY39" fmla="*/ 712470 h 2048510"/>
              <a:gd name="connsiteX40" fmla="*/ 980440 w 2032000"/>
              <a:gd name="connsiteY40" fmla="*/ 534670 h 2048510"/>
              <a:gd name="connsiteX41" fmla="*/ 1139507 w 2032000"/>
              <a:gd name="connsiteY41" fmla="*/ 904875 h 2048510"/>
              <a:gd name="connsiteX42" fmla="*/ 1218248 w 2032000"/>
              <a:gd name="connsiteY42" fmla="*/ 882649 h 2048510"/>
              <a:gd name="connsiteX43" fmla="*/ 1042035 w 2032000"/>
              <a:gd name="connsiteY43" fmla="*/ 515620 h 2048510"/>
              <a:gd name="connsiteX44" fmla="*/ 1112520 w 2032000"/>
              <a:gd name="connsiteY44" fmla="*/ 443230 h 2048510"/>
              <a:gd name="connsiteX45" fmla="*/ 925830 w 2032000"/>
              <a:gd name="connsiteY45" fmla="*/ 30480 h 2048510"/>
              <a:gd name="connsiteX46" fmla="*/ 854710 w 2032000"/>
              <a:gd name="connsiteY46" fmla="*/ 0 h 2048510"/>
              <a:gd name="connsiteX47" fmla="*/ 721360 w 2032000"/>
              <a:gd name="connsiteY47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823720 w 2032000"/>
              <a:gd name="connsiteY32" fmla="*/ 1134110 h 2048510"/>
              <a:gd name="connsiteX33" fmla="*/ 1656080 w 2032000"/>
              <a:gd name="connsiteY33" fmla="*/ 991870 h 2048510"/>
              <a:gd name="connsiteX34" fmla="*/ 1217930 w 2032000"/>
              <a:gd name="connsiteY34" fmla="*/ 878523 h 2048510"/>
              <a:gd name="connsiteX35" fmla="*/ 1139825 w 2032000"/>
              <a:gd name="connsiteY35" fmla="*/ 905509 h 2048510"/>
              <a:gd name="connsiteX36" fmla="*/ 1137920 w 2032000"/>
              <a:gd name="connsiteY36" fmla="*/ 915670 h 2048510"/>
              <a:gd name="connsiteX37" fmla="*/ 411480 w 2032000"/>
              <a:gd name="connsiteY37" fmla="*/ 1149350 h 2048510"/>
              <a:gd name="connsiteX38" fmla="*/ 320040 w 2032000"/>
              <a:gd name="connsiteY38" fmla="*/ 712470 h 2048510"/>
              <a:gd name="connsiteX39" fmla="*/ 980440 w 2032000"/>
              <a:gd name="connsiteY39" fmla="*/ 534670 h 2048510"/>
              <a:gd name="connsiteX40" fmla="*/ 1139507 w 2032000"/>
              <a:gd name="connsiteY40" fmla="*/ 904875 h 2048510"/>
              <a:gd name="connsiteX41" fmla="*/ 1218248 w 2032000"/>
              <a:gd name="connsiteY41" fmla="*/ 882649 h 2048510"/>
              <a:gd name="connsiteX42" fmla="*/ 1042035 w 2032000"/>
              <a:gd name="connsiteY42" fmla="*/ 515620 h 2048510"/>
              <a:gd name="connsiteX43" fmla="*/ 1112520 w 2032000"/>
              <a:gd name="connsiteY43" fmla="*/ 443230 h 2048510"/>
              <a:gd name="connsiteX44" fmla="*/ 925830 w 2032000"/>
              <a:gd name="connsiteY44" fmla="*/ 30480 h 2048510"/>
              <a:gd name="connsiteX45" fmla="*/ 854710 w 2032000"/>
              <a:gd name="connsiteY45" fmla="*/ 0 h 2048510"/>
              <a:gd name="connsiteX46" fmla="*/ 721360 w 2032000"/>
              <a:gd name="connsiteY46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55800 w 2032000"/>
              <a:gd name="connsiteY31" fmla="*/ 1144270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889760 w 2032000"/>
              <a:gd name="connsiteY22" fmla="*/ 1256030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32093 w 2032000"/>
              <a:gd name="connsiteY22" fmla="*/ 123486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86280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48510"/>
              <a:gd name="connsiteX1" fmla="*/ 96520 w 2032000"/>
              <a:gd name="connsiteY1" fmla="*/ 143510 h 2048510"/>
              <a:gd name="connsiteX2" fmla="*/ 30480 w 2032000"/>
              <a:gd name="connsiteY2" fmla="*/ 184150 h 2048510"/>
              <a:gd name="connsiteX3" fmla="*/ 0 w 2032000"/>
              <a:gd name="connsiteY3" fmla="*/ 265430 h 2048510"/>
              <a:gd name="connsiteX4" fmla="*/ 20320 w 2032000"/>
              <a:gd name="connsiteY4" fmla="*/ 361950 h 2048510"/>
              <a:gd name="connsiteX5" fmla="*/ 101600 w 2032000"/>
              <a:gd name="connsiteY5" fmla="*/ 651510 h 2048510"/>
              <a:gd name="connsiteX6" fmla="*/ 123614 w 2032000"/>
              <a:gd name="connsiteY6" fmla="*/ 740834 h 2048510"/>
              <a:gd name="connsiteX7" fmla="*/ 248920 w 2032000"/>
              <a:gd name="connsiteY7" fmla="*/ 748030 h 2048510"/>
              <a:gd name="connsiteX8" fmla="*/ 336550 w 2032000"/>
              <a:gd name="connsiteY8" fmla="*/ 1163744 h 2048510"/>
              <a:gd name="connsiteX9" fmla="*/ 370840 w 2032000"/>
              <a:gd name="connsiteY9" fmla="*/ 1210310 h 2048510"/>
              <a:gd name="connsiteX10" fmla="*/ 269240 w 2032000"/>
              <a:gd name="connsiteY10" fmla="*/ 1428750 h 2048510"/>
              <a:gd name="connsiteX11" fmla="*/ 243840 w 2032000"/>
              <a:gd name="connsiteY11" fmla="*/ 1789430 h 2048510"/>
              <a:gd name="connsiteX12" fmla="*/ 312420 w 2032000"/>
              <a:gd name="connsiteY12" fmla="*/ 1782657 h 2048510"/>
              <a:gd name="connsiteX13" fmla="*/ 338243 w 2032000"/>
              <a:gd name="connsiteY13" fmla="*/ 1398693 h 2048510"/>
              <a:gd name="connsiteX14" fmla="*/ 436880 w 2032000"/>
              <a:gd name="connsiteY14" fmla="*/ 1240790 h 2048510"/>
              <a:gd name="connsiteX15" fmla="*/ 980440 w 2032000"/>
              <a:gd name="connsiteY15" fmla="*/ 1479550 h 2048510"/>
              <a:gd name="connsiteX16" fmla="*/ 919480 w 2032000"/>
              <a:gd name="connsiteY16" fmla="*/ 1687830 h 2048510"/>
              <a:gd name="connsiteX17" fmla="*/ 939800 w 2032000"/>
              <a:gd name="connsiteY17" fmla="*/ 2048510 h 2048510"/>
              <a:gd name="connsiteX18" fmla="*/ 1001395 w 2032000"/>
              <a:gd name="connsiteY18" fmla="*/ 2044700 h 2048510"/>
              <a:gd name="connsiteX19" fmla="*/ 987425 w 2032000"/>
              <a:gd name="connsiteY19" fmla="*/ 1667510 h 2048510"/>
              <a:gd name="connsiteX20" fmla="*/ 1034626 w 2032000"/>
              <a:gd name="connsiteY20" fmla="*/ 1510454 h 2048510"/>
              <a:gd name="connsiteX21" fmla="*/ 1097280 w 2032000"/>
              <a:gd name="connsiteY21" fmla="*/ 1544743 h 2048510"/>
              <a:gd name="connsiteX22" fmla="*/ 1917277 w 2032000"/>
              <a:gd name="connsiteY22" fmla="*/ 1241213 h 2048510"/>
              <a:gd name="connsiteX23" fmla="*/ 1910080 w 2032000"/>
              <a:gd name="connsiteY23" fmla="*/ 1433830 h 2048510"/>
              <a:gd name="connsiteX24" fmla="*/ 1950720 w 2032000"/>
              <a:gd name="connsiteY24" fmla="*/ 1774190 h 2048510"/>
              <a:gd name="connsiteX25" fmla="*/ 1930400 w 2032000"/>
              <a:gd name="connsiteY25" fmla="*/ 1891030 h 2048510"/>
              <a:gd name="connsiteX26" fmla="*/ 2016760 w 2032000"/>
              <a:gd name="connsiteY26" fmla="*/ 1830070 h 2048510"/>
              <a:gd name="connsiteX27" fmla="*/ 2032000 w 2032000"/>
              <a:gd name="connsiteY27" fmla="*/ 1682750 h 2048510"/>
              <a:gd name="connsiteX28" fmla="*/ 2016760 w 2032000"/>
              <a:gd name="connsiteY28" fmla="*/ 1525270 h 2048510"/>
              <a:gd name="connsiteX29" fmla="*/ 2001520 w 2032000"/>
              <a:gd name="connsiteY29" fmla="*/ 1393190 h 2048510"/>
              <a:gd name="connsiteX30" fmla="*/ 1994746 w 2032000"/>
              <a:gd name="connsiteY30" fmla="*/ 1256030 h 2048510"/>
              <a:gd name="connsiteX31" fmla="*/ 1966383 w 2032000"/>
              <a:gd name="connsiteY31" fmla="*/ 1142153 h 2048510"/>
              <a:gd name="connsiteX32" fmla="*/ 1656080 w 2032000"/>
              <a:gd name="connsiteY32" fmla="*/ 991870 h 2048510"/>
              <a:gd name="connsiteX33" fmla="*/ 1217930 w 2032000"/>
              <a:gd name="connsiteY33" fmla="*/ 878523 h 2048510"/>
              <a:gd name="connsiteX34" fmla="*/ 1139825 w 2032000"/>
              <a:gd name="connsiteY34" fmla="*/ 905509 h 2048510"/>
              <a:gd name="connsiteX35" fmla="*/ 1137920 w 2032000"/>
              <a:gd name="connsiteY35" fmla="*/ 915670 h 2048510"/>
              <a:gd name="connsiteX36" fmla="*/ 411480 w 2032000"/>
              <a:gd name="connsiteY36" fmla="*/ 1149350 h 2048510"/>
              <a:gd name="connsiteX37" fmla="*/ 320040 w 2032000"/>
              <a:gd name="connsiteY37" fmla="*/ 712470 h 2048510"/>
              <a:gd name="connsiteX38" fmla="*/ 980440 w 2032000"/>
              <a:gd name="connsiteY38" fmla="*/ 534670 h 2048510"/>
              <a:gd name="connsiteX39" fmla="*/ 1139507 w 2032000"/>
              <a:gd name="connsiteY39" fmla="*/ 904875 h 2048510"/>
              <a:gd name="connsiteX40" fmla="*/ 1218248 w 2032000"/>
              <a:gd name="connsiteY40" fmla="*/ 882649 h 2048510"/>
              <a:gd name="connsiteX41" fmla="*/ 1042035 w 2032000"/>
              <a:gd name="connsiteY41" fmla="*/ 515620 h 2048510"/>
              <a:gd name="connsiteX42" fmla="*/ 1112520 w 2032000"/>
              <a:gd name="connsiteY42" fmla="*/ 443230 h 2048510"/>
              <a:gd name="connsiteX43" fmla="*/ 925830 w 2032000"/>
              <a:gd name="connsiteY43" fmla="*/ 30480 h 2048510"/>
              <a:gd name="connsiteX44" fmla="*/ 854710 w 2032000"/>
              <a:gd name="connsiteY44" fmla="*/ 0 h 2048510"/>
              <a:gd name="connsiteX45" fmla="*/ 721360 w 2032000"/>
              <a:gd name="connsiteY45" fmla="*/ 21590 h 2048510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1001395 w 2032000"/>
              <a:gd name="connsiteY18" fmla="*/ 2044700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5566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84917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7193"/>
              <a:gd name="connsiteX1" fmla="*/ 96520 w 2032000"/>
              <a:gd name="connsiteY1" fmla="*/ 143510 h 2097193"/>
              <a:gd name="connsiteX2" fmla="*/ 30480 w 2032000"/>
              <a:gd name="connsiteY2" fmla="*/ 184150 h 2097193"/>
              <a:gd name="connsiteX3" fmla="*/ 0 w 2032000"/>
              <a:gd name="connsiteY3" fmla="*/ 265430 h 2097193"/>
              <a:gd name="connsiteX4" fmla="*/ 20320 w 2032000"/>
              <a:gd name="connsiteY4" fmla="*/ 361950 h 2097193"/>
              <a:gd name="connsiteX5" fmla="*/ 101600 w 2032000"/>
              <a:gd name="connsiteY5" fmla="*/ 651510 h 2097193"/>
              <a:gd name="connsiteX6" fmla="*/ 123614 w 2032000"/>
              <a:gd name="connsiteY6" fmla="*/ 740834 h 2097193"/>
              <a:gd name="connsiteX7" fmla="*/ 248920 w 2032000"/>
              <a:gd name="connsiteY7" fmla="*/ 748030 h 2097193"/>
              <a:gd name="connsiteX8" fmla="*/ 336550 w 2032000"/>
              <a:gd name="connsiteY8" fmla="*/ 1163744 h 2097193"/>
              <a:gd name="connsiteX9" fmla="*/ 370840 w 2032000"/>
              <a:gd name="connsiteY9" fmla="*/ 1210310 h 2097193"/>
              <a:gd name="connsiteX10" fmla="*/ 269240 w 2032000"/>
              <a:gd name="connsiteY10" fmla="*/ 1428750 h 2097193"/>
              <a:gd name="connsiteX11" fmla="*/ 243840 w 2032000"/>
              <a:gd name="connsiteY11" fmla="*/ 1789430 h 2097193"/>
              <a:gd name="connsiteX12" fmla="*/ 312420 w 2032000"/>
              <a:gd name="connsiteY12" fmla="*/ 1782657 h 2097193"/>
              <a:gd name="connsiteX13" fmla="*/ 338243 w 2032000"/>
              <a:gd name="connsiteY13" fmla="*/ 1398693 h 2097193"/>
              <a:gd name="connsiteX14" fmla="*/ 436880 w 2032000"/>
              <a:gd name="connsiteY14" fmla="*/ 1240790 h 2097193"/>
              <a:gd name="connsiteX15" fmla="*/ 980440 w 2032000"/>
              <a:gd name="connsiteY15" fmla="*/ 1479550 h 2097193"/>
              <a:gd name="connsiteX16" fmla="*/ 919480 w 2032000"/>
              <a:gd name="connsiteY16" fmla="*/ 1687830 h 2097193"/>
              <a:gd name="connsiteX17" fmla="*/ 933449 w 2032000"/>
              <a:gd name="connsiteY17" fmla="*/ 2097193 h 2097193"/>
              <a:gd name="connsiteX18" fmla="*/ 992928 w 2032000"/>
              <a:gd name="connsiteY18" fmla="*/ 2095501 h 2097193"/>
              <a:gd name="connsiteX19" fmla="*/ 987425 w 2032000"/>
              <a:gd name="connsiteY19" fmla="*/ 1667510 h 2097193"/>
              <a:gd name="connsiteX20" fmla="*/ 1034626 w 2032000"/>
              <a:gd name="connsiteY20" fmla="*/ 1510454 h 2097193"/>
              <a:gd name="connsiteX21" fmla="*/ 1097280 w 2032000"/>
              <a:gd name="connsiteY21" fmla="*/ 1544743 h 2097193"/>
              <a:gd name="connsiteX22" fmla="*/ 1917277 w 2032000"/>
              <a:gd name="connsiteY22" fmla="*/ 1241213 h 2097193"/>
              <a:gd name="connsiteX23" fmla="*/ 1910080 w 2032000"/>
              <a:gd name="connsiteY23" fmla="*/ 1433830 h 2097193"/>
              <a:gd name="connsiteX24" fmla="*/ 1950720 w 2032000"/>
              <a:gd name="connsiteY24" fmla="*/ 1774190 h 2097193"/>
              <a:gd name="connsiteX25" fmla="*/ 1930400 w 2032000"/>
              <a:gd name="connsiteY25" fmla="*/ 1891030 h 2097193"/>
              <a:gd name="connsiteX26" fmla="*/ 2016760 w 2032000"/>
              <a:gd name="connsiteY26" fmla="*/ 1830070 h 2097193"/>
              <a:gd name="connsiteX27" fmla="*/ 2032000 w 2032000"/>
              <a:gd name="connsiteY27" fmla="*/ 1682750 h 2097193"/>
              <a:gd name="connsiteX28" fmla="*/ 2016760 w 2032000"/>
              <a:gd name="connsiteY28" fmla="*/ 1525270 h 2097193"/>
              <a:gd name="connsiteX29" fmla="*/ 2001520 w 2032000"/>
              <a:gd name="connsiteY29" fmla="*/ 1393190 h 2097193"/>
              <a:gd name="connsiteX30" fmla="*/ 1994746 w 2032000"/>
              <a:gd name="connsiteY30" fmla="*/ 1256030 h 2097193"/>
              <a:gd name="connsiteX31" fmla="*/ 1966383 w 2032000"/>
              <a:gd name="connsiteY31" fmla="*/ 1142153 h 2097193"/>
              <a:gd name="connsiteX32" fmla="*/ 1656080 w 2032000"/>
              <a:gd name="connsiteY32" fmla="*/ 991870 h 2097193"/>
              <a:gd name="connsiteX33" fmla="*/ 1217930 w 2032000"/>
              <a:gd name="connsiteY33" fmla="*/ 878523 h 2097193"/>
              <a:gd name="connsiteX34" fmla="*/ 1139825 w 2032000"/>
              <a:gd name="connsiteY34" fmla="*/ 905509 h 2097193"/>
              <a:gd name="connsiteX35" fmla="*/ 1137920 w 2032000"/>
              <a:gd name="connsiteY35" fmla="*/ 915670 h 2097193"/>
              <a:gd name="connsiteX36" fmla="*/ 411480 w 2032000"/>
              <a:gd name="connsiteY36" fmla="*/ 1149350 h 2097193"/>
              <a:gd name="connsiteX37" fmla="*/ 320040 w 2032000"/>
              <a:gd name="connsiteY37" fmla="*/ 712470 h 2097193"/>
              <a:gd name="connsiteX38" fmla="*/ 980440 w 2032000"/>
              <a:gd name="connsiteY38" fmla="*/ 534670 h 2097193"/>
              <a:gd name="connsiteX39" fmla="*/ 1139507 w 2032000"/>
              <a:gd name="connsiteY39" fmla="*/ 904875 h 2097193"/>
              <a:gd name="connsiteX40" fmla="*/ 1218248 w 2032000"/>
              <a:gd name="connsiteY40" fmla="*/ 882649 h 2097193"/>
              <a:gd name="connsiteX41" fmla="*/ 1042035 w 2032000"/>
              <a:gd name="connsiteY41" fmla="*/ 515620 h 2097193"/>
              <a:gd name="connsiteX42" fmla="*/ 1112520 w 2032000"/>
              <a:gd name="connsiteY42" fmla="*/ 443230 h 2097193"/>
              <a:gd name="connsiteX43" fmla="*/ 925830 w 2032000"/>
              <a:gd name="connsiteY43" fmla="*/ 30480 h 2097193"/>
              <a:gd name="connsiteX44" fmla="*/ 854710 w 2032000"/>
              <a:gd name="connsiteY44" fmla="*/ 0 h 2097193"/>
              <a:gd name="connsiteX45" fmla="*/ 721360 w 2032000"/>
              <a:gd name="connsiteY45" fmla="*/ 21590 h 2097193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33449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098926"/>
              <a:gd name="connsiteX1" fmla="*/ 96520 w 2032000"/>
              <a:gd name="connsiteY1" fmla="*/ 143510 h 2098926"/>
              <a:gd name="connsiteX2" fmla="*/ 30480 w 2032000"/>
              <a:gd name="connsiteY2" fmla="*/ 184150 h 2098926"/>
              <a:gd name="connsiteX3" fmla="*/ 0 w 2032000"/>
              <a:gd name="connsiteY3" fmla="*/ 265430 h 2098926"/>
              <a:gd name="connsiteX4" fmla="*/ 20320 w 2032000"/>
              <a:gd name="connsiteY4" fmla="*/ 361950 h 2098926"/>
              <a:gd name="connsiteX5" fmla="*/ 101600 w 2032000"/>
              <a:gd name="connsiteY5" fmla="*/ 651510 h 2098926"/>
              <a:gd name="connsiteX6" fmla="*/ 123614 w 2032000"/>
              <a:gd name="connsiteY6" fmla="*/ 740834 h 2098926"/>
              <a:gd name="connsiteX7" fmla="*/ 248920 w 2032000"/>
              <a:gd name="connsiteY7" fmla="*/ 748030 h 2098926"/>
              <a:gd name="connsiteX8" fmla="*/ 336550 w 2032000"/>
              <a:gd name="connsiteY8" fmla="*/ 1163744 h 2098926"/>
              <a:gd name="connsiteX9" fmla="*/ 370840 w 2032000"/>
              <a:gd name="connsiteY9" fmla="*/ 1210310 h 2098926"/>
              <a:gd name="connsiteX10" fmla="*/ 269240 w 2032000"/>
              <a:gd name="connsiteY10" fmla="*/ 1428750 h 2098926"/>
              <a:gd name="connsiteX11" fmla="*/ 243840 w 2032000"/>
              <a:gd name="connsiteY11" fmla="*/ 1789430 h 2098926"/>
              <a:gd name="connsiteX12" fmla="*/ 312420 w 2032000"/>
              <a:gd name="connsiteY12" fmla="*/ 1782657 h 2098926"/>
              <a:gd name="connsiteX13" fmla="*/ 338243 w 2032000"/>
              <a:gd name="connsiteY13" fmla="*/ 1398693 h 2098926"/>
              <a:gd name="connsiteX14" fmla="*/ 436880 w 2032000"/>
              <a:gd name="connsiteY14" fmla="*/ 1240790 h 2098926"/>
              <a:gd name="connsiteX15" fmla="*/ 980440 w 2032000"/>
              <a:gd name="connsiteY15" fmla="*/ 1479550 h 2098926"/>
              <a:gd name="connsiteX16" fmla="*/ 919480 w 2032000"/>
              <a:gd name="connsiteY16" fmla="*/ 1687830 h 2098926"/>
              <a:gd name="connsiteX17" fmla="*/ 910166 w 2032000"/>
              <a:gd name="connsiteY17" fmla="*/ 2097193 h 2098926"/>
              <a:gd name="connsiteX18" fmla="*/ 992928 w 2032000"/>
              <a:gd name="connsiteY18" fmla="*/ 2095501 h 2098926"/>
              <a:gd name="connsiteX19" fmla="*/ 987425 w 2032000"/>
              <a:gd name="connsiteY19" fmla="*/ 1667510 h 2098926"/>
              <a:gd name="connsiteX20" fmla="*/ 1034626 w 2032000"/>
              <a:gd name="connsiteY20" fmla="*/ 1510454 h 2098926"/>
              <a:gd name="connsiteX21" fmla="*/ 1097280 w 2032000"/>
              <a:gd name="connsiteY21" fmla="*/ 1544743 h 2098926"/>
              <a:gd name="connsiteX22" fmla="*/ 1917277 w 2032000"/>
              <a:gd name="connsiteY22" fmla="*/ 1241213 h 2098926"/>
              <a:gd name="connsiteX23" fmla="*/ 1910080 w 2032000"/>
              <a:gd name="connsiteY23" fmla="*/ 1433830 h 2098926"/>
              <a:gd name="connsiteX24" fmla="*/ 1950720 w 2032000"/>
              <a:gd name="connsiteY24" fmla="*/ 1774190 h 2098926"/>
              <a:gd name="connsiteX25" fmla="*/ 1930400 w 2032000"/>
              <a:gd name="connsiteY25" fmla="*/ 1891030 h 2098926"/>
              <a:gd name="connsiteX26" fmla="*/ 2016760 w 2032000"/>
              <a:gd name="connsiteY26" fmla="*/ 1830070 h 2098926"/>
              <a:gd name="connsiteX27" fmla="*/ 2032000 w 2032000"/>
              <a:gd name="connsiteY27" fmla="*/ 1682750 h 2098926"/>
              <a:gd name="connsiteX28" fmla="*/ 2016760 w 2032000"/>
              <a:gd name="connsiteY28" fmla="*/ 1525270 h 2098926"/>
              <a:gd name="connsiteX29" fmla="*/ 2001520 w 2032000"/>
              <a:gd name="connsiteY29" fmla="*/ 1393190 h 2098926"/>
              <a:gd name="connsiteX30" fmla="*/ 1994746 w 2032000"/>
              <a:gd name="connsiteY30" fmla="*/ 1256030 h 2098926"/>
              <a:gd name="connsiteX31" fmla="*/ 1966383 w 2032000"/>
              <a:gd name="connsiteY31" fmla="*/ 1142153 h 2098926"/>
              <a:gd name="connsiteX32" fmla="*/ 1656080 w 2032000"/>
              <a:gd name="connsiteY32" fmla="*/ 991870 h 2098926"/>
              <a:gd name="connsiteX33" fmla="*/ 1217930 w 2032000"/>
              <a:gd name="connsiteY33" fmla="*/ 878523 h 2098926"/>
              <a:gd name="connsiteX34" fmla="*/ 1139825 w 2032000"/>
              <a:gd name="connsiteY34" fmla="*/ 905509 h 2098926"/>
              <a:gd name="connsiteX35" fmla="*/ 1137920 w 2032000"/>
              <a:gd name="connsiteY35" fmla="*/ 915670 h 2098926"/>
              <a:gd name="connsiteX36" fmla="*/ 411480 w 2032000"/>
              <a:gd name="connsiteY36" fmla="*/ 1149350 h 2098926"/>
              <a:gd name="connsiteX37" fmla="*/ 320040 w 2032000"/>
              <a:gd name="connsiteY37" fmla="*/ 712470 h 2098926"/>
              <a:gd name="connsiteX38" fmla="*/ 980440 w 2032000"/>
              <a:gd name="connsiteY38" fmla="*/ 534670 h 2098926"/>
              <a:gd name="connsiteX39" fmla="*/ 1139507 w 2032000"/>
              <a:gd name="connsiteY39" fmla="*/ 904875 h 2098926"/>
              <a:gd name="connsiteX40" fmla="*/ 1218248 w 2032000"/>
              <a:gd name="connsiteY40" fmla="*/ 882649 h 2098926"/>
              <a:gd name="connsiteX41" fmla="*/ 1042035 w 2032000"/>
              <a:gd name="connsiteY41" fmla="*/ 515620 h 2098926"/>
              <a:gd name="connsiteX42" fmla="*/ 1112520 w 2032000"/>
              <a:gd name="connsiteY42" fmla="*/ 443230 h 2098926"/>
              <a:gd name="connsiteX43" fmla="*/ 925830 w 2032000"/>
              <a:gd name="connsiteY43" fmla="*/ 30480 h 2098926"/>
              <a:gd name="connsiteX44" fmla="*/ 854710 w 2032000"/>
              <a:gd name="connsiteY44" fmla="*/ 0 h 2098926"/>
              <a:gd name="connsiteX45" fmla="*/ 721360 w 2032000"/>
              <a:gd name="connsiteY45" fmla="*/ 21590 h 2098926"/>
              <a:gd name="connsiteX0" fmla="*/ 721360 w 2032000"/>
              <a:gd name="connsiteY0" fmla="*/ 21590 h 2102176"/>
              <a:gd name="connsiteX1" fmla="*/ 96520 w 2032000"/>
              <a:gd name="connsiteY1" fmla="*/ 143510 h 2102176"/>
              <a:gd name="connsiteX2" fmla="*/ 30480 w 2032000"/>
              <a:gd name="connsiteY2" fmla="*/ 184150 h 2102176"/>
              <a:gd name="connsiteX3" fmla="*/ 0 w 2032000"/>
              <a:gd name="connsiteY3" fmla="*/ 265430 h 2102176"/>
              <a:gd name="connsiteX4" fmla="*/ 20320 w 2032000"/>
              <a:gd name="connsiteY4" fmla="*/ 361950 h 2102176"/>
              <a:gd name="connsiteX5" fmla="*/ 101600 w 2032000"/>
              <a:gd name="connsiteY5" fmla="*/ 651510 h 2102176"/>
              <a:gd name="connsiteX6" fmla="*/ 123614 w 2032000"/>
              <a:gd name="connsiteY6" fmla="*/ 740834 h 2102176"/>
              <a:gd name="connsiteX7" fmla="*/ 248920 w 2032000"/>
              <a:gd name="connsiteY7" fmla="*/ 748030 h 2102176"/>
              <a:gd name="connsiteX8" fmla="*/ 336550 w 2032000"/>
              <a:gd name="connsiteY8" fmla="*/ 1163744 h 2102176"/>
              <a:gd name="connsiteX9" fmla="*/ 370840 w 2032000"/>
              <a:gd name="connsiteY9" fmla="*/ 1210310 h 2102176"/>
              <a:gd name="connsiteX10" fmla="*/ 269240 w 2032000"/>
              <a:gd name="connsiteY10" fmla="*/ 1428750 h 2102176"/>
              <a:gd name="connsiteX11" fmla="*/ 243840 w 2032000"/>
              <a:gd name="connsiteY11" fmla="*/ 1789430 h 2102176"/>
              <a:gd name="connsiteX12" fmla="*/ 312420 w 2032000"/>
              <a:gd name="connsiteY12" fmla="*/ 1782657 h 2102176"/>
              <a:gd name="connsiteX13" fmla="*/ 338243 w 2032000"/>
              <a:gd name="connsiteY13" fmla="*/ 1398693 h 2102176"/>
              <a:gd name="connsiteX14" fmla="*/ 436880 w 2032000"/>
              <a:gd name="connsiteY14" fmla="*/ 1240790 h 2102176"/>
              <a:gd name="connsiteX15" fmla="*/ 980440 w 2032000"/>
              <a:gd name="connsiteY15" fmla="*/ 1479550 h 2102176"/>
              <a:gd name="connsiteX16" fmla="*/ 919480 w 2032000"/>
              <a:gd name="connsiteY16" fmla="*/ 1687830 h 2102176"/>
              <a:gd name="connsiteX17" fmla="*/ 910166 w 2032000"/>
              <a:gd name="connsiteY17" fmla="*/ 2097193 h 2102176"/>
              <a:gd name="connsiteX18" fmla="*/ 975995 w 2032000"/>
              <a:gd name="connsiteY18" fmla="*/ 2099734 h 2102176"/>
              <a:gd name="connsiteX19" fmla="*/ 987425 w 2032000"/>
              <a:gd name="connsiteY19" fmla="*/ 1667510 h 2102176"/>
              <a:gd name="connsiteX20" fmla="*/ 1034626 w 2032000"/>
              <a:gd name="connsiteY20" fmla="*/ 1510454 h 2102176"/>
              <a:gd name="connsiteX21" fmla="*/ 1097280 w 2032000"/>
              <a:gd name="connsiteY21" fmla="*/ 1544743 h 2102176"/>
              <a:gd name="connsiteX22" fmla="*/ 1917277 w 2032000"/>
              <a:gd name="connsiteY22" fmla="*/ 1241213 h 2102176"/>
              <a:gd name="connsiteX23" fmla="*/ 1910080 w 2032000"/>
              <a:gd name="connsiteY23" fmla="*/ 1433830 h 2102176"/>
              <a:gd name="connsiteX24" fmla="*/ 1950720 w 2032000"/>
              <a:gd name="connsiteY24" fmla="*/ 1774190 h 2102176"/>
              <a:gd name="connsiteX25" fmla="*/ 1930400 w 2032000"/>
              <a:gd name="connsiteY25" fmla="*/ 1891030 h 2102176"/>
              <a:gd name="connsiteX26" fmla="*/ 2016760 w 2032000"/>
              <a:gd name="connsiteY26" fmla="*/ 1830070 h 2102176"/>
              <a:gd name="connsiteX27" fmla="*/ 2032000 w 2032000"/>
              <a:gd name="connsiteY27" fmla="*/ 1682750 h 2102176"/>
              <a:gd name="connsiteX28" fmla="*/ 2016760 w 2032000"/>
              <a:gd name="connsiteY28" fmla="*/ 1525270 h 2102176"/>
              <a:gd name="connsiteX29" fmla="*/ 2001520 w 2032000"/>
              <a:gd name="connsiteY29" fmla="*/ 1393190 h 2102176"/>
              <a:gd name="connsiteX30" fmla="*/ 1994746 w 2032000"/>
              <a:gd name="connsiteY30" fmla="*/ 1256030 h 2102176"/>
              <a:gd name="connsiteX31" fmla="*/ 1966383 w 2032000"/>
              <a:gd name="connsiteY31" fmla="*/ 1142153 h 2102176"/>
              <a:gd name="connsiteX32" fmla="*/ 1656080 w 2032000"/>
              <a:gd name="connsiteY32" fmla="*/ 991870 h 2102176"/>
              <a:gd name="connsiteX33" fmla="*/ 1217930 w 2032000"/>
              <a:gd name="connsiteY33" fmla="*/ 878523 h 2102176"/>
              <a:gd name="connsiteX34" fmla="*/ 1139825 w 2032000"/>
              <a:gd name="connsiteY34" fmla="*/ 905509 h 2102176"/>
              <a:gd name="connsiteX35" fmla="*/ 1137920 w 2032000"/>
              <a:gd name="connsiteY35" fmla="*/ 915670 h 2102176"/>
              <a:gd name="connsiteX36" fmla="*/ 411480 w 2032000"/>
              <a:gd name="connsiteY36" fmla="*/ 1149350 h 2102176"/>
              <a:gd name="connsiteX37" fmla="*/ 320040 w 2032000"/>
              <a:gd name="connsiteY37" fmla="*/ 712470 h 2102176"/>
              <a:gd name="connsiteX38" fmla="*/ 980440 w 2032000"/>
              <a:gd name="connsiteY38" fmla="*/ 534670 h 2102176"/>
              <a:gd name="connsiteX39" fmla="*/ 1139507 w 2032000"/>
              <a:gd name="connsiteY39" fmla="*/ 904875 h 2102176"/>
              <a:gd name="connsiteX40" fmla="*/ 1218248 w 2032000"/>
              <a:gd name="connsiteY40" fmla="*/ 882649 h 2102176"/>
              <a:gd name="connsiteX41" fmla="*/ 1042035 w 2032000"/>
              <a:gd name="connsiteY41" fmla="*/ 515620 h 2102176"/>
              <a:gd name="connsiteX42" fmla="*/ 1112520 w 2032000"/>
              <a:gd name="connsiteY42" fmla="*/ 443230 h 2102176"/>
              <a:gd name="connsiteX43" fmla="*/ 925830 w 2032000"/>
              <a:gd name="connsiteY43" fmla="*/ 30480 h 2102176"/>
              <a:gd name="connsiteX44" fmla="*/ 854710 w 2032000"/>
              <a:gd name="connsiteY44" fmla="*/ 0 h 2102176"/>
              <a:gd name="connsiteX45" fmla="*/ 721360 w 2032000"/>
              <a:gd name="connsiteY45" fmla="*/ 21590 h 2102176"/>
              <a:gd name="connsiteX0" fmla="*/ 721360 w 2032000"/>
              <a:gd name="connsiteY0" fmla="*/ 21590 h 2147993"/>
              <a:gd name="connsiteX1" fmla="*/ 96520 w 2032000"/>
              <a:gd name="connsiteY1" fmla="*/ 143510 h 2147993"/>
              <a:gd name="connsiteX2" fmla="*/ 30480 w 2032000"/>
              <a:gd name="connsiteY2" fmla="*/ 184150 h 2147993"/>
              <a:gd name="connsiteX3" fmla="*/ 0 w 2032000"/>
              <a:gd name="connsiteY3" fmla="*/ 265430 h 2147993"/>
              <a:gd name="connsiteX4" fmla="*/ 20320 w 2032000"/>
              <a:gd name="connsiteY4" fmla="*/ 361950 h 2147993"/>
              <a:gd name="connsiteX5" fmla="*/ 101600 w 2032000"/>
              <a:gd name="connsiteY5" fmla="*/ 651510 h 2147993"/>
              <a:gd name="connsiteX6" fmla="*/ 123614 w 2032000"/>
              <a:gd name="connsiteY6" fmla="*/ 740834 h 2147993"/>
              <a:gd name="connsiteX7" fmla="*/ 248920 w 2032000"/>
              <a:gd name="connsiteY7" fmla="*/ 748030 h 2147993"/>
              <a:gd name="connsiteX8" fmla="*/ 336550 w 2032000"/>
              <a:gd name="connsiteY8" fmla="*/ 1163744 h 2147993"/>
              <a:gd name="connsiteX9" fmla="*/ 370840 w 2032000"/>
              <a:gd name="connsiteY9" fmla="*/ 1210310 h 2147993"/>
              <a:gd name="connsiteX10" fmla="*/ 269240 w 2032000"/>
              <a:gd name="connsiteY10" fmla="*/ 1428750 h 2147993"/>
              <a:gd name="connsiteX11" fmla="*/ 243840 w 2032000"/>
              <a:gd name="connsiteY11" fmla="*/ 1789430 h 2147993"/>
              <a:gd name="connsiteX12" fmla="*/ 312420 w 2032000"/>
              <a:gd name="connsiteY12" fmla="*/ 1782657 h 2147993"/>
              <a:gd name="connsiteX13" fmla="*/ 338243 w 2032000"/>
              <a:gd name="connsiteY13" fmla="*/ 1398693 h 2147993"/>
              <a:gd name="connsiteX14" fmla="*/ 436880 w 2032000"/>
              <a:gd name="connsiteY14" fmla="*/ 1240790 h 2147993"/>
              <a:gd name="connsiteX15" fmla="*/ 980440 w 2032000"/>
              <a:gd name="connsiteY15" fmla="*/ 1479550 h 2147993"/>
              <a:gd name="connsiteX16" fmla="*/ 919480 w 2032000"/>
              <a:gd name="connsiteY16" fmla="*/ 1687830 h 2147993"/>
              <a:gd name="connsiteX17" fmla="*/ 912283 w 2032000"/>
              <a:gd name="connsiteY17" fmla="*/ 2147993 h 2147993"/>
              <a:gd name="connsiteX18" fmla="*/ 975995 w 2032000"/>
              <a:gd name="connsiteY18" fmla="*/ 2099734 h 2147993"/>
              <a:gd name="connsiteX19" fmla="*/ 987425 w 2032000"/>
              <a:gd name="connsiteY19" fmla="*/ 1667510 h 2147993"/>
              <a:gd name="connsiteX20" fmla="*/ 1034626 w 2032000"/>
              <a:gd name="connsiteY20" fmla="*/ 1510454 h 2147993"/>
              <a:gd name="connsiteX21" fmla="*/ 1097280 w 2032000"/>
              <a:gd name="connsiteY21" fmla="*/ 1544743 h 2147993"/>
              <a:gd name="connsiteX22" fmla="*/ 1917277 w 2032000"/>
              <a:gd name="connsiteY22" fmla="*/ 1241213 h 2147993"/>
              <a:gd name="connsiteX23" fmla="*/ 1910080 w 2032000"/>
              <a:gd name="connsiteY23" fmla="*/ 1433830 h 2147993"/>
              <a:gd name="connsiteX24" fmla="*/ 1950720 w 2032000"/>
              <a:gd name="connsiteY24" fmla="*/ 1774190 h 2147993"/>
              <a:gd name="connsiteX25" fmla="*/ 1930400 w 2032000"/>
              <a:gd name="connsiteY25" fmla="*/ 1891030 h 2147993"/>
              <a:gd name="connsiteX26" fmla="*/ 2016760 w 2032000"/>
              <a:gd name="connsiteY26" fmla="*/ 1830070 h 2147993"/>
              <a:gd name="connsiteX27" fmla="*/ 2032000 w 2032000"/>
              <a:gd name="connsiteY27" fmla="*/ 1682750 h 2147993"/>
              <a:gd name="connsiteX28" fmla="*/ 2016760 w 2032000"/>
              <a:gd name="connsiteY28" fmla="*/ 1525270 h 2147993"/>
              <a:gd name="connsiteX29" fmla="*/ 2001520 w 2032000"/>
              <a:gd name="connsiteY29" fmla="*/ 1393190 h 2147993"/>
              <a:gd name="connsiteX30" fmla="*/ 1994746 w 2032000"/>
              <a:gd name="connsiteY30" fmla="*/ 1256030 h 2147993"/>
              <a:gd name="connsiteX31" fmla="*/ 1966383 w 2032000"/>
              <a:gd name="connsiteY31" fmla="*/ 1142153 h 2147993"/>
              <a:gd name="connsiteX32" fmla="*/ 1656080 w 2032000"/>
              <a:gd name="connsiteY32" fmla="*/ 991870 h 2147993"/>
              <a:gd name="connsiteX33" fmla="*/ 1217930 w 2032000"/>
              <a:gd name="connsiteY33" fmla="*/ 878523 h 2147993"/>
              <a:gd name="connsiteX34" fmla="*/ 1139825 w 2032000"/>
              <a:gd name="connsiteY34" fmla="*/ 905509 h 2147993"/>
              <a:gd name="connsiteX35" fmla="*/ 1137920 w 2032000"/>
              <a:gd name="connsiteY35" fmla="*/ 915670 h 2147993"/>
              <a:gd name="connsiteX36" fmla="*/ 411480 w 2032000"/>
              <a:gd name="connsiteY36" fmla="*/ 1149350 h 2147993"/>
              <a:gd name="connsiteX37" fmla="*/ 320040 w 2032000"/>
              <a:gd name="connsiteY37" fmla="*/ 712470 h 2147993"/>
              <a:gd name="connsiteX38" fmla="*/ 980440 w 2032000"/>
              <a:gd name="connsiteY38" fmla="*/ 534670 h 2147993"/>
              <a:gd name="connsiteX39" fmla="*/ 1139507 w 2032000"/>
              <a:gd name="connsiteY39" fmla="*/ 904875 h 2147993"/>
              <a:gd name="connsiteX40" fmla="*/ 1218248 w 2032000"/>
              <a:gd name="connsiteY40" fmla="*/ 882649 h 2147993"/>
              <a:gd name="connsiteX41" fmla="*/ 1042035 w 2032000"/>
              <a:gd name="connsiteY41" fmla="*/ 515620 h 2147993"/>
              <a:gd name="connsiteX42" fmla="*/ 1112520 w 2032000"/>
              <a:gd name="connsiteY42" fmla="*/ 443230 h 2147993"/>
              <a:gd name="connsiteX43" fmla="*/ 925830 w 2032000"/>
              <a:gd name="connsiteY43" fmla="*/ 30480 h 2147993"/>
              <a:gd name="connsiteX44" fmla="*/ 854710 w 2032000"/>
              <a:gd name="connsiteY44" fmla="*/ 0 h 2147993"/>
              <a:gd name="connsiteX45" fmla="*/ 721360 w 2032000"/>
              <a:gd name="connsiteY45" fmla="*/ 21590 h 2147993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1008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94746 w 2032000"/>
              <a:gd name="connsiteY30" fmla="*/ 1256030 h 2151269"/>
              <a:gd name="connsiteX31" fmla="*/ 1966383 w 2032000"/>
              <a:gd name="connsiteY31" fmla="*/ 1142153 h 2151269"/>
              <a:gd name="connsiteX32" fmla="*/ 1656080 w 2032000"/>
              <a:gd name="connsiteY32" fmla="*/ 991870 h 2151269"/>
              <a:gd name="connsiteX33" fmla="*/ 1217930 w 2032000"/>
              <a:gd name="connsiteY33" fmla="*/ 878523 h 2151269"/>
              <a:gd name="connsiteX34" fmla="*/ 1139825 w 2032000"/>
              <a:gd name="connsiteY34" fmla="*/ 905509 h 2151269"/>
              <a:gd name="connsiteX35" fmla="*/ 1137920 w 2032000"/>
              <a:gd name="connsiteY35" fmla="*/ 915670 h 2151269"/>
              <a:gd name="connsiteX36" fmla="*/ 411480 w 2032000"/>
              <a:gd name="connsiteY36" fmla="*/ 1149350 h 2151269"/>
              <a:gd name="connsiteX37" fmla="*/ 320040 w 2032000"/>
              <a:gd name="connsiteY37" fmla="*/ 712470 h 2151269"/>
              <a:gd name="connsiteX38" fmla="*/ 980440 w 2032000"/>
              <a:gd name="connsiteY38" fmla="*/ 534670 h 2151269"/>
              <a:gd name="connsiteX39" fmla="*/ 1139507 w 2032000"/>
              <a:gd name="connsiteY39" fmla="*/ 904875 h 2151269"/>
              <a:gd name="connsiteX40" fmla="*/ 1218248 w 2032000"/>
              <a:gd name="connsiteY40" fmla="*/ 882649 h 2151269"/>
              <a:gd name="connsiteX41" fmla="*/ 1042035 w 2032000"/>
              <a:gd name="connsiteY41" fmla="*/ 515620 h 2151269"/>
              <a:gd name="connsiteX42" fmla="*/ 1112520 w 2032000"/>
              <a:gd name="connsiteY42" fmla="*/ 443230 h 2151269"/>
              <a:gd name="connsiteX43" fmla="*/ 925830 w 2032000"/>
              <a:gd name="connsiteY43" fmla="*/ 30480 h 2151269"/>
              <a:gd name="connsiteX44" fmla="*/ 854710 w 2032000"/>
              <a:gd name="connsiteY44" fmla="*/ 0 h 2151269"/>
              <a:gd name="connsiteX45" fmla="*/ 721360 w 2032000"/>
              <a:gd name="connsiteY45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1520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16760 w 2032000"/>
              <a:gd name="connsiteY28" fmla="*/ 1525270 h 2151269"/>
              <a:gd name="connsiteX29" fmla="*/ 2005754 w 2032000"/>
              <a:gd name="connsiteY29" fmla="*/ 1393190 h 2151269"/>
              <a:gd name="connsiteX30" fmla="*/ 1966383 w 2032000"/>
              <a:gd name="connsiteY30" fmla="*/ 1142153 h 2151269"/>
              <a:gd name="connsiteX31" fmla="*/ 1656080 w 2032000"/>
              <a:gd name="connsiteY31" fmla="*/ 991870 h 2151269"/>
              <a:gd name="connsiteX32" fmla="*/ 1217930 w 2032000"/>
              <a:gd name="connsiteY32" fmla="*/ 878523 h 2151269"/>
              <a:gd name="connsiteX33" fmla="*/ 1139825 w 2032000"/>
              <a:gd name="connsiteY33" fmla="*/ 905509 h 2151269"/>
              <a:gd name="connsiteX34" fmla="*/ 1137920 w 2032000"/>
              <a:gd name="connsiteY34" fmla="*/ 915670 h 2151269"/>
              <a:gd name="connsiteX35" fmla="*/ 411480 w 2032000"/>
              <a:gd name="connsiteY35" fmla="*/ 1149350 h 2151269"/>
              <a:gd name="connsiteX36" fmla="*/ 320040 w 2032000"/>
              <a:gd name="connsiteY36" fmla="*/ 712470 h 2151269"/>
              <a:gd name="connsiteX37" fmla="*/ 980440 w 2032000"/>
              <a:gd name="connsiteY37" fmla="*/ 534670 h 2151269"/>
              <a:gd name="connsiteX38" fmla="*/ 1139507 w 2032000"/>
              <a:gd name="connsiteY38" fmla="*/ 904875 h 2151269"/>
              <a:gd name="connsiteX39" fmla="*/ 1218248 w 2032000"/>
              <a:gd name="connsiteY39" fmla="*/ 882649 h 2151269"/>
              <a:gd name="connsiteX40" fmla="*/ 1042035 w 2032000"/>
              <a:gd name="connsiteY40" fmla="*/ 515620 h 2151269"/>
              <a:gd name="connsiteX41" fmla="*/ 1112520 w 2032000"/>
              <a:gd name="connsiteY41" fmla="*/ 443230 h 2151269"/>
              <a:gd name="connsiteX42" fmla="*/ 925830 w 2032000"/>
              <a:gd name="connsiteY42" fmla="*/ 30480 h 2151269"/>
              <a:gd name="connsiteX43" fmla="*/ 854710 w 2032000"/>
              <a:gd name="connsiteY43" fmla="*/ 0 h 2151269"/>
              <a:gd name="connsiteX44" fmla="*/ 721360 w 2032000"/>
              <a:gd name="connsiteY44" fmla="*/ 21590 h 2151269"/>
              <a:gd name="connsiteX0" fmla="*/ 721360 w 2032000"/>
              <a:gd name="connsiteY0" fmla="*/ 21590 h 2151269"/>
              <a:gd name="connsiteX1" fmla="*/ 96520 w 2032000"/>
              <a:gd name="connsiteY1" fmla="*/ 143510 h 2151269"/>
              <a:gd name="connsiteX2" fmla="*/ 30480 w 2032000"/>
              <a:gd name="connsiteY2" fmla="*/ 184150 h 2151269"/>
              <a:gd name="connsiteX3" fmla="*/ 0 w 2032000"/>
              <a:gd name="connsiteY3" fmla="*/ 265430 h 2151269"/>
              <a:gd name="connsiteX4" fmla="*/ 20320 w 2032000"/>
              <a:gd name="connsiteY4" fmla="*/ 361950 h 2151269"/>
              <a:gd name="connsiteX5" fmla="*/ 101600 w 2032000"/>
              <a:gd name="connsiteY5" fmla="*/ 651510 h 2151269"/>
              <a:gd name="connsiteX6" fmla="*/ 123614 w 2032000"/>
              <a:gd name="connsiteY6" fmla="*/ 740834 h 2151269"/>
              <a:gd name="connsiteX7" fmla="*/ 248920 w 2032000"/>
              <a:gd name="connsiteY7" fmla="*/ 748030 h 2151269"/>
              <a:gd name="connsiteX8" fmla="*/ 336550 w 2032000"/>
              <a:gd name="connsiteY8" fmla="*/ 1163744 h 2151269"/>
              <a:gd name="connsiteX9" fmla="*/ 370840 w 2032000"/>
              <a:gd name="connsiteY9" fmla="*/ 1210310 h 2151269"/>
              <a:gd name="connsiteX10" fmla="*/ 269240 w 2032000"/>
              <a:gd name="connsiteY10" fmla="*/ 1428750 h 2151269"/>
              <a:gd name="connsiteX11" fmla="*/ 243840 w 2032000"/>
              <a:gd name="connsiteY11" fmla="*/ 1789430 h 2151269"/>
              <a:gd name="connsiteX12" fmla="*/ 312420 w 2032000"/>
              <a:gd name="connsiteY12" fmla="*/ 1782657 h 2151269"/>
              <a:gd name="connsiteX13" fmla="*/ 338243 w 2032000"/>
              <a:gd name="connsiteY13" fmla="*/ 1398693 h 2151269"/>
              <a:gd name="connsiteX14" fmla="*/ 436880 w 2032000"/>
              <a:gd name="connsiteY14" fmla="*/ 1240790 h 2151269"/>
              <a:gd name="connsiteX15" fmla="*/ 980440 w 2032000"/>
              <a:gd name="connsiteY15" fmla="*/ 1479550 h 2151269"/>
              <a:gd name="connsiteX16" fmla="*/ 919480 w 2032000"/>
              <a:gd name="connsiteY16" fmla="*/ 1687830 h 2151269"/>
              <a:gd name="connsiteX17" fmla="*/ 912283 w 2032000"/>
              <a:gd name="connsiteY17" fmla="*/ 2147993 h 2151269"/>
              <a:gd name="connsiteX18" fmla="*/ 978112 w 2032000"/>
              <a:gd name="connsiteY18" fmla="*/ 2148417 h 2151269"/>
              <a:gd name="connsiteX19" fmla="*/ 987425 w 2032000"/>
              <a:gd name="connsiteY19" fmla="*/ 1667510 h 2151269"/>
              <a:gd name="connsiteX20" fmla="*/ 1034626 w 2032000"/>
              <a:gd name="connsiteY20" fmla="*/ 1510454 h 2151269"/>
              <a:gd name="connsiteX21" fmla="*/ 1097280 w 2032000"/>
              <a:gd name="connsiteY21" fmla="*/ 1544743 h 2151269"/>
              <a:gd name="connsiteX22" fmla="*/ 1917277 w 2032000"/>
              <a:gd name="connsiteY22" fmla="*/ 1241213 h 2151269"/>
              <a:gd name="connsiteX23" fmla="*/ 1941830 w 2032000"/>
              <a:gd name="connsiteY23" fmla="*/ 1433830 h 2151269"/>
              <a:gd name="connsiteX24" fmla="*/ 1950720 w 2032000"/>
              <a:gd name="connsiteY24" fmla="*/ 1774190 h 2151269"/>
              <a:gd name="connsiteX25" fmla="*/ 1930400 w 2032000"/>
              <a:gd name="connsiteY25" fmla="*/ 1891030 h 2151269"/>
              <a:gd name="connsiteX26" fmla="*/ 2016760 w 2032000"/>
              <a:gd name="connsiteY26" fmla="*/ 1830070 h 2151269"/>
              <a:gd name="connsiteX27" fmla="*/ 2032000 w 2032000"/>
              <a:gd name="connsiteY27" fmla="*/ 1682750 h 2151269"/>
              <a:gd name="connsiteX28" fmla="*/ 2005754 w 2032000"/>
              <a:gd name="connsiteY28" fmla="*/ 1393190 h 2151269"/>
              <a:gd name="connsiteX29" fmla="*/ 1966383 w 2032000"/>
              <a:gd name="connsiteY29" fmla="*/ 1142153 h 2151269"/>
              <a:gd name="connsiteX30" fmla="*/ 1656080 w 2032000"/>
              <a:gd name="connsiteY30" fmla="*/ 991870 h 2151269"/>
              <a:gd name="connsiteX31" fmla="*/ 1217930 w 2032000"/>
              <a:gd name="connsiteY31" fmla="*/ 878523 h 2151269"/>
              <a:gd name="connsiteX32" fmla="*/ 1139825 w 2032000"/>
              <a:gd name="connsiteY32" fmla="*/ 905509 h 2151269"/>
              <a:gd name="connsiteX33" fmla="*/ 1137920 w 2032000"/>
              <a:gd name="connsiteY33" fmla="*/ 915670 h 2151269"/>
              <a:gd name="connsiteX34" fmla="*/ 411480 w 2032000"/>
              <a:gd name="connsiteY34" fmla="*/ 1149350 h 2151269"/>
              <a:gd name="connsiteX35" fmla="*/ 320040 w 2032000"/>
              <a:gd name="connsiteY35" fmla="*/ 712470 h 2151269"/>
              <a:gd name="connsiteX36" fmla="*/ 980440 w 2032000"/>
              <a:gd name="connsiteY36" fmla="*/ 534670 h 2151269"/>
              <a:gd name="connsiteX37" fmla="*/ 1139507 w 2032000"/>
              <a:gd name="connsiteY37" fmla="*/ 904875 h 2151269"/>
              <a:gd name="connsiteX38" fmla="*/ 1218248 w 2032000"/>
              <a:gd name="connsiteY38" fmla="*/ 882649 h 2151269"/>
              <a:gd name="connsiteX39" fmla="*/ 1042035 w 2032000"/>
              <a:gd name="connsiteY39" fmla="*/ 515620 h 2151269"/>
              <a:gd name="connsiteX40" fmla="*/ 1112520 w 2032000"/>
              <a:gd name="connsiteY40" fmla="*/ 443230 h 2151269"/>
              <a:gd name="connsiteX41" fmla="*/ 925830 w 2032000"/>
              <a:gd name="connsiteY41" fmla="*/ 30480 h 2151269"/>
              <a:gd name="connsiteX42" fmla="*/ 854710 w 2032000"/>
              <a:gd name="connsiteY42" fmla="*/ 0 h 2151269"/>
              <a:gd name="connsiteX43" fmla="*/ 721360 w 2032000"/>
              <a:gd name="connsiteY43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1930400 w 2016760"/>
              <a:gd name="connsiteY25" fmla="*/ 1891030 h 2151269"/>
              <a:gd name="connsiteX26" fmla="*/ 2016760 w 2016760"/>
              <a:gd name="connsiteY26" fmla="*/ 1830070 h 2151269"/>
              <a:gd name="connsiteX27" fmla="*/ 2005754 w 2016760"/>
              <a:gd name="connsiteY27" fmla="*/ 1393190 h 2151269"/>
              <a:gd name="connsiteX28" fmla="*/ 1966383 w 2016760"/>
              <a:gd name="connsiteY28" fmla="*/ 1142153 h 2151269"/>
              <a:gd name="connsiteX29" fmla="*/ 1656080 w 2016760"/>
              <a:gd name="connsiteY29" fmla="*/ 991870 h 2151269"/>
              <a:gd name="connsiteX30" fmla="*/ 1217930 w 2016760"/>
              <a:gd name="connsiteY30" fmla="*/ 878523 h 2151269"/>
              <a:gd name="connsiteX31" fmla="*/ 1139825 w 2016760"/>
              <a:gd name="connsiteY31" fmla="*/ 905509 h 2151269"/>
              <a:gd name="connsiteX32" fmla="*/ 1137920 w 2016760"/>
              <a:gd name="connsiteY32" fmla="*/ 915670 h 2151269"/>
              <a:gd name="connsiteX33" fmla="*/ 411480 w 2016760"/>
              <a:gd name="connsiteY33" fmla="*/ 1149350 h 2151269"/>
              <a:gd name="connsiteX34" fmla="*/ 320040 w 2016760"/>
              <a:gd name="connsiteY34" fmla="*/ 712470 h 2151269"/>
              <a:gd name="connsiteX35" fmla="*/ 980440 w 2016760"/>
              <a:gd name="connsiteY35" fmla="*/ 534670 h 2151269"/>
              <a:gd name="connsiteX36" fmla="*/ 1139507 w 2016760"/>
              <a:gd name="connsiteY36" fmla="*/ 904875 h 2151269"/>
              <a:gd name="connsiteX37" fmla="*/ 1218248 w 2016760"/>
              <a:gd name="connsiteY37" fmla="*/ 882649 h 2151269"/>
              <a:gd name="connsiteX38" fmla="*/ 1042035 w 2016760"/>
              <a:gd name="connsiteY38" fmla="*/ 515620 h 2151269"/>
              <a:gd name="connsiteX39" fmla="*/ 1112520 w 2016760"/>
              <a:gd name="connsiteY39" fmla="*/ 443230 h 2151269"/>
              <a:gd name="connsiteX40" fmla="*/ 925830 w 2016760"/>
              <a:gd name="connsiteY40" fmla="*/ 30480 h 2151269"/>
              <a:gd name="connsiteX41" fmla="*/ 854710 w 2016760"/>
              <a:gd name="connsiteY41" fmla="*/ 0 h 2151269"/>
              <a:gd name="connsiteX42" fmla="*/ 721360 w 2016760"/>
              <a:gd name="connsiteY42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0720 w 2016760"/>
              <a:gd name="connsiteY24" fmla="*/ 177419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48603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0070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139507 w 2016760"/>
              <a:gd name="connsiteY35" fmla="*/ 90487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218248 w 2016760"/>
              <a:gd name="connsiteY36" fmla="*/ 882649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217930 w 2016760"/>
              <a:gd name="connsiteY29" fmla="*/ 87852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22998 w 2016760"/>
              <a:gd name="connsiteY36" fmla="*/ 931333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656080 w 2016760"/>
              <a:gd name="connsiteY28" fmla="*/ 99187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980440 w 2016760"/>
              <a:gd name="connsiteY15" fmla="*/ 14795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919480 w 2016760"/>
              <a:gd name="connsiteY16" fmla="*/ 1687830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51269"/>
              <a:gd name="connsiteX1" fmla="*/ 96520 w 2016760"/>
              <a:gd name="connsiteY1" fmla="*/ 143510 h 2151269"/>
              <a:gd name="connsiteX2" fmla="*/ 30480 w 2016760"/>
              <a:gd name="connsiteY2" fmla="*/ 184150 h 2151269"/>
              <a:gd name="connsiteX3" fmla="*/ 0 w 2016760"/>
              <a:gd name="connsiteY3" fmla="*/ 265430 h 2151269"/>
              <a:gd name="connsiteX4" fmla="*/ 20320 w 2016760"/>
              <a:gd name="connsiteY4" fmla="*/ 361950 h 2151269"/>
              <a:gd name="connsiteX5" fmla="*/ 101600 w 2016760"/>
              <a:gd name="connsiteY5" fmla="*/ 651510 h 2151269"/>
              <a:gd name="connsiteX6" fmla="*/ 123614 w 2016760"/>
              <a:gd name="connsiteY6" fmla="*/ 740834 h 2151269"/>
              <a:gd name="connsiteX7" fmla="*/ 248920 w 2016760"/>
              <a:gd name="connsiteY7" fmla="*/ 748030 h 2151269"/>
              <a:gd name="connsiteX8" fmla="*/ 336550 w 2016760"/>
              <a:gd name="connsiteY8" fmla="*/ 1163744 h 2151269"/>
              <a:gd name="connsiteX9" fmla="*/ 370840 w 2016760"/>
              <a:gd name="connsiteY9" fmla="*/ 1210310 h 2151269"/>
              <a:gd name="connsiteX10" fmla="*/ 269240 w 2016760"/>
              <a:gd name="connsiteY10" fmla="*/ 1428750 h 2151269"/>
              <a:gd name="connsiteX11" fmla="*/ 243840 w 2016760"/>
              <a:gd name="connsiteY11" fmla="*/ 1789430 h 2151269"/>
              <a:gd name="connsiteX12" fmla="*/ 312420 w 2016760"/>
              <a:gd name="connsiteY12" fmla="*/ 1782657 h 2151269"/>
              <a:gd name="connsiteX13" fmla="*/ 338243 w 2016760"/>
              <a:gd name="connsiteY13" fmla="*/ 1398693 h 2151269"/>
              <a:gd name="connsiteX14" fmla="*/ 436880 w 2016760"/>
              <a:gd name="connsiteY14" fmla="*/ 1240790 h 2151269"/>
              <a:gd name="connsiteX15" fmla="*/ 872490 w 2016760"/>
              <a:gd name="connsiteY15" fmla="*/ 1428750 h 2151269"/>
              <a:gd name="connsiteX16" fmla="*/ 830580 w 2016760"/>
              <a:gd name="connsiteY16" fmla="*/ 1678305 h 2151269"/>
              <a:gd name="connsiteX17" fmla="*/ 912283 w 2016760"/>
              <a:gd name="connsiteY17" fmla="*/ 2147993 h 2151269"/>
              <a:gd name="connsiteX18" fmla="*/ 978112 w 2016760"/>
              <a:gd name="connsiteY18" fmla="*/ 2148417 h 2151269"/>
              <a:gd name="connsiteX19" fmla="*/ 987425 w 2016760"/>
              <a:gd name="connsiteY19" fmla="*/ 1667510 h 2151269"/>
              <a:gd name="connsiteX20" fmla="*/ 1034626 w 2016760"/>
              <a:gd name="connsiteY20" fmla="*/ 1510454 h 2151269"/>
              <a:gd name="connsiteX21" fmla="*/ 1097280 w 2016760"/>
              <a:gd name="connsiteY21" fmla="*/ 1544743 h 2151269"/>
              <a:gd name="connsiteX22" fmla="*/ 1917277 w 2016760"/>
              <a:gd name="connsiteY22" fmla="*/ 1241213 h 2151269"/>
              <a:gd name="connsiteX23" fmla="*/ 1941830 w 2016760"/>
              <a:gd name="connsiteY23" fmla="*/ 1433830 h 2151269"/>
              <a:gd name="connsiteX24" fmla="*/ 1952836 w 2016760"/>
              <a:gd name="connsiteY24" fmla="*/ 1844040 h 2151269"/>
              <a:gd name="connsiteX25" fmla="*/ 2016760 w 2016760"/>
              <a:gd name="connsiteY25" fmla="*/ 1834303 h 2151269"/>
              <a:gd name="connsiteX26" fmla="*/ 2005754 w 2016760"/>
              <a:gd name="connsiteY26" fmla="*/ 1393190 h 2151269"/>
              <a:gd name="connsiteX27" fmla="*/ 1966383 w 2016760"/>
              <a:gd name="connsiteY27" fmla="*/ 1142153 h 2151269"/>
              <a:gd name="connsiteX28" fmla="*/ 1590463 w 2016760"/>
              <a:gd name="connsiteY28" fmla="*/ 1061720 h 2151269"/>
              <a:gd name="connsiteX29" fmla="*/ 1116330 w 2016760"/>
              <a:gd name="connsiteY29" fmla="*/ 922973 h 2151269"/>
              <a:gd name="connsiteX30" fmla="*/ 1139825 w 2016760"/>
              <a:gd name="connsiteY30" fmla="*/ 905509 h 2151269"/>
              <a:gd name="connsiteX31" fmla="*/ 1137920 w 2016760"/>
              <a:gd name="connsiteY31" fmla="*/ 915670 h 2151269"/>
              <a:gd name="connsiteX32" fmla="*/ 411480 w 2016760"/>
              <a:gd name="connsiteY32" fmla="*/ 1149350 h 2151269"/>
              <a:gd name="connsiteX33" fmla="*/ 320040 w 2016760"/>
              <a:gd name="connsiteY33" fmla="*/ 712470 h 2151269"/>
              <a:gd name="connsiteX34" fmla="*/ 980440 w 2016760"/>
              <a:gd name="connsiteY34" fmla="*/ 534670 h 2151269"/>
              <a:gd name="connsiteX35" fmla="*/ 1054841 w 2016760"/>
              <a:gd name="connsiteY35" fmla="*/ 949325 h 2151269"/>
              <a:gd name="connsiteX36" fmla="*/ 1106064 w 2016760"/>
              <a:gd name="connsiteY36" fmla="*/ 916516 h 2151269"/>
              <a:gd name="connsiteX37" fmla="*/ 1042035 w 2016760"/>
              <a:gd name="connsiteY37" fmla="*/ 515620 h 2151269"/>
              <a:gd name="connsiteX38" fmla="*/ 1112520 w 2016760"/>
              <a:gd name="connsiteY38" fmla="*/ 443230 h 2151269"/>
              <a:gd name="connsiteX39" fmla="*/ 925830 w 2016760"/>
              <a:gd name="connsiteY39" fmla="*/ 30480 h 2151269"/>
              <a:gd name="connsiteX40" fmla="*/ 854710 w 2016760"/>
              <a:gd name="connsiteY40" fmla="*/ 0 h 2151269"/>
              <a:gd name="connsiteX41" fmla="*/ 721360 w 2016760"/>
              <a:gd name="connsiteY41" fmla="*/ 21590 h 2151269"/>
              <a:gd name="connsiteX0" fmla="*/ 721360 w 2016760"/>
              <a:gd name="connsiteY0" fmla="*/ 21590 h 2148740"/>
              <a:gd name="connsiteX1" fmla="*/ 96520 w 2016760"/>
              <a:gd name="connsiteY1" fmla="*/ 143510 h 2148740"/>
              <a:gd name="connsiteX2" fmla="*/ 30480 w 2016760"/>
              <a:gd name="connsiteY2" fmla="*/ 184150 h 2148740"/>
              <a:gd name="connsiteX3" fmla="*/ 0 w 2016760"/>
              <a:gd name="connsiteY3" fmla="*/ 265430 h 2148740"/>
              <a:gd name="connsiteX4" fmla="*/ 20320 w 2016760"/>
              <a:gd name="connsiteY4" fmla="*/ 361950 h 2148740"/>
              <a:gd name="connsiteX5" fmla="*/ 101600 w 2016760"/>
              <a:gd name="connsiteY5" fmla="*/ 651510 h 2148740"/>
              <a:gd name="connsiteX6" fmla="*/ 123614 w 2016760"/>
              <a:gd name="connsiteY6" fmla="*/ 740834 h 2148740"/>
              <a:gd name="connsiteX7" fmla="*/ 248920 w 2016760"/>
              <a:gd name="connsiteY7" fmla="*/ 748030 h 2148740"/>
              <a:gd name="connsiteX8" fmla="*/ 336550 w 2016760"/>
              <a:gd name="connsiteY8" fmla="*/ 1163744 h 2148740"/>
              <a:gd name="connsiteX9" fmla="*/ 370840 w 2016760"/>
              <a:gd name="connsiteY9" fmla="*/ 1210310 h 2148740"/>
              <a:gd name="connsiteX10" fmla="*/ 269240 w 2016760"/>
              <a:gd name="connsiteY10" fmla="*/ 1428750 h 2148740"/>
              <a:gd name="connsiteX11" fmla="*/ 243840 w 2016760"/>
              <a:gd name="connsiteY11" fmla="*/ 1789430 h 2148740"/>
              <a:gd name="connsiteX12" fmla="*/ 312420 w 2016760"/>
              <a:gd name="connsiteY12" fmla="*/ 1782657 h 2148740"/>
              <a:gd name="connsiteX13" fmla="*/ 338243 w 2016760"/>
              <a:gd name="connsiteY13" fmla="*/ 1398693 h 2148740"/>
              <a:gd name="connsiteX14" fmla="*/ 436880 w 2016760"/>
              <a:gd name="connsiteY14" fmla="*/ 1240790 h 2148740"/>
              <a:gd name="connsiteX15" fmla="*/ 872490 w 2016760"/>
              <a:gd name="connsiteY15" fmla="*/ 1428750 h 2148740"/>
              <a:gd name="connsiteX16" fmla="*/ 830580 w 2016760"/>
              <a:gd name="connsiteY16" fmla="*/ 1678305 h 2148740"/>
              <a:gd name="connsiteX17" fmla="*/ 848783 w 2016760"/>
              <a:gd name="connsiteY17" fmla="*/ 2049568 h 2148740"/>
              <a:gd name="connsiteX18" fmla="*/ 978112 w 2016760"/>
              <a:gd name="connsiteY18" fmla="*/ 2148417 h 2148740"/>
              <a:gd name="connsiteX19" fmla="*/ 987425 w 2016760"/>
              <a:gd name="connsiteY19" fmla="*/ 1667510 h 2148740"/>
              <a:gd name="connsiteX20" fmla="*/ 1034626 w 2016760"/>
              <a:gd name="connsiteY20" fmla="*/ 1510454 h 2148740"/>
              <a:gd name="connsiteX21" fmla="*/ 1097280 w 2016760"/>
              <a:gd name="connsiteY21" fmla="*/ 1544743 h 2148740"/>
              <a:gd name="connsiteX22" fmla="*/ 1917277 w 2016760"/>
              <a:gd name="connsiteY22" fmla="*/ 1241213 h 2148740"/>
              <a:gd name="connsiteX23" fmla="*/ 1941830 w 2016760"/>
              <a:gd name="connsiteY23" fmla="*/ 1433830 h 2148740"/>
              <a:gd name="connsiteX24" fmla="*/ 1952836 w 2016760"/>
              <a:gd name="connsiteY24" fmla="*/ 1844040 h 2148740"/>
              <a:gd name="connsiteX25" fmla="*/ 2016760 w 2016760"/>
              <a:gd name="connsiteY25" fmla="*/ 1834303 h 2148740"/>
              <a:gd name="connsiteX26" fmla="*/ 2005754 w 2016760"/>
              <a:gd name="connsiteY26" fmla="*/ 1393190 h 2148740"/>
              <a:gd name="connsiteX27" fmla="*/ 1966383 w 2016760"/>
              <a:gd name="connsiteY27" fmla="*/ 1142153 h 2148740"/>
              <a:gd name="connsiteX28" fmla="*/ 1590463 w 2016760"/>
              <a:gd name="connsiteY28" fmla="*/ 1061720 h 2148740"/>
              <a:gd name="connsiteX29" fmla="*/ 1116330 w 2016760"/>
              <a:gd name="connsiteY29" fmla="*/ 922973 h 2148740"/>
              <a:gd name="connsiteX30" fmla="*/ 1139825 w 2016760"/>
              <a:gd name="connsiteY30" fmla="*/ 905509 h 2148740"/>
              <a:gd name="connsiteX31" fmla="*/ 1137920 w 2016760"/>
              <a:gd name="connsiteY31" fmla="*/ 915670 h 2148740"/>
              <a:gd name="connsiteX32" fmla="*/ 411480 w 2016760"/>
              <a:gd name="connsiteY32" fmla="*/ 1149350 h 2148740"/>
              <a:gd name="connsiteX33" fmla="*/ 320040 w 2016760"/>
              <a:gd name="connsiteY33" fmla="*/ 712470 h 2148740"/>
              <a:gd name="connsiteX34" fmla="*/ 980440 w 2016760"/>
              <a:gd name="connsiteY34" fmla="*/ 534670 h 2148740"/>
              <a:gd name="connsiteX35" fmla="*/ 1054841 w 2016760"/>
              <a:gd name="connsiteY35" fmla="*/ 949325 h 2148740"/>
              <a:gd name="connsiteX36" fmla="*/ 1106064 w 2016760"/>
              <a:gd name="connsiteY36" fmla="*/ 916516 h 2148740"/>
              <a:gd name="connsiteX37" fmla="*/ 1042035 w 2016760"/>
              <a:gd name="connsiteY37" fmla="*/ 515620 h 2148740"/>
              <a:gd name="connsiteX38" fmla="*/ 1112520 w 2016760"/>
              <a:gd name="connsiteY38" fmla="*/ 443230 h 2148740"/>
              <a:gd name="connsiteX39" fmla="*/ 925830 w 2016760"/>
              <a:gd name="connsiteY39" fmla="*/ 30480 h 2148740"/>
              <a:gd name="connsiteX40" fmla="*/ 854710 w 2016760"/>
              <a:gd name="connsiteY40" fmla="*/ 0 h 2148740"/>
              <a:gd name="connsiteX41" fmla="*/ 721360 w 2016760"/>
              <a:gd name="connsiteY41" fmla="*/ 21590 h 2148740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87425 w 2016760"/>
              <a:gd name="connsiteY19" fmla="*/ 1667510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1034626 w 2016760"/>
              <a:gd name="connsiteY20" fmla="*/ 1510454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1097280 w 2016760"/>
              <a:gd name="connsiteY21" fmla="*/ 15447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917277 w 2016760"/>
              <a:gd name="connsiteY22" fmla="*/ 1241213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72490 w 2016760"/>
              <a:gd name="connsiteY15" fmla="*/ 14287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30580 w 2016760"/>
              <a:gd name="connsiteY16" fmla="*/ 1678305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4112"/>
              <a:gd name="connsiteX1" fmla="*/ 96520 w 2016760"/>
              <a:gd name="connsiteY1" fmla="*/ 143510 h 2064112"/>
              <a:gd name="connsiteX2" fmla="*/ 30480 w 2016760"/>
              <a:gd name="connsiteY2" fmla="*/ 184150 h 2064112"/>
              <a:gd name="connsiteX3" fmla="*/ 0 w 2016760"/>
              <a:gd name="connsiteY3" fmla="*/ 265430 h 2064112"/>
              <a:gd name="connsiteX4" fmla="*/ 20320 w 2016760"/>
              <a:gd name="connsiteY4" fmla="*/ 361950 h 2064112"/>
              <a:gd name="connsiteX5" fmla="*/ 101600 w 2016760"/>
              <a:gd name="connsiteY5" fmla="*/ 651510 h 2064112"/>
              <a:gd name="connsiteX6" fmla="*/ 123614 w 2016760"/>
              <a:gd name="connsiteY6" fmla="*/ 740834 h 2064112"/>
              <a:gd name="connsiteX7" fmla="*/ 248920 w 2016760"/>
              <a:gd name="connsiteY7" fmla="*/ 748030 h 2064112"/>
              <a:gd name="connsiteX8" fmla="*/ 336550 w 2016760"/>
              <a:gd name="connsiteY8" fmla="*/ 1163744 h 2064112"/>
              <a:gd name="connsiteX9" fmla="*/ 370840 w 2016760"/>
              <a:gd name="connsiteY9" fmla="*/ 1210310 h 2064112"/>
              <a:gd name="connsiteX10" fmla="*/ 269240 w 2016760"/>
              <a:gd name="connsiteY10" fmla="*/ 1428750 h 2064112"/>
              <a:gd name="connsiteX11" fmla="*/ 243840 w 2016760"/>
              <a:gd name="connsiteY11" fmla="*/ 1789430 h 2064112"/>
              <a:gd name="connsiteX12" fmla="*/ 312420 w 2016760"/>
              <a:gd name="connsiteY12" fmla="*/ 1782657 h 2064112"/>
              <a:gd name="connsiteX13" fmla="*/ 338243 w 2016760"/>
              <a:gd name="connsiteY13" fmla="*/ 1398693 h 2064112"/>
              <a:gd name="connsiteX14" fmla="*/ 436880 w 2016760"/>
              <a:gd name="connsiteY14" fmla="*/ 1240790 h 2064112"/>
              <a:gd name="connsiteX15" fmla="*/ 847090 w 2016760"/>
              <a:gd name="connsiteY15" fmla="*/ 1416050 h 2064112"/>
              <a:gd name="connsiteX16" fmla="*/ 821055 w 2016760"/>
              <a:gd name="connsiteY16" fmla="*/ 1649730 h 2064112"/>
              <a:gd name="connsiteX17" fmla="*/ 848783 w 2016760"/>
              <a:gd name="connsiteY17" fmla="*/ 2049568 h 2064112"/>
              <a:gd name="connsiteX18" fmla="*/ 924137 w 2016760"/>
              <a:gd name="connsiteY18" fmla="*/ 2062692 h 2064112"/>
              <a:gd name="connsiteX19" fmla="*/ 908050 w 2016760"/>
              <a:gd name="connsiteY19" fmla="*/ 1626235 h 2064112"/>
              <a:gd name="connsiteX20" fmla="*/ 936201 w 2016760"/>
              <a:gd name="connsiteY20" fmla="*/ 1450129 h 2064112"/>
              <a:gd name="connsiteX21" fmla="*/ 995680 w 2016760"/>
              <a:gd name="connsiteY21" fmla="*/ 1481243 h 2064112"/>
              <a:gd name="connsiteX22" fmla="*/ 1714077 w 2016760"/>
              <a:gd name="connsiteY22" fmla="*/ 1187238 h 2064112"/>
              <a:gd name="connsiteX23" fmla="*/ 1941830 w 2016760"/>
              <a:gd name="connsiteY23" fmla="*/ 1433830 h 2064112"/>
              <a:gd name="connsiteX24" fmla="*/ 1952836 w 2016760"/>
              <a:gd name="connsiteY24" fmla="*/ 1844040 h 2064112"/>
              <a:gd name="connsiteX25" fmla="*/ 2016760 w 2016760"/>
              <a:gd name="connsiteY25" fmla="*/ 1834303 h 2064112"/>
              <a:gd name="connsiteX26" fmla="*/ 2005754 w 2016760"/>
              <a:gd name="connsiteY26" fmla="*/ 1393190 h 2064112"/>
              <a:gd name="connsiteX27" fmla="*/ 1966383 w 2016760"/>
              <a:gd name="connsiteY27" fmla="*/ 1142153 h 2064112"/>
              <a:gd name="connsiteX28" fmla="*/ 1590463 w 2016760"/>
              <a:gd name="connsiteY28" fmla="*/ 1061720 h 2064112"/>
              <a:gd name="connsiteX29" fmla="*/ 1116330 w 2016760"/>
              <a:gd name="connsiteY29" fmla="*/ 922973 h 2064112"/>
              <a:gd name="connsiteX30" fmla="*/ 1139825 w 2016760"/>
              <a:gd name="connsiteY30" fmla="*/ 905509 h 2064112"/>
              <a:gd name="connsiteX31" fmla="*/ 1137920 w 2016760"/>
              <a:gd name="connsiteY31" fmla="*/ 915670 h 2064112"/>
              <a:gd name="connsiteX32" fmla="*/ 411480 w 2016760"/>
              <a:gd name="connsiteY32" fmla="*/ 1149350 h 2064112"/>
              <a:gd name="connsiteX33" fmla="*/ 320040 w 2016760"/>
              <a:gd name="connsiteY33" fmla="*/ 712470 h 2064112"/>
              <a:gd name="connsiteX34" fmla="*/ 980440 w 2016760"/>
              <a:gd name="connsiteY34" fmla="*/ 534670 h 2064112"/>
              <a:gd name="connsiteX35" fmla="*/ 1054841 w 2016760"/>
              <a:gd name="connsiteY35" fmla="*/ 949325 h 2064112"/>
              <a:gd name="connsiteX36" fmla="*/ 1106064 w 2016760"/>
              <a:gd name="connsiteY36" fmla="*/ 916516 h 2064112"/>
              <a:gd name="connsiteX37" fmla="*/ 1042035 w 2016760"/>
              <a:gd name="connsiteY37" fmla="*/ 515620 h 2064112"/>
              <a:gd name="connsiteX38" fmla="*/ 1112520 w 2016760"/>
              <a:gd name="connsiteY38" fmla="*/ 443230 h 2064112"/>
              <a:gd name="connsiteX39" fmla="*/ 925830 w 2016760"/>
              <a:gd name="connsiteY39" fmla="*/ 30480 h 2064112"/>
              <a:gd name="connsiteX40" fmla="*/ 854710 w 2016760"/>
              <a:gd name="connsiteY40" fmla="*/ 0 h 2064112"/>
              <a:gd name="connsiteX41" fmla="*/ 721360 w 2016760"/>
              <a:gd name="connsiteY41" fmla="*/ 21590 h 2064112"/>
              <a:gd name="connsiteX0" fmla="*/ 721360 w 2016760"/>
              <a:gd name="connsiteY0" fmla="*/ 21590 h 2063723"/>
              <a:gd name="connsiteX1" fmla="*/ 96520 w 2016760"/>
              <a:gd name="connsiteY1" fmla="*/ 143510 h 2063723"/>
              <a:gd name="connsiteX2" fmla="*/ 30480 w 2016760"/>
              <a:gd name="connsiteY2" fmla="*/ 184150 h 2063723"/>
              <a:gd name="connsiteX3" fmla="*/ 0 w 2016760"/>
              <a:gd name="connsiteY3" fmla="*/ 265430 h 2063723"/>
              <a:gd name="connsiteX4" fmla="*/ 20320 w 2016760"/>
              <a:gd name="connsiteY4" fmla="*/ 361950 h 2063723"/>
              <a:gd name="connsiteX5" fmla="*/ 101600 w 2016760"/>
              <a:gd name="connsiteY5" fmla="*/ 651510 h 2063723"/>
              <a:gd name="connsiteX6" fmla="*/ 123614 w 2016760"/>
              <a:gd name="connsiteY6" fmla="*/ 740834 h 2063723"/>
              <a:gd name="connsiteX7" fmla="*/ 248920 w 2016760"/>
              <a:gd name="connsiteY7" fmla="*/ 748030 h 2063723"/>
              <a:gd name="connsiteX8" fmla="*/ 336550 w 2016760"/>
              <a:gd name="connsiteY8" fmla="*/ 1163744 h 2063723"/>
              <a:gd name="connsiteX9" fmla="*/ 370840 w 2016760"/>
              <a:gd name="connsiteY9" fmla="*/ 1210310 h 2063723"/>
              <a:gd name="connsiteX10" fmla="*/ 269240 w 2016760"/>
              <a:gd name="connsiteY10" fmla="*/ 1428750 h 2063723"/>
              <a:gd name="connsiteX11" fmla="*/ 243840 w 2016760"/>
              <a:gd name="connsiteY11" fmla="*/ 1789430 h 2063723"/>
              <a:gd name="connsiteX12" fmla="*/ 312420 w 2016760"/>
              <a:gd name="connsiteY12" fmla="*/ 1782657 h 2063723"/>
              <a:gd name="connsiteX13" fmla="*/ 338243 w 2016760"/>
              <a:gd name="connsiteY13" fmla="*/ 1398693 h 2063723"/>
              <a:gd name="connsiteX14" fmla="*/ 436880 w 2016760"/>
              <a:gd name="connsiteY14" fmla="*/ 1240790 h 2063723"/>
              <a:gd name="connsiteX15" fmla="*/ 847090 w 2016760"/>
              <a:gd name="connsiteY15" fmla="*/ 1416050 h 2063723"/>
              <a:gd name="connsiteX16" fmla="*/ 821055 w 2016760"/>
              <a:gd name="connsiteY16" fmla="*/ 1649730 h 2063723"/>
              <a:gd name="connsiteX17" fmla="*/ 832908 w 2016760"/>
              <a:gd name="connsiteY17" fmla="*/ 2040043 h 2063723"/>
              <a:gd name="connsiteX18" fmla="*/ 924137 w 2016760"/>
              <a:gd name="connsiteY18" fmla="*/ 2062692 h 2063723"/>
              <a:gd name="connsiteX19" fmla="*/ 908050 w 2016760"/>
              <a:gd name="connsiteY19" fmla="*/ 1626235 h 2063723"/>
              <a:gd name="connsiteX20" fmla="*/ 936201 w 2016760"/>
              <a:gd name="connsiteY20" fmla="*/ 1450129 h 2063723"/>
              <a:gd name="connsiteX21" fmla="*/ 995680 w 2016760"/>
              <a:gd name="connsiteY21" fmla="*/ 1481243 h 2063723"/>
              <a:gd name="connsiteX22" fmla="*/ 1714077 w 2016760"/>
              <a:gd name="connsiteY22" fmla="*/ 1187238 h 2063723"/>
              <a:gd name="connsiteX23" fmla="*/ 1941830 w 2016760"/>
              <a:gd name="connsiteY23" fmla="*/ 1433830 h 2063723"/>
              <a:gd name="connsiteX24" fmla="*/ 1952836 w 2016760"/>
              <a:gd name="connsiteY24" fmla="*/ 1844040 h 2063723"/>
              <a:gd name="connsiteX25" fmla="*/ 2016760 w 2016760"/>
              <a:gd name="connsiteY25" fmla="*/ 1834303 h 2063723"/>
              <a:gd name="connsiteX26" fmla="*/ 2005754 w 2016760"/>
              <a:gd name="connsiteY26" fmla="*/ 1393190 h 2063723"/>
              <a:gd name="connsiteX27" fmla="*/ 1966383 w 2016760"/>
              <a:gd name="connsiteY27" fmla="*/ 1142153 h 2063723"/>
              <a:gd name="connsiteX28" fmla="*/ 1590463 w 2016760"/>
              <a:gd name="connsiteY28" fmla="*/ 1061720 h 2063723"/>
              <a:gd name="connsiteX29" fmla="*/ 1116330 w 2016760"/>
              <a:gd name="connsiteY29" fmla="*/ 922973 h 2063723"/>
              <a:gd name="connsiteX30" fmla="*/ 1139825 w 2016760"/>
              <a:gd name="connsiteY30" fmla="*/ 905509 h 2063723"/>
              <a:gd name="connsiteX31" fmla="*/ 1137920 w 2016760"/>
              <a:gd name="connsiteY31" fmla="*/ 915670 h 2063723"/>
              <a:gd name="connsiteX32" fmla="*/ 411480 w 2016760"/>
              <a:gd name="connsiteY32" fmla="*/ 1149350 h 2063723"/>
              <a:gd name="connsiteX33" fmla="*/ 320040 w 2016760"/>
              <a:gd name="connsiteY33" fmla="*/ 712470 h 2063723"/>
              <a:gd name="connsiteX34" fmla="*/ 980440 w 2016760"/>
              <a:gd name="connsiteY34" fmla="*/ 534670 h 2063723"/>
              <a:gd name="connsiteX35" fmla="*/ 1054841 w 2016760"/>
              <a:gd name="connsiteY35" fmla="*/ 949325 h 2063723"/>
              <a:gd name="connsiteX36" fmla="*/ 1106064 w 2016760"/>
              <a:gd name="connsiteY36" fmla="*/ 916516 h 2063723"/>
              <a:gd name="connsiteX37" fmla="*/ 1042035 w 2016760"/>
              <a:gd name="connsiteY37" fmla="*/ 515620 h 2063723"/>
              <a:gd name="connsiteX38" fmla="*/ 1112520 w 2016760"/>
              <a:gd name="connsiteY38" fmla="*/ 443230 h 2063723"/>
              <a:gd name="connsiteX39" fmla="*/ 925830 w 2016760"/>
              <a:gd name="connsiteY39" fmla="*/ 30480 h 2063723"/>
              <a:gd name="connsiteX40" fmla="*/ 854710 w 2016760"/>
              <a:gd name="connsiteY40" fmla="*/ 0 h 2063723"/>
              <a:gd name="connsiteX41" fmla="*/ 721360 w 2016760"/>
              <a:gd name="connsiteY41" fmla="*/ 21590 h 206372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210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32908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908050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98737 w 2016760"/>
              <a:gd name="connsiteY18" fmla="*/ 2037292 h 2041100"/>
              <a:gd name="connsiteX19" fmla="*/ 879475 w 2016760"/>
              <a:gd name="connsiteY19" fmla="*/ 1626235 h 2041100"/>
              <a:gd name="connsiteX20" fmla="*/ 936201 w 2016760"/>
              <a:gd name="connsiteY20" fmla="*/ 1450129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36201 w 2016760"/>
              <a:gd name="connsiteY20" fmla="*/ 1450129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79475 w 2016760"/>
              <a:gd name="connsiteY19" fmla="*/ 1626235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0043"/>
              <a:gd name="connsiteX1" fmla="*/ 96520 w 2016760"/>
              <a:gd name="connsiteY1" fmla="*/ 143510 h 2040043"/>
              <a:gd name="connsiteX2" fmla="*/ 30480 w 2016760"/>
              <a:gd name="connsiteY2" fmla="*/ 184150 h 2040043"/>
              <a:gd name="connsiteX3" fmla="*/ 0 w 2016760"/>
              <a:gd name="connsiteY3" fmla="*/ 265430 h 2040043"/>
              <a:gd name="connsiteX4" fmla="*/ 20320 w 2016760"/>
              <a:gd name="connsiteY4" fmla="*/ 361950 h 2040043"/>
              <a:gd name="connsiteX5" fmla="*/ 101600 w 2016760"/>
              <a:gd name="connsiteY5" fmla="*/ 651510 h 2040043"/>
              <a:gd name="connsiteX6" fmla="*/ 123614 w 2016760"/>
              <a:gd name="connsiteY6" fmla="*/ 740834 h 2040043"/>
              <a:gd name="connsiteX7" fmla="*/ 248920 w 2016760"/>
              <a:gd name="connsiteY7" fmla="*/ 748030 h 2040043"/>
              <a:gd name="connsiteX8" fmla="*/ 336550 w 2016760"/>
              <a:gd name="connsiteY8" fmla="*/ 1163744 h 2040043"/>
              <a:gd name="connsiteX9" fmla="*/ 370840 w 2016760"/>
              <a:gd name="connsiteY9" fmla="*/ 1210310 h 2040043"/>
              <a:gd name="connsiteX10" fmla="*/ 269240 w 2016760"/>
              <a:gd name="connsiteY10" fmla="*/ 1428750 h 2040043"/>
              <a:gd name="connsiteX11" fmla="*/ 243840 w 2016760"/>
              <a:gd name="connsiteY11" fmla="*/ 1789430 h 2040043"/>
              <a:gd name="connsiteX12" fmla="*/ 312420 w 2016760"/>
              <a:gd name="connsiteY12" fmla="*/ 1782657 h 2040043"/>
              <a:gd name="connsiteX13" fmla="*/ 338243 w 2016760"/>
              <a:gd name="connsiteY13" fmla="*/ 1398693 h 2040043"/>
              <a:gd name="connsiteX14" fmla="*/ 436880 w 2016760"/>
              <a:gd name="connsiteY14" fmla="*/ 1240790 h 2040043"/>
              <a:gd name="connsiteX15" fmla="*/ 847090 w 2016760"/>
              <a:gd name="connsiteY15" fmla="*/ 1416050 h 2040043"/>
              <a:gd name="connsiteX16" fmla="*/ 808355 w 2016760"/>
              <a:gd name="connsiteY16" fmla="*/ 1649730 h 2040043"/>
              <a:gd name="connsiteX17" fmla="*/ 823383 w 2016760"/>
              <a:gd name="connsiteY17" fmla="*/ 2040043 h 2040043"/>
              <a:gd name="connsiteX18" fmla="*/ 889212 w 2016760"/>
              <a:gd name="connsiteY18" fmla="*/ 2034117 h 2040043"/>
              <a:gd name="connsiteX19" fmla="*/ 866775 w 2016760"/>
              <a:gd name="connsiteY19" fmla="*/ 1629410 h 2040043"/>
              <a:gd name="connsiteX20" fmla="*/ 910801 w 2016760"/>
              <a:gd name="connsiteY20" fmla="*/ 1446954 h 2040043"/>
              <a:gd name="connsiteX21" fmla="*/ 995680 w 2016760"/>
              <a:gd name="connsiteY21" fmla="*/ 1481243 h 2040043"/>
              <a:gd name="connsiteX22" fmla="*/ 1714077 w 2016760"/>
              <a:gd name="connsiteY22" fmla="*/ 1187238 h 2040043"/>
              <a:gd name="connsiteX23" fmla="*/ 1941830 w 2016760"/>
              <a:gd name="connsiteY23" fmla="*/ 1433830 h 2040043"/>
              <a:gd name="connsiteX24" fmla="*/ 1952836 w 2016760"/>
              <a:gd name="connsiteY24" fmla="*/ 1844040 h 2040043"/>
              <a:gd name="connsiteX25" fmla="*/ 2016760 w 2016760"/>
              <a:gd name="connsiteY25" fmla="*/ 1834303 h 2040043"/>
              <a:gd name="connsiteX26" fmla="*/ 2005754 w 2016760"/>
              <a:gd name="connsiteY26" fmla="*/ 1393190 h 2040043"/>
              <a:gd name="connsiteX27" fmla="*/ 1966383 w 2016760"/>
              <a:gd name="connsiteY27" fmla="*/ 1142153 h 2040043"/>
              <a:gd name="connsiteX28" fmla="*/ 1590463 w 2016760"/>
              <a:gd name="connsiteY28" fmla="*/ 1061720 h 2040043"/>
              <a:gd name="connsiteX29" fmla="*/ 1116330 w 2016760"/>
              <a:gd name="connsiteY29" fmla="*/ 922973 h 2040043"/>
              <a:gd name="connsiteX30" fmla="*/ 1139825 w 2016760"/>
              <a:gd name="connsiteY30" fmla="*/ 905509 h 2040043"/>
              <a:gd name="connsiteX31" fmla="*/ 1137920 w 2016760"/>
              <a:gd name="connsiteY31" fmla="*/ 915670 h 2040043"/>
              <a:gd name="connsiteX32" fmla="*/ 411480 w 2016760"/>
              <a:gd name="connsiteY32" fmla="*/ 1149350 h 2040043"/>
              <a:gd name="connsiteX33" fmla="*/ 320040 w 2016760"/>
              <a:gd name="connsiteY33" fmla="*/ 712470 h 2040043"/>
              <a:gd name="connsiteX34" fmla="*/ 980440 w 2016760"/>
              <a:gd name="connsiteY34" fmla="*/ 534670 h 2040043"/>
              <a:gd name="connsiteX35" fmla="*/ 1054841 w 2016760"/>
              <a:gd name="connsiteY35" fmla="*/ 949325 h 2040043"/>
              <a:gd name="connsiteX36" fmla="*/ 1106064 w 2016760"/>
              <a:gd name="connsiteY36" fmla="*/ 916516 h 2040043"/>
              <a:gd name="connsiteX37" fmla="*/ 1042035 w 2016760"/>
              <a:gd name="connsiteY37" fmla="*/ 515620 h 2040043"/>
              <a:gd name="connsiteX38" fmla="*/ 1112520 w 2016760"/>
              <a:gd name="connsiteY38" fmla="*/ 443230 h 2040043"/>
              <a:gd name="connsiteX39" fmla="*/ 925830 w 2016760"/>
              <a:gd name="connsiteY39" fmla="*/ 30480 h 2040043"/>
              <a:gd name="connsiteX40" fmla="*/ 854710 w 2016760"/>
              <a:gd name="connsiteY40" fmla="*/ 0 h 2040043"/>
              <a:gd name="connsiteX41" fmla="*/ 721360 w 2016760"/>
              <a:gd name="connsiteY41" fmla="*/ 21590 h 2040043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95680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941830 w 2016760"/>
              <a:gd name="connsiteY23" fmla="*/ 143383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952836 w 2016760"/>
              <a:gd name="connsiteY24" fmla="*/ 18440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16760"/>
              <a:gd name="connsiteY0" fmla="*/ 21590 h 2041100"/>
              <a:gd name="connsiteX1" fmla="*/ 96520 w 2016760"/>
              <a:gd name="connsiteY1" fmla="*/ 143510 h 2041100"/>
              <a:gd name="connsiteX2" fmla="*/ 30480 w 2016760"/>
              <a:gd name="connsiteY2" fmla="*/ 184150 h 2041100"/>
              <a:gd name="connsiteX3" fmla="*/ 0 w 2016760"/>
              <a:gd name="connsiteY3" fmla="*/ 265430 h 2041100"/>
              <a:gd name="connsiteX4" fmla="*/ 20320 w 2016760"/>
              <a:gd name="connsiteY4" fmla="*/ 361950 h 2041100"/>
              <a:gd name="connsiteX5" fmla="*/ 101600 w 2016760"/>
              <a:gd name="connsiteY5" fmla="*/ 651510 h 2041100"/>
              <a:gd name="connsiteX6" fmla="*/ 123614 w 2016760"/>
              <a:gd name="connsiteY6" fmla="*/ 740834 h 2041100"/>
              <a:gd name="connsiteX7" fmla="*/ 248920 w 2016760"/>
              <a:gd name="connsiteY7" fmla="*/ 748030 h 2041100"/>
              <a:gd name="connsiteX8" fmla="*/ 336550 w 2016760"/>
              <a:gd name="connsiteY8" fmla="*/ 1163744 h 2041100"/>
              <a:gd name="connsiteX9" fmla="*/ 370840 w 2016760"/>
              <a:gd name="connsiteY9" fmla="*/ 1210310 h 2041100"/>
              <a:gd name="connsiteX10" fmla="*/ 269240 w 2016760"/>
              <a:gd name="connsiteY10" fmla="*/ 1428750 h 2041100"/>
              <a:gd name="connsiteX11" fmla="*/ 243840 w 2016760"/>
              <a:gd name="connsiteY11" fmla="*/ 1789430 h 2041100"/>
              <a:gd name="connsiteX12" fmla="*/ 312420 w 2016760"/>
              <a:gd name="connsiteY12" fmla="*/ 1782657 h 2041100"/>
              <a:gd name="connsiteX13" fmla="*/ 338243 w 2016760"/>
              <a:gd name="connsiteY13" fmla="*/ 1398693 h 2041100"/>
              <a:gd name="connsiteX14" fmla="*/ 436880 w 2016760"/>
              <a:gd name="connsiteY14" fmla="*/ 1240790 h 2041100"/>
              <a:gd name="connsiteX15" fmla="*/ 847090 w 2016760"/>
              <a:gd name="connsiteY15" fmla="*/ 1416050 h 2041100"/>
              <a:gd name="connsiteX16" fmla="*/ 808355 w 2016760"/>
              <a:gd name="connsiteY16" fmla="*/ 1649730 h 2041100"/>
              <a:gd name="connsiteX17" fmla="*/ 823383 w 2016760"/>
              <a:gd name="connsiteY17" fmla="*/ 2040043 h 2041100"/>
              <a:gd name="connsiteX18" fmla="*/ 879687 w 2016760"/>
              <a:gd name="connsiteY18" fmla="*/ 2037292 h 2041100"/>
              <a:gd name="connsiteX19" fmla="*/ 866775 w 2016760"/>
              <a:gd name="connsiteY19" fmla="*/ 1629410 h 2041100"/>
              <a:gd name="connsiteX20" fmla="*/ 910801 w 2016760"/>
              <a:gd name="connsiteY20" fmla="*/ 1446954 h 2041100"/>
              <a:gd name="connsiteX21" fmla="*/ 979805 w 2016760"/>
              <a:gd name="connsiteY21" fmla="*/ 1481243 h 2041100"/>
              <a:gd name="connsiteX22" fmla="*/ 1714077 w 2016760"/>
              <a:gd name="connsiteY22" fmla="*/ 1187238 h 2041100"/>
              <a:gd name="connsiteX23" fmla="*/ 1735455 w 2016760"/>
              <a:gd name="connsiteY23" fmla="*/ 1452880 h 2041100"/>
              <a:gd name="connsiteX24" fmla="*/ 1759161 w 2016760"/>
              <a:gd name="connsiteY24" fmla="*/ 1856740 h 2041100"/>
              <a:gd name="connsiteX25" fmla="*/ 2016760 w 2016760"/>
              <a:gd name="connsiteY25" fmla="*/ 1834303 h 2041100"/>
              <a:gd name="connsiteX26" fmla="*/ 2005754 w 2016760"/>
              <a:gd name="connsiteY26" fmla="*/ 1393190 h 2041100"/>
              <a:gd name="connsiteX27" fmla="*/ 1966383 w 2016760"/>
              <a:gd name="connsiteY27" fmla="*/ 1142153 h 2041100"/>
              <a:gd name="connsiteX28" fmla="*/ 1590463 w 2016760"/>
              <a:gd name="connsiteY28" fmla="*/ 1061720 h 2041100"/>
              <a:gd name="connsiteX29" fmla="*/ 1116330 w 2016760"/>
              <a:gd name="connsiteY29" fmla="*/ 922973 h 2041100"/>
              <a:gd name="connsiteX30" fmla="*/ 1139825 w 2016760"/>
              <a:gd name="connsiteY30" fmla="*/ 905509 h 2041100"/>
              <a:gd name="connsiteX31" fmla="*/ 1137920 w 2016760"/>
              <a:gd name="connsiteY31" fmla="*/ 915670 h 2041100"/>
              <a:gd name="connsiteX32" fmla="*/ 411480 w 2016760"/>
              <a:gd name="connsiteY32" fmla="*/ 1149350 h 2041100"/>
              <a:gd name="connsiteX33" fmla="*/ 320040 w 2016760"/>
              <a:gd name="connsiteY33" fmla="*/ 712470 h 2041100"/>
              <a:gd name="connsiteX34" fmla="*/ 980440 w 2016760"/>
              <a:gd name="connsiteY34" fmla="*/ 534670 h 2041100"/>
              <a:gd name="connsiteX35" fmla="*/ 1054841 w 2016760"/>
              <a:gd name="connsiteY35" fmla="*/ 949325 h 2041100"/>
              <a:gd name="connsiteX36" fmla="*/ 1106064 w 2016760"/>
              <a:gd name="connsiteY36" fmla="*/ 916516 h 2041100"/>
              <a:gd name="connsiteX37" fmla="*/ 1042035 w 2016760"/>
              <a:gd name="connsiteY37" fmla="*/ 515620 h 2041100"/>
              <a:gd name="connsiteX38" fmla="*/ 1112520 w 2016760"/>
              <a:gd name="connsiteY38" fmla="*/ 443230 h 2041100"/>
              <a:gd name="connsiteX39" fmla="*/ 925830 w 2016760"/>
              <a:gd name="connsiteY39" fmla="*/ 30480 h 2041100"/>
              <a:gd name="connsiteX40" fmla="*/ 854710 w 2016760"/>
              <a:gd name="connsiteY40" fmla="*/ 0 h 2041100"/>
              <a:gd name="connsiteX41" fmla="*/ 721360 w 2016760"/>
              <a:gd name="connsiteY41" fmla="*/ 21590 h 2041100"/>
              <a:gd name="connsiteX0" fmla="*/ 721360 w 2005754"/>
              <a:gd name="connsiteY0" fmla="*/ 21590 h 2041100"/>
              <a:gd name="connsiteX1" fmla="*/ 96520 w 2005754"/>
              <a:gd name="connsiteY1" fmla="*/ 143510 h 2041100"/>
              <a:gd name="connsiteX2" fmla="*/ 30480 w 2005754"/>
              <a:gd name="connsiteY2" fmla="*/ 184150 h 2041100"/>
              <a:gd name="connsiteX3" fmla="*/ 0 w 2005754"/>
              <a:gd name="connsiteY3" fmla="*/ 265430 h 2041100"/>
              <a:gd name="connsiteX4" fmla="*/ 20320 w 2005754"/>
              <a:gd name="connsiteY4" fmla="*/ 361950 h 2041100"/>
              <a:gd name="connsiteX5" fmla="*/ 101600 w 2005754"/>
              <a:gd name="connsiteY5" fmla="*/ 651510 h 2041100"/>
              <a:gd name="connsiteX6" fmla="*/ 123614 w 2005754"/>
              <a:gd name="connsiteY6" fmla="*/ 740834 h 2041100"/>
              <a:gd name="connsiteX7" fmla="*/ 248920 w 2005754"/>
              <a:gd name="connsiteY7" fmla="*/ 748030 h 2041100"/>
              <a:gd name="connsiteX8" fmla="*/ 336550 w 2005754"/>
              <a:gd name="connsiteY8" fmla="*/ 1163744 h 2041100"/>
              <a:gd name="connsiteX9" fmla="*/ 370840 w 2005754"/>
              <a:gd name="connsiteY9" fmla="*/ 1210310 h 2041100"/>
              <a:gd name="connsiteX10" fmla="*/ 269240 w 2005754"/>
              <a:gd name="connsiteY10" fmla="*/ 1428750 h 2041100"/>
              <a:gd name="connsiteX11" fmla="*/ 243840 w 2005754"/>
              <a:gd name="connsiteY11" fmla="*/ 1789430 h 2041100"/>
              <a:gd name="connsiteX12" fmla="*/ 312420 w 2005754"/>
              <a:gd name="connsiteY12" fmla="*/ 1782657 h 2041100"/>
              <a:gd name="connsiteX13" fmla="*/ 338243 w 2005754"/>
              <a:gd name="connsiteY13" fmla="*/ 1398693 h 2041100"/>
              <a:gd name="connsiteX14" fmla="*/ 436880 w 2005754"/>
              <a:gd name="connsiteY14" fmla="*/ 1240790 h 2041100"/>
              <a:gd name="connsiteX15" fmla="*/ 847090 w 2005754"/>
              <a:gd name="connsiteY15" fmla="*/ 1416050 h 2041100"/>
              <a:gd name="connsiteX16" fmla="*/ 808355 w 2005754"/>
              <a:gd name="connsiteY16" fmla="*/ 1649730 h 2041100"/>
              <a:gd name="connsiteX17" fmla="*/ 823383 w 2005754"/>
              <a:gd name="connsiteY17" fmla="*/ 2040043 h 2041100"/>
              <a:gd name="connsiteX18" fmla="*/ 879687 w 2005754"/>
              <a:gd name="connsiteY18" fmla="*/ 2037292 h 2041100"/>
              <a:gd name="connsiteX19" fmla="*/ 866775 w 2005754"/>
              <a:gd name="connsiteY19" fmla="*/ 1629410 h 2041100"/>
              <a:gd name="connsiteX20" fmla="*/ 910801 w 2005754"/>
              <a:gd name="connsiteY20" fmla="*/ 1446954 h 2041100"/>
              <a:gd name="connsiteX21" fmla="*/ 979805 w 2005754"/>
              <a:gd name="connsiteY21" fmla="*/ 1481243 h 2041100"/>
              <a:gd name="connsiteX22" fmla="*/ 1714077 w 2005754"/>
              <a:gd name="connsiteY22" fmla="*/ 1187238 h 2041100"/>
              <a:gd name="connsiteX23" fmla="*/ 1735455 w 2005754"/>
              <a:gd name="connsiteY23" fmla="*/ 1452880 h 2041100"/>
              <a:gd name="connsiteX24" fmla="*/ 1759161 w 2005754"/>
              <a:gd name="connsiteY24" fmla="*/ 1856740 h 2041100"/>
              <a:gd name="connsiteX25" fmla="*/ 1832610 w 2005754"/>
              <a:gd name="connsiteY25" fmla="*/ 1847003 h 2041100"/>
              <a:gd name="connsiteX26" fmla="*/ 2005754 w 2005754"/>
              <a:gd name="connsiteY26" fmla="*/ 1393190 h 2041100"/>
              <a:gd name="connsiteX27" fmla="*/ 1966383 w 2005754"/>
              <a:gd name="connsiteY27" fmla="*/ 1142153 h 2041100"/>
              <a:gd name="connsiteX28" fmla="*/ 1590463 w 2005754"/>
              <a:gd name="connsiteY28" fmla="*/ 1061720 h 2041100"/>
              <a:gd name="connsiteX29" fmla="*/ 1116330 w 2005754"/>
              <a:gd name="connsiteY29" fmla="*/ 922973 h 2041100"/>
              <a:gd name="connsiteX30" fmla="*/ 1139825 w 2005754"/>
              <a:gd name="connsiteY30" fmla="*/ 905509 h 2041100"/>
              <a:gd name="connsiteX31" fmla="*/ 1137920 w 2005754"/>
              <a:gd name="connsiteY31" fmla="*/ 915670 h 2041100"/>
              <a:gd name="connsiteX32" fmla="*/ 411480 w 2005754"/>
              <a:gd name="connsiteY32" fmla="*/ 1149350 h 2041100"/>
              <a:gd name="connsiteX33" fmla="*/ 320040 w 2005754"/>
              <a:gd name="connsiteY33" fmla="*/ 712470 h 2041100"/>
              <a:gd name="connsiteX34" fmla="*/ 980440 w 2005754"/>
              <a:gd name="connsiteY34" fmla="*/ 534670 h 2041100"/>
              <a:gd name="connsiteX35" fmla="*/ 1054841 w 2005754"/>
              <a:gd name="connsiteY35" fmla="*/ 949325 h 2041100"/>
              <a:gd name="connsiteX36" fmla="*/ 1106064 w 2005754"/>
              <a:gd name="connsiteY36" fmla="*/ 916516 h 2041100"/>
              <a:gd name="connsiteX37" fmla="*/ 1042035 w 2005754"/>
              <a:gd name="connsiteY37" fmla="*/ 515620 h 2041100"/>
              <a:gd name="connsiteX38" fmla="*/ 1112520 w 2005754"/>
              <a:gd name="connsiteY38" fmla="*/ 443230 h 2041100"/>
              <a:gd name="connsiteX39" fmla="*/ 925830 w 2005754"/>
              <a:gd name="connsiteY39" fmla="*/ 30480 h 2041100"/>
              <a:gd name="connsiteX40" fmla="*/ 854710 w 2005754"/>
              <a:gd name="connsiteY40" fmla="*/ 0 h 2041100"/>
              <a:gd name="connsiteX41" fmla="*/ 721360 w 2005754"/>
              <a:gd name="connsiteY41" fmla="*/ 21590 h 2041100"/>
              <a:gd name="connsiteX0" fmla="*/ 721360 w 1975498"/>
              <a:gd name="connsiteY0" fmla="*/ 21590 h 2041100"/>
              <a:gd name="connsiteX1" fmla="*/ 96520 w 1975498"/>
              <a:gd name="connsiteY1" fmla="*/ 143510 h 2041100"/>
              <a:gd name="connsiteX2" fmla="*/ 30480 w 1975498"/>
              <a:gd name="connsiteY2" fmla="*/ 184150 h 2041100"/>
              <a:gd name="connsiteX3" fmla="*/ 0 w 1975498"/>
              <a:gd name="connsiteY3" fmla="*/ 265430 h 2041100"/>
              <a:gd name="connsiteX4" fmla="*/ 20320 w 1975498"/>
              <a:gd name="connsiteY4" fmla="*/ 361950 h 2041100"/>
              <a:gd name="connsiteX5" fmla="*/ 101600 w 1975498"/>
              <a:gd name="connsiteY5" fmla="*/ 651510 h 2041100"/>
              <a:gd name="connsiteX6" fmla="*/ 123614 w 1975498"/>
              <a:gd name="connsiteY6" fmla="*/ 740834 h 2041100"/>
              <a:gd name="connsiteX7" fmla="*/ 248920 w 1975498"/>
              <a:gd name="connsiteY7" fmla="*/ 748030 h 2041100"/>
              <a:gd name="connsiteX8" fmla="*/ 336550 w 1975498"/>
              <a:gd name="connsiteY8" fmla="*/ 1163744 h 2041100"/>
              <a:gd name="connsiteX9" fmla="*/ 370840 w 1975498"/>
              <a:gd name="connsiteY9" fmla="*/ 1210310 h 2041100"/>
              <a:gd name="connsiteX10" fmla="*/ 269240 w 1975498"/>
              <a:gd name="connsiteY10" fmla="*/ 1428750 h 2041100"/>
              <a:gd name="connsiteX11" fmla="*/ 243840 w 1975498"/>
              <a:gd name="connsiteY11" fmla="*/ 1789430 h 2041100"/>
              <a:gd name="connsiteX12" fmla="*/ 312420 w 1975498"/>
              <a:gd name="connsiteY12" fmla="*/ 1782657 h 2041100"/>
              <a:gd name="connsiteX13" fmla="*/ 338243 w 1975498"/>
              <a:gd name="connsiteY13" fmla="*/ 1398693 h 2041100"/>
              <a:gd name="connsiteX14" fmla="*/ 436880 w 1975498"/>
              <a:gd name="connsiteY14" fmla="*/ 1240790 h 2041100"/>
              <a:gd name="connsiteX15" fmla="*/ 847090 w 1975498"/>
              <a:gd name="connsiteY15" fmla="*/ 1416050 h 2041100"/>
              <a:gd name="connsiteX16" fmla="*/ 808355 w 1975498"/>
              <a:gd name="connsiteY16" fmla="*/ 1649730 h 2041100"/>
              <a:gd name="connsiteX17" fmla="*/ 823383 w 1975498"/>
              <a:gd name="connsiteY17" fmla="*/ 2040043 h 2041100"/>
              <a:gd name="connsiteX18" fmla="*/ 879687 w 1975498"/>
              <a:gd name="connsiteY18" fmla="*/ 2037292 h 2041100"/>
              <a:gd name="connsiteX19" fmla="*/ 866775 w 1975498"/>
              <a:gd name="connsiteY19" fmla="*/ 1629410 h 2041100"/>
              <a:gd name="connsiteX20" fmla="*/ 910801 w 1975498"/>
              <a:gd name="connsiteY20" fmla="*/ 1446954 h 2041100"/>
              <a:gd name="connsiteX21" fmla="*/ 979805 w 1975498"/>
              <a:gd name="connsiteY21" fmla="*/ 1481243 h 2041100"/>
              <a:gd name="connsiteX22" fmla="*/ 1714077 w 1975498"/>
              <a:gd name="connsiteY22" fmla="*/ 1187238 h 2041100"/>
              <a:gd name="connsiteX23" fmla="*/ 1735455 w 1975498"/>
              <a:gd name="connsiteY23" fmla="*/ 1452880 h 2041100"/>
              <a:gd name="connsiteX24" fmla="*/ 1759161 w 1975498"/>
              <a:gd name="connsiteY24" fmla="*/ 1856740 h 2041100"/>
              <a:gd name="connsiteX25" fmla="*/ 1832610 w 1975498"/>
              <a:gd name="connsiteY25" fmla="*/ 1847003 h 2041100"/>
              <a:gd name="connsiteX26" fmla="*/ 1812079 w 1975498"/>
              <a:gd name="connsiteY26" fmla="*/ 1399540 h 2041100"/>
              <a:gd name="connsiteX27" fmla="*/ 1966383 w 1975498"/>
              <a:gd name="connsiteY27" fmla="*/ 1142153 h 2041100"/>
              <a:gd name="connsiteX28" fmla="*/ 1590463 w 1975498"/>
              <a:gd name="connsiteY28" fmla="*/ 1061720 h 2041100"/>
              <a:gd name="connsiteX29" fmla="*/ 1116330 w 1975498"/>
              <a:gd name="connsiteY29" fmla="*/ 922973 h 2041100"/>
              <a:gd name="connsiteX30" fmla="*/ 1139825 w 1975498"/>
              <a:gd name="connsiteY30" fmla="*/ 905509 h 2041100"/>
              <a:gd name="connsiteX31" fmla="*/ 1137920 w 1975498"/>
              <a:gd name="connsiteY31" fmla="*/ 915670 h 2041100"/>
              <a:gd name="connsiteX32" fmla="*/ 411480 w 1975498"/>
              <a:gd name="connsiteY32" fmla="*/ 1149350 h 2041100"/>
              <a:gd name="connsiteX33" fmla="*/ 320040 w 1975498"/>
              <a:gd name="connsiteY33" fmla="*/ 712470 h 2041100"/>
              <a:gd name="connsiteX34" fmla="*/ 980440 w 1975498"/>
              <a:gd name="connsiteY34" fmla="*/ 534670 h 2041100"/>
              <a:gd name="connsiteX35" fmla="*/ 1054841 w 1975498"/>
              <a:gd name="connsiteY35" fmla="*/ 949325 h 2041100"/>
              <a:gd name="connsiteX36" fmla="*/ 1106064 w 1975498"/>
              <a:gd name="connsiteY36" fmla="*/ 916516 h 2041100"/>
              <a:gd name="connsiteX37" fmla="*/ 1042035 w 1975498"/>
              <a:gd name="connsiteY37" fmla="*/ 515620 h 2041100"/>
              <a:gd name="connsiteX38" fmla="*/ 1112520 w 1975498"/>
              <a:gd name="connsiteY38" fmla="*/ 443230 h 2041100"/>
              <a:gd name="connsiteX39" fmla="*/ 925830 w 1975498"/>
              <a:gd name="connsiteY39" fmla="*/ 30480 h 2041100"/>
              <a:gd name="connsiteX40" fmla="*/ 854710 w 1975498"/>
              <a:gd name="connsiteY40" fmla="*/ 0 h 2041100"/>
              <a:gd name="connsiteX41" fmla="*/ 721360 w 1975498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590463 w 1832610"/>
              <a:gd name="connsiteY28" fmla="*/ 1061720 h 2041100"/>
              <a:gd name="connsiteX29" fmla="*/ 1116330 w 1832610"/>
              <a:gd name="connsiteY29" fmla="*/ 922973 h 2041100"/>
              <a:gd name="connsiteX30" fmla="*/ 1139825 w 1832610"/>
              <a:gd name="connsiteY30" fmla="*/ 905509 h 2041100"/>
              <a:gd name="connsiteX31" fmla="*/ 1137920 w 1832610"/>
              <a:gd name="connsiteY31" fmla="*/ 915670 h 2041100"/>
              <a:gd name="connsiteX32" fmla="*/ 411480 w 1832610"/>
              <a:gd name="connsiteY32" fmla="*/ 1149350 h 2041100"/>
              <a:gd name="connsiteX33" fmla="*/ 320040 w 1832610"/>
              <a:gd name="connsiteY33" fmla="*/ 712470 h 2041100"/>
              <a:gd name="connsiteX34" fmla="*/ 980440 w 1832610"/>
              <a:gd name="connsiteY34" fmla="*/ 534670 h 2041100"/>
              <a:gd name="connsiteX35" fmla="*/ 1054841 w 1832610"/>
              <a:gd name="connsiteY35" fmla="*/ 949325 h 2041100"/>
              <a:gd name="connsiteX36" fmla="*/ 1106064 w 1832610"/>
              <a:gd name="connsiteY36" fmla="*/ 916516 h 2041100"/>
              <a:gd name="connsiteX37" fmla="*/ 1042035 w 1832610"/>
              <a:gd name="connsiteY37" fmla="*/ 515620 h 2041100"/>
              <a:gd name="connsiteX38" fmla="*/ 1112520 w 1832610"/>
              <a:gd name="connsiteY38" fmla="*/ 443230 h 2041100"/>
              <a:gd name="connsiteX39" fmla="*/ 925830 w 1832610"/>
              <a:gd name="connsiteY39" fmla="*/ 30480 h 2041100"/>
              <a:gd name="connsiteX40" fmla="*/ 854710 w 1832610"/>
              <a:gd name="connsiteY40" fmla="*/ 0 h 2041100"/>
              <a:gd name="connsiteX41" fmla="*/ 721360 w 1832610"/>
              <a:gd name="connsiteY41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714077 w 1832610"/>
              <a:gd name="connsiteY22" fmla="*/ 11872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72708 w 1832610"/>
              <a:gd name="connsiteY27" fmla="*/ 1132628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735455 w 1832610"/>
              <a:gd name="connsiteY23" fmla="*/ 1452880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59161 w 1832610"/>
              <a:gd name="connsiteY24" fmla="*/ 1856740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32610"/>
              <a:gd name="connsiteY0" fmla="*/ 21590 h 2041100"/>
              <a:gd name="connsiteX1" fmla="*/ 96520 w 1832610"/>
              <a:gd name="connsiteY1" fmla="*/ 143510 h 2041100"/>
              <a:gd name="connsiteX2" fmla="*/ 30480 w 1832610"/>
              <a:gd name="connsiteY2" fmla="*/ 184150 h 2041100"/>
              <a:gd name="connsiteX3" fmla="*/ 0 w 1832610"/>
              <a:gd name="connsiteY3" fmla="*/ 265430 h 2041100"/>
              <a:gd name="connsiteX4" fmla="*/ 20320 w 1832610"/>
              <a:gd name="connsiteY4" fmla="*/ 361950 h 2041100"/>
              <a:gd name="connsiteX5" fmla="*/ 101600 w 1832610"/>
              <a:gd name="connsiteY5" fmla="*/ 651510 h 2041100"/>
              <a:gd name="connsiteX6" fmla="*/ 123614 w 1832610"/>
              <a:gd name="connsiteY6" fmla="*/ 740834 h 2041100"/>
              <a:gd name="connsiteX7" fmla="*/ 248920 w 1832610"/>
              <a:gd name="connsiteY7" fmla="*/ 748030 h 2041100"/>
              <a:gd name="connsiteX8" fmla="*/ 336550 w 1832610"/>
              <a:gd name="connsiteY8" fmla="*/ 1163744 h 2041100"/>
              <a:gd name="connsiteX9" fmla="*/ 370840 w 1832610"/>
              <a:gd name="connsiteY9" fmla="*/ 1210310 h 2041100"/>
              <a:gd name="connsiteX10" fmla="*/ 269240 w 1832610"/>
              <a:gd name="connsiteY10" fmla="*/ 1428750 h 2041100"/>
              <a:gd name="connsiteX11" fmla="*/ 243840 w 1832610"/>
              <a:gd name="connsiteY11" fmla="*/ 1789430 h 2041100"/>
              <a:gd name="connsiteX12" fmla="*/ 312420 w 1832610"/>
              <a:gd name="connsiteY12" fmla="*/ 1782657 h 2041100"/>
              <a:gd name="connsiteX13" fmla="*/ 338243 w 1832610"/>
              <a:gd name="connsiteY13" fmla="*/ 1398693 h 2041100"/>
              <a:gd name="connsiteX14" fmla="*/ 436880 w 1832610"/>
              <a:gd name="connsiteY14" fmla="*/ 1240790 h 2041100"/>
              <a:gd name="connsiteX15" fmla="*/ 847090 w 1832610"/>
              <a:gd name="connsiteY15" fmla="*/ 1416050 h 2041100"/>
              <a:gd name="connsiteX16" fmla="*/ 808355 w 1832610"/>
              <a:gd name="connsiteY16" fmla="*/ 1649730 h 2041100"/>
              <a:gd name="connsiteX17" fmla="*/ 823383 w 1832610"/>
              <a:gd name="connsiteY17" fmla="*/ 2040043 h 2041100"/>
              <a:gd name="connsiteX18" fmla="*/ 879687 w 1832610"/>
              <a:gd name="connsiteY18" fmla="*/ 2037292 h 2041100"/>
              <a:gd name="connsiteX19" fmla="*/ 866775 w 1832610"/>
              <a:gd name="connsiteY19" fmla="*/ 1629410 h 2041100"/>
              <a:gd name="connsiteX20" fmla="*/ 910801 w 1832610"/>
              <a:gd name="connsiteY20" fmla="*/ 1446954 h 2041100"/>
              <a:gd name="connsiteX21" fmla="*/ 979805 w 1832610"/>
              <a:gd name="connsiteY21" fmla="*/ 1481243 h 2041100"/>
              <a:gd name="connsiteX22" fmla="*/ 1653752 w 1832610"/>
              <a:gd name="connsiteY22" fmla="*/ 1212638 h 2041100"/>
              <a:gd name="connsiteX23" fmla="*/ 1691005 w 1832610"/>
              <a:gd name="connsiteY23" fmla="*/ 1475105 h 2041100"/>
              <a:gd name="connsiteX24" fmla="*/ 1702011 w 1832610"/>
              <a:gd name="connsiteY24" fmla="*/ 1859915 h 2041100"/>
              <a:gd name="connsiteX25" fmla="*/ 1832610 w 1832610"/>
              <a:gd name="connsiteY25" fmla="*/ 1847003 h 2041100"/>
              <a:gd name="connsiteX26" fmla="*/ 1812079 w 1832610"/>
              <a:gd name="connsiteY26" fmla="*/ 1399540 h 2041100"/>
              <a:gd name="connsiteX27" fmla="*/ 1718733 w 1832610"/>
              <a:gd name="connsiteY27" fmla="*/ 1167553 h 2041100"/>
              <a:gd name="connsiteX28" fmla="*/ 1116330 w 1832610"/>
              <a:gd name="connsiteY28" fmla="*/ 922973 h 2041100"/>
              <a:gd name="connsiteX29" fmla="*/ 1139825 w 1832610"/>
              <a:gd name="connsiteY29" fmla="*/ 905509 h 2041100"/>
              <a:gd name="connsiteX30" fmla="*/ 1137920 w 1832610"/>
              <a:gd name="connsiteY30" fmla="*/ 915670 h 2041100"/>
              <a:gd name="connsiteX31" fmla="*/ 411480 w 1832610"/>
              <a:gd name="connsiteY31" fmla="*/ 1149350 h 2041100"/>
              <a:gd name="connsiteX32" fmla="*/ 320040 w 1832610"/>
              <a:gd name="connsiteY32" fmla="*/ 712470 h 2041100"/>
              <a:gd name="connsiteX33" fmla="*/ 980440 w 1832610"/>
              <a:gd name="connsiteY33" fmla="*/ 534670 h 2041100"/>
              <a:gd name="connsiteX34" fmla="*/ 1054841 w 1832610"/>
              <a:gd name="connsiteY34" fmla="*/ 949325 h 2041100"/>
              <a:gd name="connsiteX35" fmla="*/ 1106064 w 1832610"/>
              <a:gd name="connsiteY35" fmla="*/ 916516 h 2041100"/>
              <a:gd name="connsiteX36" fmla="*/ 1042035 w 1832610"/>
              <a:gd name="connsiteY36" fmla="*/ 515620 h 2041100"/>
              <a:gd name="connsiteX37" fmla="*/ 1112520 w 1832610"/>
              <a:gd name="connsiteY37" fmla="*/ 443230 h 2041100"/>
              <a:gd name="connsiteX38" fmla="*/ 925830 w 1832610"/>
              <a:gd name="connsiteY38" fmla="*/ 30480 h 2041100"/>
              <a:gd name="connsiteX39" fmla="*/ 854710 w 1832610"/>
              <a:gd name="connsiteY39" fmla="*/ 0 h 2041100"/>
              <a:gd name="connsiteX40" fmla="*/ 721360 w 1832610"/>
              <a:gd name="connsiteY40" fmla="*/ 21590 h 2041100"/>
              <a:gd name="connsiteX0" fmla="*/ 721360 w 1812079"/>
              <a:gd name="connsiteY0" fmla="*/ 21590 h 2041100"/>
              <a:gd name="connsiteX1" fmla="*/ 96520 w 1812079"/>
              <a:gd name="connsiteY1" fmla="*/ 143510 h 2041100"/>
              <a:gd name="connsiteX2" fmla="*/ 30480 w 1812079"/>
              <a:gd name="connsiteY2" fmla="*/ 184150 h 2041100"/>
              <a:gd name="connsiteX3" fmla="*/ 0 w 1812079"/>
              <a:gd name="connsiteY3" fmla="*/ 265430 h 2041100"/>
              <a:gd name="connsiteX4" fmla="*/ 20320 w 1812079"/>
              <a:gd name="connsiteY4" fmla="*/ 361950 h 2041100"/>
              <a:gd name="connsiteX5" fmla="*/ 101600 w 1812079"/>
              <a:gd name="connsiteY5" fmla="*/ 651510 h 2041100"/>
              <a:gd name="connsiteX6" fmla="*/ 123614 w 1812079"/>
              <a:gd name="connsiteY6" fmla="*/ 740834 h 2041100"/>
              <a:gd name="connsiteX7" fmla="*/ 248920 w 1812079"/>
              <a:gd name="connsiteY7" fmla="*/ 748030 h 2041100"/>
              <a:gd name="connsiteX8" fmla="*/ 336550 w 1812079"/>
              <a:gd name="connsiteY8" fmla="*/ 1163744 h 2041100"/>
              <a:gd name="connsiteX9" fmla="*/ 370840 w 1812079"/>
              <a:gd name="connsiteY9" fmla="*/ 1210310 h 2041100"/>
              <a:gd name="connsiteX10" fmla="*/ 269240 w 1812079"/>
              <a:gd name="connsiteY10" fmla="*/ 1428750 h 2041100"/>
              <a:gd name="connsiteX11" fmla="*/ 243840 w 1812079"/>
              <a:gd name="connsiteY11" fmla="*/ 1789430 h 2041100"/>
              <a:gd name="connsiteX12" fmla="*/ 312420 w 1812079"/>
              <a:gd name="connsiteY12" fmla="*/ 1782657 h 2041100"/>
              <a:gd name="connsiteX13" fmla="*/ 338243 w 1812079"/>
              <a:gd name="connsiteY13" fmla="*/ 1398693 h 2041100"/>
              <a:gd name="connsiteX14" fmla="*/ 436880 w 1812079"/>
              <a:gd name="connsiteY14" fmla="*/ 1240790 h 2041100"/>
              <a:gd name="connsiteX15" fmla="*/ 847090 w 1812079"/>
              <a:gd name="connsiteY15" fmla="*/ 1416050 h 2041100"/>
              <a:gd name="connsiteX16" fmla="*/ 808355 w 1812079"/>
              <a:gd name="connsiteY16" fmla="*/ 1649730 h 2041100"/>
              <a:gd name="connsiteX17" fmla="*/ 823383 w 1812079"/>
              <a:gd name="connsiteY17" fmla="*/ 2040043 h 2041100"/>
              <a:gd name="connsiteX18" fmla="*/ 879687 w 1812079"/>
              <a:gd name="connsiteY18" fmla="*/ 2037292 h 2041100"/>
              <a:gd name="connsiteX19" fmla="*/ 866775 w 1812079"/>
              <a:gd name="connsiteY19" fmla="*/ 1629410 h 2041100"/>
              <a:gd name="connsiteX20" fmla="*/ 910801 w 1812079"/>
              <a:gd name="connsiteY20" fmla="*/ 1446954 h 2041100"/>
              <a:gd name="connsiteX21" fmla="*/ 979805 w 1812079"/>
              <a:gd name="connsiteY21" fmla="*/ 1481243 h 2041100"/>
              <a:gd name="connsiteX22" fmla="*/ 1653752 w 1812079"/>
              <a:gd name="connsiteY22" fmla="*/ 1212638 h 2041100"/>
              <a:gd name="connsiteX23" fmla="*/ 1691005 w 1812079"/>
              <a:gd name="connsiteY23" fmla="*/ 1475105 h 2041100"/>
              <a:gd name="connsiteX24" fmla="*/ 1702011 w 1812079"/>
              <a:gd name="connsiteY24" fmla="*/ 1859915 h 2041100"/>
              <a:gd name="connsiteX25" fmla="*/ 1788160 w 1812079"/>
              <a:gd name="connsiteY25" fmla="*/ 1853353 h 2041100"/>
              <a:gd name="connsiteX26" fmla="*/ 1812079 w 1812079"/>
              <a:gd name="connsiteY26" fmla="*/ 1399540 h 2041100"/>
              <a:gd name="connsiteX27" fmla="*/ 1718733 w 1812079"/>
              <a:gd name="connsiteY27" fmla="*/ 1167553 h 2041100"/>
              <a:gd name="connsiteX28" fmla="*/ 1116330 w 1812079"/>
              <a:gd name="connsiteY28" fmla="*/ 922973 h 2041100"/>
              <a:gd name="connsiteX29" fmla="*/ 1139825 w 1812079"/>
              <a:gd name="connsiteY29" fmla="*/ 905509 h 2041100"/>
              <a:gd name="connsiteX30" fmla="*/ 1137920 w 1812079"/>
              <a:gd name="connsiteY30" fmla="*/ 915670 h 2041100"/>
              <a:gd name="connsiteX31" fmla="*/ 411480 w 1812079"/>
              <a:gd name="connsiteY31" fmla="*/ 1149350 h 2041100"/>
              <a:gd name="connsiteX32" fmla="*/ 320040 w 1812079"/>
              <a:gd name="connsiteY32" fmla="*/ 712470 h 2041100"/>
              <a:gd name="connsiteX33" fmla="*/ 980440 w 1812079"/>
              <a:gd name="connsiteY33" fmla="*/ 534670 h 2041100"/>
              <a:gd name="connsiteX34" fmla="*/ 1054841 w 1812079"/>
              <a:gd name="connsiteY34" fmla="*/ 949325 h 2041100"/>
              <a:gd name="connsiteX35" fmla="*/ 1106064 w 1812079"/>
              <a:gd name="connsiteY35" fmla="*/ 916516 h 2041100"/>
              <a:gd name="connsiteX36" fmla="*/ 1042035 w 1812079"/>
              <a:gd name="connsiteY36" fmla="*/ 515620 h 2041100"/>
              <a:gd name="connsiteX37" fmla="*/ 1112520 w 1812079"/>
              <a:gd name="connsiteY37" fmla="*/ 443230 h 2041100"/>
              <a:gd name="connsiteX38" fmla="*/ 925830 w 1812079"/>
              <a:gd name="connsiteY38" fmla="*/ 30480 h 2041100"/>
              <a:gd name="connsiteX39" fmla="*/ 854710 w 1812079"/>
              <a:gd name="connsiteY39" fmla="*/ 0 h 2041100"/>
              <a:gd name="connsiteX40" fmla="*/ 721360 w 1812079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718733 w 1788160"/>
              <a:gd name="connsiteY27" fmla="*/ 11675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653752 w 1788160"/>
              <a:gd name="connsiteY22" fmla="*/ 12126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91005 w 1788160"/>
              <a:gd name="connsiteY23" fmla="*/ 1475105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702011 w 1788160"/>
              <a:gd name="connsiteY24" fmla="*/ 18599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88160"/>
              <a:gd name="connsiteY0" fmla="*/ 21590 h 2041100"/>
              <a:gd name="connsiteX1" fmla="*/ 96520 w 1788160"/>
              <a:gd name="connsiteY1" fmla="*/ 143510 h 2041100"/>
              <a:gd name="connsiteX2" fmla="*/ 30480 w 1788160"/>
              <a:gd name="connsiteY2" fmla="*/ 184150 h 2041100"/>
              <a:gd name="connsiteX3" fmla="*/ 0 w 1788160"/>
              <a:gd name="connsiteY3" fmla="*/ 265430 h 2041100"/>
              <a:gd name="connsiteX4" fmla="*/ 20320 w 1788160"/>
              <a:gd name="connsiteY4" fmla="*/ 361950 h 2041100"/>
              <a:gd name="connsiteX5" fmla="*/ 101600 w 1788160"/>
              <a:gd name="connsiteY5" fmla="*/ 651510 h 2041100"/>
              <a:gd name="connsiteX6" fmla="*/ 123614 w 1788160"/>
              <a:gd name="connsiteY6" fmla="*/ 740834 h 2041100"/>
              <a:gd name="connsiteX7" fmla="*/ 248920 w 1788160"/>
              <a:gd name="connsiteY7" fmla="*/ 748030 h 2041100"/>
              <a:gd name="connsiteX8" fmla="*/ 336550 w 1788160"/>
              <a:gd name="connsiteY8" fmla="*/ 1163744 h 2041100"/>
              <a:gd name="connsiteX9" fmla="*/ 370840 w 1788160"/>
              <a:gd name="connsiteY9" fmla="*/ 1210310 h 2041100"/>
              <a:gd name="connsiteX10" fmla="*/ 269240 w 1788160"/>
              <a:gd name="connsiteY10" fmla="*/ 1428750 h 2041100"/>
              <a:gd name="connsiteX11" fmla="*/ 243840 w 1788160"/>
              <a:gd name="connsiteY11" fmla="*/ 1789430 h 2041100"/>
              <a:gd name="connsiteX12" fmla="*/ 312420 w 1788160"/>
              <a:gd name="connsiteY12" fmla="*/ 1782657 h 2041100"/>
              <a:gd name="connsiteX13" fmla="*/ 338243 w 1788160"/>
              <a:gd name="connsiteY13" fmla="*/ 1398693 h 2041100"/>
              <a:gd name="connsiteX14" fmla="*/ 436880 w 1788160"/>
              <a:gd name="connsiteY14" fmla="*/ 1240790 h 2041100"/>
              <a:gd name="connsiteX15" fmla="*/ 847090 w 1788160"/>
              <a:gd name="connsiteY15" fmla="*/ 1416050 h 2041100"/>
              <a:gd name="connsiteX16" fmla="*/ 808355 w 1788160"/>
              <a:gd name="connsiteY16" fmla="*/ 1649730 h 2041100"/>
              <a:gd name="connsiteX17" fmla="*/ 823383 w 1788160"/>
              <a:gd name="connsiteY17" fmla="*/ 2040043 h 2041100"/>
              <a:gd name="connsiteX18" fmla="*/ 879687 w 1788160"/>
              <a:gd name="connsiteY18" fmla="*/ 2037292 h 2041100"/>
              <a:gd name="connsiteX19" fmla="*/ 866775 w 1788160"/>
              <a:gd name="connsiteY19" fmla="*/ 1629410 h 2041100"/>
              <a:gd name="connsiteX20" fmla="*/ 910801 w 1788160"/>
              <a:gd name="connsiteY20" fmla="*/ 1446954 h 2041100"/>
              <a:gd name="connsiteX21" fmla="*/ 979805 w 1788160"/>
              <a:gd name="connsiteY21" fmla="*/ 1481243 h 2041100"/>
              <a:gd name="connsiteX22" fmla="*/ 1599777 w 1788160"/>
              <a:gd name="connsiteY22" fmla="*/ 1238038 h 2041100"/>
              <a:gd name="connsiteX23" fmla="*/ 1659255 w 1788160"/>
              <a:gd name="connsiteY23" fmla="*/ 1478280 h 2041100"/>
              <a:gd name="connsiteX24" fmla="*/ 1663911 w 1788160"/>
              <a:gd name="connsiteY24" fmla="*/ 1834515 h 2041100"/>
              <a:gd name="connsiteX25" fmla="*/ 1788160 w 1788160"/>
              <a:gd name="connsiteY25" fmla="*/ 1853353 h 2041100"/>
              <a:gd name="connsiteX26" fmla="*/ 1767629 w 1788160"/>
              <a:gd name="connsiteY26" fmla="*/ 1396365 h 2041100"/>
              <a:gd name="connsiteX27" fmla="*/ 1680633 w 1788160"/>
              <a:gd name="connsiteY27" fmla="*/ 1192953 h 2041100"/>
              <a:gd name="connsiteX28" fmla="*/ 1116330 w 1788160"/>
              <a:gd name="connsiteY28" fmla="*/ 922973 h 2041100"/>
              <a:gd name="connsiteX29" fmla="*/ 1139825 w 1788160"/>
              <a:gd name="connsiteY29" fmla="*/ 905509 h 2041100"/>
              <a:gd name="connsiteX30" fmla="*/ 1137920 w 1788160"/>
              <a:gd name="connsiteY30" fmla="*/ 915670 h 2041100"/>
              <a:gd name="connsiteX31" fmla="*/ 411480 w 1788160"/>
              <a:gd name="connsiteY31" fmla="*/ 1149350 h 2041100"/>
              <a:gd name="connsiteX32" fmla="*/ 320040 w 1788160"/>
              <a:gd name="connsiteY32" fmla="*/ 712470 h 2041100"/>
              <a:gd name="connsiteX33" fmla="*/ 980440 w 1788160"/>
              <a:gd name="connsiteY33" fmla="*/ 534670 h 2041100"/>
              <a:gd name="connsiteX34" fmla="*/ 1054841 w 1788160"/>
              <a:gd name="connsiteY34" fmla="*/ 949325 h 2041100"/>
              <a:gd name="connsiteX35" fmla="*/ 1106064 w 1788160"/>
              <a:gd name="connsiteY35" fmla="*/ 916516 h 2041100"/>
              <a:gd name="connsiteX36" fmla="*/ 1042035 w 1788160"/>
              <a:gd name="connsiteY36" fmla="*/ 515620 h 2041100"/>
              <a:gd name="connsiteX37" fmla="*/ 1112520 w 1788160"/>
              <a:gd name="connsiteY37" fmla="*/ 443230 h 2041100"/>
              <a:gd name="connsiteX38" fmla="*/ 925830 w 1788160"/>
              <a:gd name="connsiteY38" fmla="*/ 30480 h 2041100"/>
              <a:gd name="connsiteX39" fmla="*/ 854710 w 1788160"/>
              <a:gd name="connsiteY39" fmla="*/ 0 h 2041100"/>
              <a:gd name="connsiteX40" fmla="*/ 721360 w 1788160"/>
              <a:gd name="connsiteY40" fmla="*/ 21590 h 2041100"/>
              <a:gd name="connsiteX0" fmla="*/ 721360 w 1767629"/>
              <a:gd name="connsiteY0" fmla="*/ 21590 h 2041100"/>
              <a:gd name="connsiteX1" fmla="*/ 96520 w 1767629"/>
              <a:gd name="connsiteY1" fmla="*/ 143510 h 2041100"/>
              <a:gd name="connsiteX2" fmla="*/ 30480 w 1767629"/>
              <a:gd name="connsiteY2" fmla="*/ 184150 h 2041100"/>
              <a:gd name="connsiteX3" fmla="*/ 0 w 1767629"/>
              <a:gd name="connsiteY3" fmla="*/ 265430 h 2041100"/>
              <a:gd name="connsiteX4" fmla="*/ 20320 w 1767629"/>
              <a:gd name="connsiteY4" fmla="*/ 361950 h 2041100"/>
              <a:gd name="connsiteX5" fmla="*/ 101600 w 1767629"/>
              <a:gd name="connsiteY5" fmla="*/ 651510 h 2041100"/>
              <a:gd name="connsiteX6" fmla="*/ 123614 w 1767629"/>
              <a:gd name="connsiteY6" fmla="*/ 740834 h 2041100"/>
              <a:gd name="connsiteX7" fmla="*/ 248920 w 1767629"/>
              <a:gd name="connsiteY7" fmla="*/ 748030 h 2041100"/>
              <a:gd name="connsiteX8" fmla="*/ 336550 w 1767629"/>
              <a:gd name="connsiteY8" fmla="*/ 1163744 h 2041100"/>
              <a:gd name="connsiteX9" fmla="*/ 370840 w 1767629"/>
              <a:gd name="connsiteY9" fmla="*/ 1210310 h 2041100"/>
              <a:gd name="connsiteX10" fmla="*/ 269240 w 1767629"/>
              <a:gd name="connsiteY10" fmla="*/ 1428750 h 2041100"/>
              <a:gd name="connsiteX11" fmla="*/ 243840 w 1767629"/>
              <a:gd name="connsiteY11" fmla="*/ 1789430 h 2041100"/>
              <a:gd name="connsiteX12" fmla="*/ 312420 w 1767629"/>
              <a:gd name="connsiteY12" fmla="*/ 1782657 h 2041100"/>
              <a:gd name="connsiteX13" fmla="*/ 338243 w 1767629"/>
              <a:gd name="connsiteY13" fmla="*/ 1398693 h 2041100"/>
              <a:gd name="connsiteX14" fmla="*/ 436880 w 1767629"/>
              <a:gd name="connsiteY14" fmla="*/ 1240790 h 2041100"/>
              <a:gd name="connsiteX15" fmla="*/ 847090 w 1767629"/>
              <a:gd name="connsiteY15" fmla="*/ 1416050 h 2041100"/>
              <a:gd name="connsiteX16" fmla="*/ 808355 w 1767629"/>
              <a:gd name="connsiteY16" fmla="*/ 1649730 h 2041100"/>
              <a:gd name="connsiteX17" fmla="*/ 823383 w 1767629"/>
              <a:gd name="connsiteY17" fmla="*/ 2040043 h 2041100"/>
              <a:gd name="connsiteX18" fmla="*/ 879687 w 1767629"/>
              <a:gd name="connsiteY18" fmla="*/ 2037292 h 2041100"/>
              <a:gd name="connsiteX19" fmla="*/ 866775 w 1767629"/>
              <a:gd name="connsiteY19" fmla="*/ 1629410 h 2041100"/>
              <a:gd name="connsiteX20" fmla="*/ 910801 w 1767629"/>
              <a:gd name="connsiteY20" fmla="*/ 1446954 h 2041100"/>
              <a:gd name="connsiteX21" fmla="*/ 979805 w 1767629"/>
              <a:gd name="connsiteY21" fmla="*/ 1481243 h 2041100"/>
              <a:gd name="connsiteX22" fmla="*/ 1599777 w 1767629"/>
              <a:gd name="connsiteY22" fmla="*/ 1238038 h 2041100"/>
              <a:gd name="connsiteX23" fmla="*/ 1659255 w 1767629"/>
              <a:gd name="connsiteY23" fmla="*/ 1478280 h 2041100"/>
              <a:gd name="connsiteX24" fmla="*/ 1663911 w 1767629"/>
              <a:gd name="connsiteY24" fmla="*/ 1834515 h 2041100"/>
              <a:gd name="connsiteX25" fmla="*/ 1721485 w 1767629"/>
              <a:gd name="connsiteY25" fmla="*/ 1821603 h 2041100"/>
              <a:gd name="connsiteX26" fmla="*/ 1767629 w 1767629"/>
              <a:gd name="connsiteY26" fmla="*/ 1396365 h 2041100"/>
              <a:gd name="connsiteX27" fmla="*/ 1680633 w 1767629"/>
              <a:gd name="connsiteY27" fmla="*/ 1192953 h 2041100"/>
              <a:gd name="connsiteX28" fmla="*/ 1116330 w 1767629"/>
              <a:gd name="connsiteY28" fmla="*/ 922973 h 2041100"/>
              <a:gd name="connsiteX29" fmla="*/ 1139825 w 1767629"/>
              <a:gd name="connsiteY29" fmla="*/ 905509 h 2041100"/>
              <a:gd name="connsiteX30" fmla="*/ 1137920 w 1767629"/>
              <a:gd name="connsiteY30" fmla="*/ 915670 h 2041100"/>
              <a:gd name="connsiteX31" fmla="*/ 411480 w 1767629"/>
              <a:gd name="connsiteY31" fmla="*/ 1149350 h 2041100"/>
              <a:gd name="connsiteX32" fmla="*/ 320040 w 1767629"/>
              <a:gd name="connsiteY32" fmla="*/ 712470 h 2041100"/>
              <a:gd name="connsiteX33" fmla="*/ 980440 w 1767629"/>
              <a:gd name="connsiteY33" fmla="*/ 534670 h 2041100"/>
              <a:gd name="connsiteX34" fmla="*/ 1054841 w 1767629"/>
              <a:gd name="connsiteY34" fmla="*/ 949325 h 2041100"/>
              <a:gd name="connsiteX35" fmla="*/ 1106064 w 1767629"/>
              <a:gd name="connsiteY35" fmla="*/ 916516 h 2041100"/>
              <a:gd name="connsiteX36" fmla="*/ 1042035 w 1767629"/>
              <a:gd name="connsiteY36" fmla="*/ 515620 h 2041100"/>
              <a:gd name="connsiteX37" fmla="*/ 1112520 w 1767629"/>
              <a:gd name="connsiteY37" fmla="*/ 443230 h 2041100"/>
              <a:gd name="connsiteX38" fmla="*/ 925830 w 1767629"/>
              <a:gd name="connsiteY38" fmla="*/ 30480 h 2041100"/>
              <a:gd name="connsiteX39" fmla="*/ 854710 w 1767629"/>
              <a:gd name="connsiteY39" fmla="*/ 0 h 2041100"/>
              <a:gd name="connsiteX40" fmla="*/ 721360 w 1767629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80633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5925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63911 w 1721485"/>
              <a:gd name="connsiteY24" fmla="*/ 1834515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21485"/>
              <a:gd name="connsiteY0" fmla="*/ 21590 h 2041100"/>
              <a:gd name="connsiteX1" fmla="*/ 96520 w 1721485"/>
              <a:gd name="connsiteY1" fmla="*/ 143510 h 2041100"/>
              <a:gd name="connsiteX2" fmla="*/ 30480 w 1721485"/>
              <a:gd name="connsiteY2" fmla="*/ 184150 h 2041100"/>
              <a:gd name="connsiteX3" fmla="*/ 0 w 1721485"/>
              <a:gd name="connsiteY3" fmla="*/ 265430 h 2041100"/>
              <a:gd name="connsiteX4" fmla="*/ 20320 w 1721485"/>
              <a:gd name="connsiteY4" fmla="*/ 361950 h 2041100"/>
              <a:gd name="connsiteX5" fmla="*/ 101600 w 1721485"/>
              <a:gd name="connsiteY5" fmla="*/ 651510 h 2041100"/>
              <a:gd name="connsiteX6" fmla="*/ 123614 w 1721485"/>
              <a:gd name="connsiteY6" fmla="*/ 740834 h 2041100"/>
              <a:gd name="connsiteX7" fmla="*/ 248920 w 1721485"/>
              <a:gd name="connsiteY7" fmla="*/ 748030 h 2041100"/>
              <a:gd name="connsiteX8" fmla="*/ 336550 w 1721485"/>
              <a:gd name="connsiteY8" fmla="*/ 1163744 h 2041100"/>
              <a:gd name="connsiteX9" fmla="*/ 370840 w 1721485"/>
              <a:gd name="connsiteY9" fmla="*/ 1210310 h 2041100"/>
              <a:gd name="connsiteX10" fmla="*/ 269240 w 1721485"/>
              <a:gd name="connsiteY10" fmla="*/ 1428750 h 2041100"/>
              <a:gd name="connsiteX11" fmla="*/ 243840 w 1721485"/>
              <a:gd name="connsiteY11" fmla="*/ 1789430 h 2041100"/>
              <a:gd name="connsiteX12" fmla="*/ 312420 w 1721485"/>
              <a:gd name="connsiteY12" fmla="*/ 1782657 h 2041100"/>
              <a:gd name="connsiteX13" fmla="*/ 338243 w 1721485"/>
              <a:gd name="connsiteY13" fmla="*/ 1398693 h 2041100"/>
              <a:gd name="connsiteX14" fmla="*/ 436880 w 1721485"/>
              <a:gd name="connsiteY14" fmla="*/ 1240790 h 2041100"/>
              <a:gd name="connsiteX15" fmla="*/ 847090 w 1721485"/>
              <a:gd name="connsiteY15" fmla="*/ 1416050 h 2041100"/>
              <a:gd name="connsiteX16" fmla="*/ 808355 w 1721485"/>
              <a:gd name="connsiteY16" fmla="*/ 1649730 h 2041100"/>
              <a:gd name="connsiteX17" fmla="*/ 823383 w 1721485"/>
              <a:gd name="connsiteY17" fmla="*/ 2040043 h 2041100"/>
              <a:gd name="connsiteX18" fmla="*/ 879687 w 1721485"/>
              <a:gd name="connsiteY18" fmla="*/ 2037292 h 2041100"/>
              <a:gd name="connsiteX19" fmla="*/ 866775 w 1721485"/>
              <a:gd name="connsiteY19" fmla="*/ 1629410 h 2041100"/>
              <a:gd name="connsiteX20" fmla="*/ 910801 w 1721485"/>
              <a:gd name="connsiteY20" fmla="*/ 1446954 h 2041100"/>
              <a:gd name="connsiteX21" fmla="*/ 979805 w 1721485"/>
              <a:gd name="connsiteY21" fmla="*/ 1481243 h 2041100"/>
              <a:gd name="connsiteX22" fmla="*/ 1599777 w 1721485"/>
              <a:gd name="connsiteY22" fmla="*/ 1238038 h 2041100"/>
              <a:gd name="connsiteX23" fmla="*/ 1640205 w 1721485"/>
              <a:gd name="connsiteY23" fmla="*/ 1478280 h 2041100"/>
              <a:gd name="connsiteX24" fmla="*/ 1654386 w 1721485"/>
              <a:gd name="connsiteY24" fmla="*/ 1844040 h 2041100"/>
              <a:gd name="connsiteX25" fmla="*/ 1721485 w 1721485"/>
              <a:gd name="connsiteY25" fmla="*/ 1821603 h 2041100"/>
              <a:gd name="connsiteX26" fmla="*/ 1707304 w 1721485"/>
              <a:gd name="connsiteY26" fmla="*/ 1377315 h 2041100"/>
              <a:gd name="connsiteX27" fmla="*/ 1664758 w 1721485"/>
              <a:gd name="connsiteY27" fmla="*/ 1192953 h 2041100"/>
              <a:gd name="connsiteX28" fmla="*/ 1116330 w 1721485"/>
              <a:gd name="connsiteY28" fmla="*/ 922973 h 2041100"/>
              <a:gd name="connsiteX29" fmla="*/ 1139825 w 1721485"/>
              <a:gd name="connsiteY29" fmla="*/ 905509 h 2041100"/>
              <a:gd name="connsiteX30" fmla="*/ 1137920 w 1721485"/>
              <a:gd name="connsiteY30" fmla="*/ 915670 h 2041100"/>
              <a:gd name="connsiteX31" fmla="*/ 411480 w 1721485"/>
              <a:gd name="connsiteY31" fmla="*/ 1149350 h 2041100"/>
              <a:gd name="connsiteX32" fmla="*/ 320040 w 1721485"/>
              <a:gd name="connsiteY32" fmla="*/ 712470 h 2041100"/>
              <a:gd name="connsiteX33" fmla="*/ 980440 w 1721485"/>
              <a:gd name="connsiteY33" fmla="*/ 534670 h 2041100"/>
              <a:gd name="connsiteX34" fmla="*/ 1054841 w 1721485"/>
              <a:gd name="connsiteY34" fmla="*/ 949325 h 2041100"/>
              <a:gd name="connsiteX35" fmla="*/ 1106064 w 1721485"/>
              <a:gd name="connsiteY35" fmla="*/ 916516 h 2041100"/>
              <a:gd name="connsiteX36" fmla="*/ 1042035 w 1721485"/>
              <a:gd name="connsiteY36" fmla="*/ 515620 h 2041100"/>
              <a:gd name="connsiteX37" fmla="*/ 1112520 w 1721485"/>
              <a:gd name="connsiteY37" fmla="*/ 443230 h 2041100"/>
              <a:gd name="connsiteX38" fmla="*/ 925830 w 1721485"/>
              <a:gd name="connsiteY38" fmla="*/ 30480 h 2041100"/>
              <a:gd name="connsiteX39" fmla="*/ 854710 w 1721485"/>
              <a:gd name="connsiteY39" fmla="*/ 0 h 2041100"/>
              <a:gd name="connsiteX40" fmla="*/ 721360 w 1721485"/>
              <a:gd name="connsiteY40" fmla="*/ 21590 h 2041100"/>
              <a:gd name="connsiteX0" fmla="*/ 721360 w 1707304"/>
              <a:gd name="connsiteY0" fmla="*/ 21590 h 2041100"/>
              <a:gd name="connsiteX1" fmla="*/ 96520 w 1707304"/>
              <a:gd name="connsiteY1" fmla="*/ 143510 h 2041100"/>
              <a:gd name="connsiteX2" fmla="*/ 30480 w 1707304"/>
              <a:gd name="connsiteY2" fmla="*/ 184150 h 2041100"/>
              <a:gd name="connsiteX3" fmla="*/ 0 w 1707304"/>
              <a:gd name="connsiteY3" fmla="*/ 265430 h 2041100"/>
              <a:gd name="connsiteX4" fmla="*/ 20320 w 1707304"/>
              <a:gd name="connsiteY4" fmla="*/ 361950 h 2041100"/>
              <a:gd name="connsiteX5" fmla="*/ 101600 w 1707304"/>
              <a:gd name="connsiteY5" fmla="*/ 651510 h 2041100"/>
              <a:gd name="connsiteX6" fmla="*/ 123614 w 1707304"/>
              <a:gd name="connsiteY6" fmla="*/ 740834 h 2041100"/>
              <a:gd name="connsiteX7" fmla="*/ 248920 w 1707304"/>
              <a:gd name="connsiteY7" fmla="*/ 748030 h 2041100"/>
              <a:gd name="connsiteX8" fmla="*/ 336550 w 1707304"/>
              <a:gd name="connsiteY8" fmla="*/ 1163744 h 2041100"/>
              <a:gd name="connsiteX9" fmla="*/ 370840 w 1707304"/>
              <a:gd name="connsiteY9" fmla="*/ 1210310 h 2041100"/>
              <a:gd name="connsiteX10" fmla="*/ 269240 w 1707304"/>
              <a:gd name="connsiteY10" fmla="*/ 1428750 h 2041100"/>
              <a:gd name="connsiteX11" fmla="*/ 243840 w 1707304"/>
              <a:gd name="connsiteY11" fmla="*/ 1789430 h 2041100"/>
              <a:gd name="connsiteX12" fmla="*/ 312420 w 1707304"/>
              <a:gd name="connsiteY12" fmla="*/ 1782657 h 2041100"/>
              <a:gd name="connsiteX13" fmla="*/ 338243 w 1707304"/>
              <a:gd name="connsiteY13" fmla="*/ 1398693 h 2041100"/>
              <a:gd name="connsiteX14" fmla="*/ 436880 w 1707304"/>
              <a:gd name="connsiteY14" fmla="*/ 1240790 h 2041100"/>
              <a:gd name="connsiteX15" fmla="*/ 847090 w 1707304"/>
              <a:gd name="connsiteY15" fmla="*/ 1416050 h 2041100"/>
              <a:gd name="connsiteX16" fmla="*/ 808355 w 1707304"/>
              <a:gd name="connsiteY16" fmla="*/ 1649730 h 2041100"/>
              <a:gd name="connsiteX17" fmla="*/ 823383 w 1707304"/>
              <a:gd name="connsiteY17" fmla="*/ 2040043 h 2041100"/>
              <a:gd name="connsiteX18" fmla="*/ 879687 w 1707304"/>
              <a:gd name="connsiteY18" fmla="*/ 2037292 h 2041100"/>
              <a:gd name="connsiteX19" fmla="*/ 866775 w 1707304"/>
              <a:gd name="connsiteY19" fmla="*/ 1629410 h 2041100"/>
              <a:gd name="connsiteX20" fmla="*/ 910801 w 1707304"/>
              <a:gd name="connsiteY20" fmla="*/ 1446954 h 2041100"/>
              <a:gd name="connsiteX21" fmla="*/ 979805 w 1707304"/>
              <a:gd name="connsiteY21" fmla="*/ 1481243 h 2041100"/>
              <a:gd name="connsiteX22" fmla="*/ 1599777 w 1707304"/>
              <a:gd name="connsiteY22" fmla="*/ 1238038 h 2041100"/>
              <a:gd name="connsiteX23" fmla="*/ 1640205 w 1707304"/>
              <a:gd name="connsiteY23" fmla="*/ 1478280 h 2041100"/>
              <a:gd name="connsiteX24" fmla="*/ 1654386 w 1707304"/>
              <a:gd name="connsiteY24" fmla="*/ 1844040 h 2041100"/>
              <a:gd name="connsiteX25" fmla="*/ 1702435 w 1707304"/>
              <a:gd name="connsiteY25" fmla="*/ 1824778 h 2041100"/>
              <a:gd name="connsiteX26" fmla="*/ 1707304 w 1707304"/>
              <a:gd name="connsiteY26" fmla="*/ 1377315 h 2041100"/>
              <a:gd name="connsiteX27" fmla="*/ 1664758 w 1707304"/>
              <a:gd name="connsiteY27" fmla="*/ 1192953 h 2041100"/>
              <a:gd name="connsiteX28" fmla="*/ 1116330 w 1707304"/>
              <a:gd name="connsiteY28" fmla="*/ 922973 h 2041100"/>
              <a:gd name="connsiteX29" fmla="*/ 1139825 w 1707304"/>
              <a:gd name="connsiteY29" fmla="*/ 905509 h 2041100"/>
              <a:gd name="connsiteX30" fmla="*/ 1137920 w 1707304"/>
              <a:gd name="connsiteY30" fmla="*/ 915670 h 2041100"/>
              <a:gd name="connsiteX31" fmla="*/ 411480 w 1707304"/>
              <a:gd name="connsiteY31" fmla="*/ 1149350 h 2041100"/>
              <a:gd name="connsiteX32" fmla="*/ 320040 w 1707304"/>
              <a:gd name="connsiteY32" fmla="*/ 712470 h 2041100"/>
              <a:gd name="connsiteX33" fmla="*/ 980440 w 1707304"/>
              <a:gd name="connsiteY33" fmla="*/ 534670 h 2041100"/>
              <a:gd name="connsiteX34" fmla="*/ 1054841 w 1707304"/>
              <a:gd name="connsiteY34" fmla="*/ 949325 h 2041100"/>
              <a:gd name="connsiteX35" fmla="*/ 1106064 w 1707304"/>
              <a:gd name="connsiteY35" fmla="*/ 916516 h 2041100"/>
              <a:gd name="connsiteX36" fmla="*/ 1042035 w 1707304"/>
              <a:gd name="connsiteY36" fmla="*/ 515620 h 2041100"/>
              <a:gd name="connsiteX37" fmla="*/ 1112520 w 1707304"/>
              <a:gd name="connsiteY37" fmla="*/ 443230 h 2041100"/>
              <a:gd name="connsiteX38" fmla="*/ 925830 w 1707304"/>
              <a:gd name="connsiteY38" fmla="*/ 30480 h 2041100"/>
              <a:gd name="connsiteX39" fmla="*/ 854710 w 1707304"/>
              <a:gd name="connsiteY39" fmla="*/ 0 h 2041100"/>
              <a:gd name="connsiteX40" fmla="*/ 721360 w 1707304"/>
              <a:gd name="connsiteY40" fmla="*/ 21590 h 204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7304" h="2041100">
                <a:moveTo>
                  <a:pt x="721360" y="21590"/>
                </a:moveTo>
                <a:lnTo>
                  <a:pt x="96520" y="143510"/>
                </a:lnTo>
                <a:lnTo>
                  <a:pt x="30480" y="184150"/>
                </a:lnTo>
                <a:lnTo>
                  <a:pt x="0" y="265430"/>
                </a:lnTo>
                <a:lnTo>
                  <a:pt x="20320" y="361950"/>
                </a:lnTo>
                <a:lnTo>
                  <a:pt x="101600" y="651510"/>
                </a:lnTo>
                <a:lnTo>
                  <a:pt x="123614" y="740834"/>
                </a:lnTo>
                <a:cubicBezTo>
                  <a:pt x="201084" y="771737"/>
                  <a:pt x="199672" y="722701"/>
                  <a:pt x="248920" y="748030"/>
                </a:cubicBezTo>
                <a:cubicBezTo>
                  <a:pt x="284480" y="891540"/>
                  <a:pt x="317923" y="1026584"/>
                  <a:pt x="336550" y="1163744"/>
                </a:cubicBezTo>
                <a:cubicBezTo>
                  <a:pt x="360680" y="1198316"/>
                  <a:pt x="359410" y="1194788"/>
                  <a:pt x="370840" y="1210310"/>
                </a:cubicBezTo>
                <a:cubicBezTo>
                  <a:pt x="306705" y="1224845"/>
                  <a:pt x="278977" y="1324610"/>
                  <a:pt x="269240" y="1428750"/>
                </a:cubicBezTo>
                <a:lnTo>
                  <a:pt x="243840" y="1789430"/>
                </a:lnTo>
                <a:cubicBezTo>
                  <a:pt x="284903" y="1796204"/>
                  <a:pt x="273049" y="1798743"/>
                  <a:pt x="312420" y="1782657"/>
                </a:cubicBezTo>
                <a:lnTo>
                  <a:pt x="338243" y="1398693"/>
                </a:lnTo>
                <a:cubicBezTo>
                  <a:pt x="358986" y="1308382"/>
                  <a:pt x="351014" y="1263297"/>
                  <a:pt x="436880" y="1240790"/>
                </a:cubicBezTo>
                <a:lnTo>
                  <a:pt x="847090" y="1416050"/>
                </a:lnTo>
                <a:cubicBezTo>
                  <a:pt x="773853" y="1477010"/>
                  <a:pt x="813858" y="1567603"/>
                  <a:pt x="808355" y="1649730"/>
                </a:cubicBezTo>
                <a:lnTo>
                  <a:pt x="823383" y="2040043"/>
                </a:lnTo>
                <a:cubicBezTo>
                  <a:pt x="843209" y="2039479"/>
                  <a:pt x="855627" y="2044206"/>
                  <a:pt x="879687" y="2037292"/>
                </a:cubicBezTo>
                <a:cubicBezTo>
                  <a:pt x="878205" y="1913679"/>
                  <a:pt x="868257" y="1753023"/>
                  <a:pt x="866775" y="1629410"/>
                </a:cubicBezTo>
                <a:cubicBezTo>
                  <a:pt x="862753" y="1562947"/>
                  <a:pt x="835448" y="1483784"/>
                  <a:pt x="910801" y="1446954"/>
                </a:cubicBezTo>
                <a:cubicBezTo>
                  <a:pt x="927452" y="1464028"/>
                  <a:pt x="939871" y="1472637"/>
                  <a:pt x="979805" y="1481243"/>
                </a:cubicBezTo>
                <a:lnTo>
                  <a:pt x="1599777" y="1238038"/>
                </a:lnTo>
                <a:cubicBezTo>
                  <a:pt x="1642886" y="1301186"/>
                  <a:pt x="1632021" y="1414074"/>
                  <a:pt x="1640205" y="1478280"/>
                </a:cubicBezTo>
                <a:lnTo>
                  <a:pt x="1654386" y="1844040"/>
                </a:lnTo>
                <a:cubicBezTo>
                  <a:pt x="1689805" y="1847850"/>
                  <a:pt x="1681833" y="1837902"/>
                  <a:pt x="1702435" y="1824778"/>
                </a:cubicBezTo>
                <a:lnTo>
                  <a:pt x="1707304" y="1377315"/>
                </a:lnTo>
                <a:cubicBezTo>
                  <a:pt x="1695592" y="1293636"/>
                  <a:pt x="1720920" y="1274516"/>
                  <a:pt x="1664758" y="1192953"/>
                </a:cubicBezTo>
                <a:cubicBezTo>
                  <a:pt x="1548800" y="1113525"/>
                  <a:pt x="1221810" y="960826"/>
                  <a:pt x="1116330" y="922973"/>
                </a:cubicBezTo>
                <a:lnTo>
                  <a:pt x="1139825" y="905509"/>
                </a:lnTo>
                <a:lnTo>
                  <a:pt x="1137920" y="915670"/>
                </a:lnTo>
                <a:lnTo>
                  <a:pt x="411480" y="1149350"/>
                </a:lnTo>
                <a:lnTo>
                  <a:pt x="320040" y="712470"/>
                </a:lnTo>
                <a:lnTo>
                  <a:pt x="980440" y="534670"/>
                </a:lnTo>
                <a:lnTo>
                  <a:pt x="1054841" y="949325"/>
                </a:lnTo>
                <a:lnTo>
                  <a:pt x="1106064" y="916516"/>
                </a:lnTo>
                <a:lnTo>
                  <a:pt x="1042035" y="515620"/>
                </a:lnTo>
                <a:cubicBezTo>
                  <a:pt x="1084580" y="496782"/>
                  <a:pt x="1104900" y="493818"/>
                  <a:pt x="1112520" y="443230"/>
                </a:cubicBezTo>
                <a:lnTo>
                  <a:pt x="925830" y="30480"/>
                </a:lnTo>
                <a:cubicBezTo>
                  <a:pt x="902123" y="20320"/>
                  <a:pt x="900642" y="13335"/>
                  <a:pt x="854710" y="0"/>
                </a:cubicBezTo>
                <a:cubicBezTo>
                  <a:pt x="803910" y="847"/>
                  <a:pt x="765810" y="14393"/>
                  <a:pt x="721360" y="215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4657796" y="3523653"/>
            <a:ext cx="1185086" cy="1549952"/>
            <a:chOff x="4657796" y="3523653"/>
            <a:chExt cx="1185086" cy="1549952"/>
          </a:xfrm>
        </p:grpSpPr>
        <p:sp>
          <p:nvSpPr>
            <p:cNvPr id="299" name="Freeform 298"/>
            <p:cNvSpPr/>
            <p:nvPr/>
          </p:nvSpPr>
          <p:spPr>
            <a:xfrm rot="8395799">
              <a:off x="4657796" y="3523653"/>
              <a:ext cx="787071" cy="1252977"/>
            </a:xfrm>
            <a:custGeom>
              <a:avLst/>
              <a:gdLst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71952 h 671952"/>
                <a:gd name="connsiteX1" fmla="*/ 321733 w 567267"/>
                <a:gd name="connsiteY1" fmla="*/ 36952 h 671952"/>
                <a:gd name="connsiteX2" fmla="*/ 116540 w 567267"/>
                <a:gd name="connsiteY2" fmla="*/ 11506 h 671952"/>
                <a:gd name="connsiteX3" fmla="*/ 23283 w 567267"/>
                <a:gd name="connsiteY3" fmla="*/ 479335 h 671952"/>
                <a:gd name="connsiteX4" fmla="*/ 0 w 567267"/>
                <a:gd name="connsiteY4" fmla="*/ 663485 h 671952"/>
                <a:gd name="connsiteX5" fmla="*/ 567267 w 567267"/>
                <a:gd name="connsiteY5" fmla="*/ 671952 h 671952"/>
                <a:gd name="connsiteX0" fmla="*/ 567267 w 567267"/>
                <a:gd name="connsiteY0" fmla="*/ 666608 h 666608"/>
                <a:gd name="connsiteX1" fmla="*/ 339440 w 567267"/>
                <a:gd name="connsiteY1" fmla="*/ 107941 h 666608"/>
                <a:gd name="connsiteX2" fmla="*/ 116540 w 567267"/>
                <a:gd name="connsiteY2" fmla="*/ 6162 h 666608"/>
                <a:gd name="connsiteX3" fmla="*/ 23283 w 567267"/>
                <a:gd name="connsiteY3" fmla="*/ 473991 h 666608"/>
                <a:gd name="connsiteX4" fmla="*/ 0 w 567267"/>
                <a:gd name="connsiteY4" fmla="*/ 658141 h 666608"/>
                <a:gd name="connsiteX5" fmla="*/ 567267 w 567267"/>
                <a:gd name="connsiteY5" fmla="*/ 666608 h 666608"/>
                <a:gd name="connsiteX0" fmla="*/ 567267 w 567267"/>
                <a:gd name="connsiteY0" fmla="*/ 688771 h 688771"/>
                <a:gd name="connsiteX1" fmla="*/ 339440 w 567267"/>
                <a:gd name="connsiteY1" fmla="*/ 130104 h 688771"/>
                <a:gd name="connsiteX2" fmla="*/ 218494 w 567267"/>
                <a:gd name="connsiteY2" fmla="*/ 60560 h 688771"/>
                <a:gd name="connsiteX3" fmla="*/ 116540 w 567267"/>
                <a:gd name="connsiteY3" fmla="*/ 28325 h 688771"/>
                <a:gd name="connsiteX4" fmla="*/ 23283 w 567267"/>
                <a:gd name="connsiteY4" fmla="*/ 496154 h 688771"/>
                <a:gd name="connsiteX5" fmla="*/ 0 w 567267"/>
                <a:gd name="connsiteY5" fmla="*/ 680304 h 688771"/>
                <a:gd name="connsiteX6" fmla="*/ 567267 w 567267"/>
                <a:gd name="connsiteY6" fmla="*/ 688771 h 688771"/>
                <a:gd name="connsiteX0" fmla="*/ 567267 w 567267"/>
                <a:gd name="connsiteY0" fmla="*/ 713880 h 713880"/>
                <a:gd name="connsiteX1" fmla="*/ 339440 w 567267"/>
                <a:gd name="connsiteY1" fmla="*/ 155213 h 713880"/>
                <a:gd name="connsiteX2" fmla="*/ 182138 w 567267"/>
                <a:gd name="connsiteY2" fmla="*/ 14767 h 713880"/>
                <a:gd name="connsiteX3" fmla="*/ 116540 w 567267"/>
                <a:gd name="connsiteY3" fmla="*/ 53434 h 713880"/>
                <a:gd name="connsiteX4" fmla="*/ 23283 w 567267"/>
                <a:gd name="connsiteY4" fmla="*/ 521263 h 713880"/>
                <a:gd name="connsiteX5" fmla="*/ 0 w 567267"/>
                <a:gd name="connsiteY5" fmla="*/ 705413 h 713880"/>
                <a:gd name="connsiteX6" fmla="*/ 567267 w 567267"/>
                <a:gd name="connsiteY6" fmla="*/ 713880 h 713880"/>
                <a:gd name="connsiteX0" fmla="*/ 567267 w 567267"/>
                <a:gd name="connsiteY0" fmla="*/ 704759 h 704759"/>
                <a:gd name="connsiteX1" fmla="*/ 339440 w 567267"/>
                <a:gd name="connsiteY1" fmla="*/ 146092 h 704759"/>
                <a:gd name="connsiteX2" fmla="*/ 182138 w 567267"/>
                <a:gd name="connsiteY2" fmla="*/ 5646 h 704759"/>
                <a:gd name="connsiteX3" fmla="*/ 85327 w 567267"/>
                <a:gd name="connsiteY3" fmla="*/ 81418 h 704759"/>
                <a:gd name="connsiteX4" fmla="*/ 23283 w 567267"/>
                <a:gd name="connsiteY4" fmla="*/ 512142 h 704759"/>
                <a:gd name="connsiteX5" fmla="*/ 0 w 567267"/>
                <a:gd name="connsiteY5" fmla="*/ 696292 h 704759"/>
                <a:gd name="connsiteX6" fmla="*/ 567267 w 567267"/>
                <a:gd name="connsiteY6" fmla="*/ 704759 h 704759"/>
                <a:gd name="connsiteX0" fmla="*/ 567267 w 567267"/>
                <a:gd name="connsiteY0" fmla="*/ 703669 h 703669"/>
                <a:gd name="connsiteX1" fmla="*/ 339440 w 567267"/>
                <a:gd name="connsiteY1" fmla="*/ 145002 h 703669"/>
                <a:gd name="connsiteX2" fmla="*/ 182138 w 567267"/>
                <a:gd name="connsiteY2" fmla="*/ 4556 h 703669"/>
                <a:gd name="connsiteX3" fmla="*/ 85327 w 567267"/>
                <a:gd name="connsiteY3" fmla="*/ 80328 h 703669"/>
                <a:gd name="connsiteX4" fmla="*/ 23283 w 567267"/>
                <a:gd name="connsiteY4" fmla="*/ 511052 h 703669"/>
                <a:gd name="connsiteX5" fmla="*/ 0 w 567267"/>
                <a:gd name="connsiteY5" fmla="*/ 695202 h 703669"/>
                <a:gd name="connsiteX6" fmla="*/ 567267 w 567267"/>
                <a:gd name="connsiteY6" fmla="*/ 703669 h 703669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85327 w 567267"/>
                <a:gd name="connsiteY3" fmla="*/ 75772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50439 w 567267"/>
                <a:gd name="connsiteY3" fmla="*/ 94424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25901 w 567267"/>
                <a:gd name="connsiteY3" fmla="*/ 112183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701401"/>
                <a:gd name="connsiteX1" fmla="*/ 339440 w 567267"/>
                <a:gd name="connsiteY1" fmla="*/ 140446 h 701401"/>
                <a:gd name="connsiteX2" fmla="*/ 182138 w 567267"/>
                <a:gd name="connsiteY2" fmla="*/ 0 h 701401"/>
                <a:gd name="connsiteX3" fmla="*/ 25901 w 567267"/>
                <a:gd name="connsiteY3" fmla="*/ 112183 h 701401"/>
                <a:gd name="connsiteX4" fmla="*/ 23283 w 567267"/>
                <a:gd name="connsiteY4" fmla="*/ 506496 h 701401"/>
                <a:gd name="connsiteX5" fmla="*/ 0 w 567267"/>
                <a:gd name="connsiteY5" fmla="*/ 690646 h 701401"/>
                <a:gd name="connsiteX6" fmla="*/ 307639 w 567267"/>
                <a:gd name="connsiteY6" fmla="*/ 701401 h 701401"/>
                <a:gd name="connsiteX7" fmla="*/ 567267 w 567267"/>
                <a:gd name="connsiteY7" fmla="*/ 699113 h 701401"/>
                <a:gd name="connsiteX0" fmla="*/ 567267 w 655014"/>
                <a:gd name="connsiteY0" fmla="*/ 699113 h 924488"/>
                <a:gd name="connsiteX1" fmla="*/ 339440 w 655014"/>
                <a:gd name="connsiteY1" fmla="*/ 140446 h 924488"/>
                <a:gd name="connsiteX2" fmla="*/ 182138 w 655014"/>
                <a:gd name="connsiteY2" fmla="*/ 0 h 924488"/>
                <a:gd name="connsiteX3" fmla="*/ 25901 w 655014"/>
                <a:gd name="connsiteY3" fmla="*/ 112183 h 924488"/>
                <a:gd name="connsiteX4" fmla="*/ 23283 w 655014"/>
                <a:gd name="connsiteY4" fmla="*/ 506496 h 924488"/>
                <a:gd name="connsiteX5" fmla="*/ 0 w 655014"/>
                <a:gd name="connsiteY5" fmla="*/ 690646 h 924488"/>
                <a:gd name="connsiteX6" fmla="*/ 655014 w 655014"/>
                <a:gd name="connsiteY6" fmla="*/ 924488 h 924488"/>
                <a:gd name="connsiteX7" fmla="*/ 567267 w 655014"/>
                <a:gd name="connsiteY7" fmla="*/ 699113 h 924488"/>
                <a:gd name="connsiteX0" fmla="*/ 567267 w 655014"/>
                <a:gd name="connsiteY0" fmla="*/ 699113 h 924488"/>
                <a:gd name="connsiteX1" fmla="*/ 339440 w 655014"/>
                <a:gd name="connsiteY1" fmla="*/ 140446 h 924488"/>
                <a:gd name="connsiteX2" fmla="*/ 182138 w 655014"/>
                <a:gd name="connsiteY2" fmla="*/ 0 h 924488"/>
                <a:gd name="connsiteX3" fmla="*/ 25901 w 655014"/>
                <a:gd name="connsiteY3" fmla="*/ 112183 h 924488"/>
                <a:gd name="connsiteX4" fmla="*/ 23283 w 655014"/>
                <a:gd name="connsiteY4" fmla="*/ 506496 h 924488"/>
                <a:gd name="connsiteX5" fmla="*/ 0 w 655014"/>
                <a:gd name="connsiteY5" fmla="*/ 690646 h 924488"/>
                <a:gd name="connsiteX6" fmla="*/ 315425 w 655014"/>
                <a:gd name="connsiteY6" fmla="*/ 807790 h 924488"/>
                <a:gd name="connsiteX7" fmla="*/ 655014 w 655014"/>
                <a:gd name="connsiteY7" fmla="*/ 924488 h 924488"/>
                <a:gd name="connsiteX8" fmla="*/ 567267 w 655014"/>
                <a:gd name="connsiteY8" fmla="*/ 699113 h 924488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726039"/>
                <a:gd name="connsiteY0" fmla="*/ 699113 h 1159666"/>
                <a:gd name="connsiteX1" fmla="*/ 339440 w 726039"/>
                <a:gd name="connsiteY1" fmla="*/ 140446 h 1159666"/>
                <a:gd name="connsiteX2" fmla="*/ 182138 w 726039"/>
                <a:gd name="connsiteY2" fmla="*/ 0 h 1159666"/>
                <a:gd name="connsiteX3" fmla="*/ 25901 w 726039"/>
                <a:gd name="connsiteY3" fmla="*/ 112183 h 1159666"/>
                <a:gd name="connsiteX4" fmla="*/ 23283 w 726039"/>
                <a:gd name="connsiteY4" fmla="*/ 506496 h 1159666"/>
                <a:gd name="connsiteX5" fmla="*/ 0 w 726039"/>
                <a:gd name="connsiteY5" fmla="*/ 690646 h 1159666"/>
                <a:gd name="connsiteX6" fmla="*/ 523747 w 726039"/>
                <a:gd name="connsiteY6" fmla="*/ 1159666 h 1159666"/>
                <a:gd name="connsiteX7" fmla="*/ 726039 w 726039"/>
                <a:gd name="connsiteY7" fmla="*/ 861355 h 1159666"/>
                <a:gd name="connsiteX8" fmla="*/ 567267 w 726039"/>
                <a:gd name="connsiteY8" fmla="*/ 699113 h 1159666"/>
                <a:gd name="connsiteX0" fmla="*/ 567267 w 728456"/>
                <a:gd name="connsiteY0" fmla="*/ 699113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7267 w 728456"/>
                <a:gd name="connsiteY8" fmla="*/ 699113 h 1159666"/>
                <a:gd name="connsiteX0" fmla="*/ 567267 w 728456"/>
                <a:gd name="connsiteY0" fmla="*/ 699113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7267 w 728456"/>
                <a:gd name="connsiteY8" fmla="*/ 699113 h 1159666"/>
                <a:gd name="connsiteX0" fmla="*/ 560459 w 728456"/>
                <a:gd name="connsiteY0" fmla="*/ 652427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0459 w 728456"/>
                <a:gd name="connsiteY8" fmla="*/ 652427 h 115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456" h="1159666">
                  <a:moveTo>
                    <a:pt x="560459" y="652427"/>
                  </a:moveTo>
                  <a:cubicBezTo>
                    <a:pt x="485774" y="410943"/>
                    <a:pt x="455151" y="352113"/>
                    <a:pt x="339440" y="140446"/>
                  </a:cubicBezTo>
                  <a:cubicBezTo>
                    <a:pt x="281311" y="35744"/>
                    <a:pt x="219288" y="16963"/>
                    <a:pt x="182138" y="0"/>
                  </a:cubicBezTo>
                  <a:cubicBezTo>
                    <a:pt x="138136" y="313"/>
                    <a:pt x="83404" y="50987"/>
                    <a:pt x="25901" y="112183"/>
                  </a:cubicBezTo>
                  <a:cubicBezTo>
                    <a:pt x="-19255" y="242005"/>
                    <a:pt x="30339" y="363974"/>
                    <a:pt x="23283" y="506496"/>
                  </a:cubicBezTo>
                  <a:cubicBezTo>
                    <a:pt x="2822" y="703346"/>
                    <a:pt x="14111" y="631379"/>
                    <a:pt x="0" y="690646"/>
                  </a:cubicBezTo>
                  <a:lnTo>
                    <a:pt x="523747" y="1159666"/>
                  </a:lnTo>
                  <a:cubicBezTo>
                    <a:pt x="654975" y="1095973"/>
                    <a:pt x="744535" y="984433"/>
                    <a:pt x="726039" y="861355"/>
                  </a:cubicBezTo>
                  <a:lnTo>
                    <a:pt x="560459" y="652427"/>
                  </a:lnTo>
                  <a:close/>
                </a:path>
              </a:pathLst>
            </a:custGeom>
            <a:gradFill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Freeform 109"/>
            <p:cNvSpPr/>
            <p:nvPr/>
          </p:nvSpPr>
          <p:spPr>
            <a:xfrm rot="12259074">
              <a:off x="5249409" y="4511007"/>
              <a:ext cx="593473" cy="562598"/>
            </a:xfrm>
            <a:custGeom>
              <a:avLst/>
              <a:gdLst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7683 w 557233"/>
                <a:gd name="connsiteY0" fmla="*/ 520700 h 520700"/>
                <a:gd name="connsiteX1" fmla="*/ 322283 w 557233"/>
                <a:gd name="connsiteY1" fmla="*/ 200025 h 520700"/>
                <a:gd name="connsiteX2" fmla="*/ 227033 w 557233"/>
                <a:gd name="connsiteY2" fmla="*/ 161925 h 520700"/>
                <a:gd name="connsiteX3" fmla="*/ 550 w 557233"/>
                <a:gd name="connsiteY3" fmla="*/ 187325 h 520700"/>
                <a:gd name="connsiteX4" fmla="*/ 7958 w 557233"/>
                <a:gd name="connsiteY4" fmla="*/ 142875 h 520700"/>
                <a:gd name="connsiteX5" fmla="*/ 217508 w 557233"/>
                <a:gd name="connsiteY5" fmla="*/ 63500 h 520700"/>
                <a:gd name="connsiteX6" fmla="*/ 287358 w 557233"/>
                <a:gd name="connsiteY6" fmla="*/ 79375 h 520700"/>
                <a:gd name="connsiteX7" fmla="*/ 344508 w 557233"/>
                <a:gd name="connsiteY7" fmla="*/ 66675 h 520700"/>
                <a:gd name="connsiteX8" fmla="*/ 322283 w 557233"/>
                <a:gd name="connsiteY8" fmla="*/ 38100 h 520700"/>
                <a:gd name="connsiteX9" fmla="*/ 388958 w 557233"/>
                <a:gd name="connsiteY9" fmla="*/ 0 h 520700"/>
                <a:gd name="connsiteX10" fmla="*/ 446108 w 557233"/>
                <a:gd name="connsiteY10" fmla="*/ 63500 h 520700"/>
                <a:gd name="connsiteX11" fmla="*/ 439758 w 557233"/>
                <a:gd name="connsiteY11" fmla="*/ 171450 h 520700"/>
                <a:gd name="connsiteX12" fmla="*/ 557233 w 557233"/>
                <a:gd name="connsiteY12" fmla="*/ 457200 h 520700"/>
                <a:gd name="connsiteX13" fmla="*/ 347683 w 557233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2270 w 551820"/>
                <a:gd name="connsiteY0" fmla="*/ 520700 h 520700"/>
                <a:gd name="connsiteX1" fmla="*/ 316870 w 551820"/>
                <a:gd name="connsiteY1" fmla="*/ 200025 h 520700"/>
                <a:gd name="connsiteX2" fmla="*/ 221620 w 551820"/>
                <a:gd name="connsiteY2" fmla="*/ 161925 h 520700"/>
                <a:gd name="connsiteX3" fmla="*/ 958 w 551820"/>
                <a:gd name="connsiteY3" fmla="*/ 187325 h 520700"/>
                <a:gd name="connsiteX4" fmla="*/ 2545 w 551820"/>
                <a:gd name="connsiteY4" fmla="*/ 142875 h 520700"/>
                <a:gd name="connsiteX5" fmla="*/ 212095 w 551820"/>
                <a:gd name="connsiteY5" fmla="*/ 63500 h 520700"/>
                <a:gd name="connsiteX6" fmla="*/ 281945 w 551820"/>
                <a:gd name="connsiteY6" fmla="*/ 79375 h 520700"/>
                <a:gd name="connsiteX7" fmla="*/ 339095 w 551820"/>
                <a:gd name="connsiteY7" fmla="*/ 66675 h 520700"/>
                <a:gd name="connsiteX8" fmla="*/ 316870 w 551820"/>
                <a:gd name="connsiteY8" fmla="*/ 38100 h 520700"/>
                <a:gd name="connsiteX9" fmla="*/ 383545 w 551820"/>
                <a:gd name="connsiteY9" fmla="*/ 0 h 520700"/>
                <a:gd name="connsiteX10" fmla="*/ 440695 w 551820"/>
                <a:gd name="connsiteY10" fmla="*/ 63500 h 520700"/>
                <a:gd name="connsiteX11" fmla="*/ 434345 w 551820"/>
                <a:gd name="connsiteY11" fmla="*/ 171450 h 520700"/>
                <a:gd name="connsiteX12" fmla="*/ 551820 w 551820"/>
                <a:gd name="connsiteY12" fmla="*/ 457200 h 520700"/>
                <a:gd name="connsiteX13" fmla="*/ 342270 w 551820"/>
                <a:gd name="connsiteY13" fmla="*/ 520700 h 520700"/>
                <a:gd name="connsiteX0" fmla="*/ 344285 w 553835"/>
                <a:gd name="connsiteY0" fmla="*/ 520700 h 520700"/>
                <a:gd name="connsiteX1" fmla="*/ 318885 w 553835"/>
                <a:gd name="connsiteY1" fmla="*/ 200025 h 520700"/>
                <a:gd name="connsiteX2" fmla="*/ 223635 w 553835"/>
                <a:gd name="connsiteY2" fmla="*/ 161925 h 520700"/>
                <a:gd name="connsiteX3" fmla="*/ 2973 w 553835"/>
                <a:gd name="connsiteY3" fmla="*/ 187325 h 520700"/>
                <a:gd name="connsiteX4" fmla="*/ 4560 w 553835"/>
                <a:gd name="connsiteY4" fmla="*/ 142875 h 520700"/>
                <a:gd name="connsiteX5" fmla="*/ 214110 w 553835"/>
                <a:gd name="connsiteY5" fmla="*/ 63500 h 520700"/>
                <a:gd name="connsiteX6" fmla="*/ 283960 w 553835"/>
                <a:gd name="connsiteY6" fmla="*/ 79375 h 520700"/>
                <a:gd name="connsiteX7" fmla="*/ 341110 w 553835"/>
                <a:gd name="connsiteY7" fmla="*/ 66675 h 520700"/>
                <a:gd name="connsiteX8" fmla="*/ 318885 w 553835"/>
                <a:gd name="connsiteY8" fmla="*/ 38100 h 520700"/>
                <a:gd name="connsiteX9" fmla="*/ 385560 w 553835"/>
                <a:gd name="connsiteY9" fmla="*/ 0 h 520700"/>
                <a:gd name="connsiteX10" fmla="*/ 442710 w 553835"/>
                <a:gd name="connsiteY10" fmla="*/ 63500 h 520700"/>
                <a:gd name="connsiteX11" fmla="*/ 436360 w 553835"/>
                <a:gd name="connsiteY11" fmla="*/ 171450 h 520700"/>
                <a:gd name="connsiteX12" fmla="*/ 553835 w 553835"/>
                <a:gd name="connsiteY12" fmla="*/ 457200 h 520700"/>
                <a:gd name="connsiteX13" fmla="*/ 344285 w 55383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1410 w 550960"/>
                <a:gd name="connsiteY0" fmla="*/ 520700 h 520700"/>
                <a:gd name="connsiteX1" fmla="*/ 316010 w 550960"/>
                <a:gd name="connsiteY1" fmla="*/ 200025 h 520700"/>
                <a:gd name="connsiteX2" fmla="*/ 220760 w 550960"/>
                <a:gd name="connsiteY2" fmla="*/ 161925 h 520700"/>
                <a:gd name="connsiteX3" fmla="*/ 25498 w 550960"/>
                <a:gd name="connsiteY3" fmla="*/ 180975 h 520700"/>
                <a:gd name="connsiteX4" fmla="*/ 1685 w 550960"/>
                <a:gd name="connsiteY4" fmla="*/ 142875 h 520700"/>
                <a:gd name="connsiteX5" fmla="*/ 211235 w 550960"/>
                <a:gd name="connsiteY5" fmla="*/ 63500 h 520700"/>
                <a:gd name="connsiteX6" fmla="*/ 289022 w 550960"/>
                <a:gd name="connsiteY6" fmla="*/ 73025 h 520700"/>
                <a:gd name="connsiteX7" fmla="*/ 338235 w 550960"/>
                <a:gd name="connsiteY7" fmla="*/ 66675 h 520700"/>
                <a:gd name="connsiteX8" fmla="*/ 316010 w 550960"/>
                <a:gd name="connsiteY8" fmla="*/ 38100 h 520700"/>
                <a:gd name="connsiteX9" fmla="*/ 382685 w 550960"/>
                <a:gd name="connsiteY9" fmla="*/ 0 h 520700"/>
                <a:gd name="connsiteX10" fmla="*/ 439835 w 550960"/>
                <a:gd name="connsiteY10" fmla="*/ 63500 h 520700"/>
                <a:gd name="connsiteX11" fmla="*/ 433485 w 550960"/>
                <a:gd name="connsiteY11" fmla="*/ 171450 h 520700"/>
                <a:gd name="connsiteX12" fmla="*/ 550960 w 550960"/>
                <a:gd name="connsiteY12" fmla="*/ 457200 h 520700"/>
                <a:gd name="connsiteX13" fmla="*/ 341410 w 550960"/>
                <a:gd name="connsiteY13" fmla="*/ 520700 h 520700"/>
                <a:gd name="connsiteX0" fmla="*/ 340739 w 550289"/>
                <a:gd name="connsiteY0" fmla="*/ 520700 h 520700"/>
                <a:gd name="connsiteX1" fmla="*/ 315339 w 550289"/>
                <a:gd name="connsiteY1" fmla="*/ 200025 h 520700"/>
                <a:gd name="connsiteX2" fmla="*/ 220089 w 550289"/>
                <a:gd name="connsiteY2" fmla="*/ 161925 h 520700"/>
                <a:gd name="connsiteX3" fmla="*/ 24827 w 550289"/>
                <a:gd name="connsiteY3" fmla="*/ 180975 h 520700"/>
                <a:gd name="connsiteX4" fmla="*/ 1014 w 550289"/>
                <a:gd name="connsiteY4" fmla="*/ 142875 h 520700"/>
                <a:gd name="connsiteX5" fmla="*/ 210564 w 550289"/>
                <a:gd name="connsiteY5" fmla="*/ 63500 h 520700"/>
                <a:gd name="connsiteX6" fmla="*/ 288351 w 550289"/>
                <a:gd name="connsiteY6" fmla="*/ 73025 h 520700"/>
                <a:gd name="connsiteX7" fmla="*/ 337564 w 550289"/>
                <a:gd name="connsiteY7" fmla="*/ 66675 h 520700"/>
                <a:gd name="connsiteX8" fmla="*/ 315339 w 550289"/>
                <a:gd name="connsiteY8" fmla="*/ 38100 h 520700"/>
                <a:gd name="connsiteX9" fmla="*/ 382014 w 550289"/>
                <a:gd name="connsiteY9" fmla="*/ 0 h 520700"/>
                <a:gd name="connsiteX10" fmla="*/ 439164 w 550289"/>
                <a:gd name="connsiteY10" fmla="*/ 63500 h 520700"/>
                <a:gd name="connsiteX11" fmla="*/ 432814 w 550289"/>
                <a:gd name="connsiteY11" fmla="*/ 171450 h 520700"/>
                <a:gd name="connsiteX12" fmla="*/ 550289 w 550289"/>
                <a:gd name="connsiteY12" fmla="*/ 457200 h 520700"/>
                <a:gd name="connsiteX13" fmla="*/ 340739 w 550289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9275" h="520700">
                  <a:moveTo>
                    <a:pt x="339725" y="520700"/>
                  </a:moveTo>
                  <a:cubicBezTo>
                    <a:pt x="331258" y="413808"/>
                    <a:pt x="343430" y="524404"/>
                    <a:pt x="314325" y="200025"/>
                  </a:cubicBezTo>
                  <a:cubicBezTo>
                    <a:pt x="274638" y="163513"/>
                    <a:pt x="258763" y="165100"/>
                    <a:pt x="219075" y="161925"/>
                  </a:cubicBezTo>
                  <a:cubicBezTo>
                    <a:pt x="149225" y="172508"/>
                    <a:pt x="93663" y="181505"/>
                    <a:pt x="23813" y="180975"/>
                  </a:cubicBezTo>
                  <a:cubicBezTo>
                    <a:pt x="3176" y="169333"/>
                    <a:pt x="2646" y="160338"/>
                    <a:pt x="0" y="142875"/>
                  </a:cubicBezTo>
                  <a:cubicBezTo>
                    <a:pt x="69850" y="116417"/>
                    <a:pt x="161661" y="75142"/>
                    <a:pt x="209550" y="63500"/>
                  </a:cubicBezTo>
                  <a:cubicBezTo>
                    <a:pt x="257440" y="51858"/>
                    <a:pt x="240771" y="61383"/>
                    <a:pt x="287337" y="73025"/>
                  </a:cubicBezTo>
                  <a:cubicBezTo>
                    <a:pt x="333903" y="68792"/>
                    <a:pt x="317500" y="70908"/>
                    <a:pt x="336550" y="66675"/>
                  </a:cubicBezTo>
                  <a:lnTo>
                    <a:pt x="314325" y="38100"/>
                  </a:lnTo>
                  <a:lnTo>
                    <a:pt x="381000" y="0"/>
                  </a:lnTo>
                  <a:cubicBezTo>
                    <a:pt x="400050" y="21167"/>
                    <a:pt x="387350" y="12699"/>
                    <a:pt x="438150" y="63500"/>
                  </a:cubicBezTo>
                  <a:cubicBezTo>
                    <a:pt x="452966" y="103716"/>
                    <a:pt x="444500" y="135467"/>
                    <a:pt x="431800" y="171450"/>
                  </a:cubicBezTo>
                  <a:cubicBezTo>
                    <a:pt x="479425" y="268817"/>
                    <a:pt x="510117" y="361950"/>
                    <a:pt x="549275" y="457200"/>
                  </a:cubicBezTo>
                  <a:lnTo>
                    <a:pt x="339725" y="520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11075" y="3609253"/>
            <a:ext cx="1201995" cy="1538580"/>
            <a:chOff x="4211075" y="3609253"/>
            <a:chExt cx="1201995" cy="1538580"/>
          </a:xfrm>
        </p:grpSpPr>
        <p:sp>
          <p:nvSpPr>
            <p:cNvPr id="297" name="Freeform 296"/>
            <p:cNvSpPr/>
            <p:nvPr/>
          </p:nvSpPr>
          <p:spPr>
            <a:xfrm rot="12181231">
              <a:off x="4819597" y="4585235"/>
              <a:ext cx="593473" cy="562598"/>
            </a:xfrm>
            <a:custGeom>
              <a:avLst/>
              <a:gdLst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7683 w 557233"/>
                <a:gd name="connsiteY0" fmla="*/ 520700 h 520700"/>
                <a:gd name="connsiteX1" fmla="*/ 322283 w 557233"/>
                <a:gd name="connsiteY1" fmla="*/ 200025 h 520700"/>
                <a:gd name="connsiteX2" fmla="*/ 227033 w 557233"/>
                <a:gd name="connsiteY2" fmla="*/ 161925 h 520700"/>
                <a:gd name="connsiteX3" fmla="*/ 550 w 557233"/>
                <a:gd name="connsiteY3" fmla="*/ 187325 h 520700"/>
                <a:gd name="connsiteX4" fmla="*/ 7958 w 557233"/>
                <a:gd name="connsiteY4" fmla="*/ 142875 h 520700"/>
                <a:gd name="connsiteX5" fmla="*/ 217508 w 557233"/>
                <a:gd name="connsiteY5" fmla="*/ 63500 h 520700"/>
                <a:gd name="connsiteX6" fmla="*/ 287358 w 557233"/>
                <a:gd name="connsiteY6" fmla="*/ 79375 h 520700"/>
                <a:gd name="connsiteX7" fmla="*/ 344508 w 557233"/>
                <a:gd name="connsiteY7" fmla="*/ 66675 h 520700"/>
                <a:gd name="connsiteX8" fmla="*/ 322283 w 557233"/>
                <a:gd name="connsiteY8" fmla="*/ 38100 h 520700"/>
                <a:gd name="connsiteX9" fmla="*/ 388958 w 557233"/>
                <a:gd name="connsiteY9" fmla="*/ 0 h 520700"/>
                <a:gd name="connsiteX10" fmla="*/ 446108 w 557233"/>
                <a:gd name="connsiteY10" fmla="*/ 63500 h 520700"/>
                <a:gd name="connsiteX11" fmla="*/ 439758 w 557233"/>
                <a:gd name="connsiteY11" fmla="*/ 171450 h 520700"/>
                <a:gd name="connsiteX12" fmla="*/ 557233 w 557233"/>
                <a:gd name="connsiteY12" fmla="*/ 457200 h 520700"/>
                <a:gd name="connsiteX13" fmla="*/ 347683 w 557233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2270 w 551820"/>
                <a:gd name="connsiteY0" fmla="*/ 520700 h 520700"/>
                <a:gd name="connsiteX1" fmla="*/ 316870 w 551820"/>
                <a:gd name="connsiteY1" fmla="*/ 200025 h 520700"/>
                <a:gd name="connsiteX2" fmla="*/ 221620 w 551820"/>
                <a:gd name="connsiteY2" fmla="*/ 161925 h 520700"/>
                <a:gd name="connsiteX3" fmla="*/ 958 w 551820"/>
                <a:gd name="connsiteY3" fmla="*/ 187325 h 520700"/>
                <a:gd name="connsiteX4" fmla="*/ 2545 w 551820"/>
                <a:gd name="connsiteY4" fmla="*/ 142875 h 520700"/>
                <a:gd name="connsiteX5" fmla="*/ 212095 w 551820"/>
                <a:gd name="connsiteY5" fmla="*/ 63500 h 520700"/>
                <a:gd name="connsiteX6" fmla="*/ 281945 w 551820"/>
                <a:gd name="connsiteY6" fmla="*/ 79375 h 520700"/>
                <a:gd name="connsiteX7" fmla="*/ 339095 w 551820"/>
                <a:gd name="connsiteY7" fmla="*/ 66675 h 520700"/>
                <a:gd name="connsiteX8" fmla="*/ 316870 w 551820"/>
                <a:gd name="connsiteY8" fmla="*/ 38100 h 520700"/>
                <a:gd name="connsiteX9" fmla="*/ 383545 w 551820"/>
                <a:gd name="connsiteY9" fmla="*/ 0 h 520700"/>
                <a:gd name="connsiteX10" fmla="*/ 440695 w 551820"/>
                <a:gd name="connsiteY10" fmla="*/ 63500 h 520700"/>
                <a:gd name="connsiteX11" fmla="*/ 434345 w 551820"/>
                <a:gd name="connsiteY11" fmla="*/ 171450 h 520700"/>
                <a:gd name="connsiteX12" fmla="*/ 551820 w 551820"/>
                <a:gd name="connsiteY12" fmla="*/ 457200 h 520700"/>
                <a:gd name="connsiteX13" fmla="*/ 342270 w 551820"/>
                <a:gd name="connsiteY13" fmla="*/ 520700 h 520700"/>
                <a:gd name="connsiteX0" fmla="*/ 344285 w 553835"/>
                <a:gd name="connsiteY0" fmla="*/ 520700 h 520700"/>
                <a:gd name="connsiteX1" fmla="*/ 318885 w 553835"/>
                <a:gd name="connsiteY1" fmla="*/ 200025 h 520700"/>
                <a:gd name="connsiteX2" fmla="*/ 223635 w 553835"/>
                <a:gd name="connsiteY2" fmla="*/ 161925 h 520700"/>
                <a:gd name="connsiteX3" fmla="*/ 2973 w 553835"/>
                <a:gd name="connsiteY3" fmla="*/ 187325 h 520700"/>
                <a:gd name="connsiteX4" fmla="*/ 4560 w 553835"/>
                <a:gd name="connsiteY4" fmla="*/ 142875 h 520700"/>
                <a:gd name="connsiteX5" fmla="*/ 214110 w 553835"/>
                <a:gd name="connsiteY5" fmla="*/ 63500 h 520700"/>
                <a:gd name="connsiteX6" fmla="*/ 283960 w 553835"/>
                <a:gd name="connsiteY6" fmla="*/ 79375 h 520700"/>
                <a:gd name="connsiteX7" fmla="*/ 341110 w 553835"/>
                <a:gd name="connsiteY7" fmla="*/ 66675 h 520700"/>
                <a:gd name="connsiteX8" fmla="*/ 318885 w 553835"/>
                <a:gd name="connsiteY8" fmla="*/ 38100 h 520700"/>
                <a:gd name="connsiteX9" fmla="*/ 385560 w 553835"/>
                <a:gd name="connsiteY9" fmla="*/ 0 h 520700"/>
                <a:gd name="connsiteX10" fmla="*/ 442710 w 553835"/>
                <a:gd name="connsiteY10" fmla="*/ 63500 h 520700"/>
                <a:gd name="connsiteX11" fmla="*/ 436360 w 553835"/>
                <a:gd name="connsiteY11" fmla="*/ 171450 h 520700"/>
                <a:gd name="connsiteX12" fmla="*/ 553835 w 553835"/>
                <a:gd name="connsiteY12" fmla="*/ 457200 h 520700"/>
                <a:gd name="connsiteX13" fmla="*/ 344285 w 55383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1410 w 550960"/>
                <a:gd name="connsiteY0" fmla="*/ 520700 h 520700"/>
                <a:gd name="connsiteX1" fmla="*/ 316010 w 550960"/>
                <a:gd name="connsiteY1" fmla="*/ 200025 h 520700"/>
                <a:gd name="connsiteX2" fmla="*/ 220760 w 550960"/>
                <a:gd name="connsiteY2" fmla="*/ 161925 h 520700"/>
                <a:gd name="connsiteX3" fmla="*/ 25498 w 550960"/>
                <a:gd name="connsiteY3" fmla="*/ 180975 h 520700"/>
                <a:gd name="connsiteX4" fmla="*/ 1685 w 550960"/>
                <a:gd name="connsiteY4" fmla="*/ 142875 h 520700"/>
                <a:gd name="connsiteX5" fmla="*/ 211235 w 550960"/>
                <a:gd name="connsiteY5" fmla="*/ 63500 h 520700"/>
                <a:gd name="connsiteX6" fmla="*/ 289022 w 550960"/>
                <a:gd name="connsiteY6" fmla="*/ 73025 h 520700"/>
                <a:gd name="connsiteX7" fmla="*/ 338235 w 550960"/>
                <a:gd name="connsiteY7" fmla="*/ 66675 h 520700"/>
                <a:gd name="connsiteX8" fmla="*/ 316010 w 550960"/>
                <a:gd name="connsiteY8" fmla="*/ 38100 h 520700"/>
                <a:gd name="connsiteX9" fmla="*/ 382685 w 550960"/>
                <a:gd name="connsiteY9" fmla="*/ 0 h 520700"/>
                <a:gd name="connsiteX10" fmla="*/ 439835 w 550960"/>
                <a:gd name="connsiteY10" fmla="*/ 63500 h 520700"/>
                <a:gd name="connsiteX11" fmla="*/ 433485 w 550960"/>
                <a:gd name="connsiteY11" fmla="*/ 171450 h 520700"/>
                <a:gd name="connsiteX12" fmla="*/ 550960 w 550960"/>
                <a:gd name="connsiteY12" fmla="*/ 457200 h 520700"/>
                <a:gd name="connsiteX13" fmla="*/ 341410 w 550960"/>
                <a:gd name="connsiteY13" fmla="*/ 520700 h 520700"/>
                <a:gd name="connsiteX0" fmla="*/ 340739 w 550289"/>
                <a:gd name="connsiteY0" fmla="*/ 520700 h 520700"/>
                <a:gd name="connsiteX1" fmla="*/ 315339 w 550289"/>
                <a:gd name="connsiteY1" fmla="*/ 200025 h 520700"/>
                <a:gd name="connsiteX2" fmla="*/ 220089 w 550289"/>
                <a:gd name="connsiteY2" fmla="*/ 161925 h 520700"/>
                <a:gd name="connsiteX3" fmla="*/ 24827 w 550289"/>
                <a:gd name="connsiteY3" fmla="*/ 180975 h 520700"/>
                <a:gd name="connsiteX4" fmla="*/ 1014 w 550289"/>
                <a:gd name="connsiteY4" fmla="*/ 142875 h 520700"/>
                <a:gd name="connsiteX5" fmla="*/ 210564 w 550289"/>
                <a:gd name="connsiteY5" fmla="*/ 63500 h 520700"/>
                <a:gd name="connsiteX6" fmla="*/ 288351 w 550289"/>
                <a:gd name="connsiteY6" fmla="*/ 73025 h 520700"/>
                <a:gd name="connsiteX7" fmla="*/ 337564 w 550289"/>
                <a:gd name="connsiteY7" fmla="*/ 66675 h 520700"/>
                <a:gd name="connsiteX8" fmla="*/ 315339 w 550289"/>
                <a:gd name="connsiteY8" fmla="*/ 38100 h 520700"/>
                <a:gd name="connsiteX9" fmla="*/ 382014 w 550289"/>
                <a:gd name="connsiteY9" fmla="*/ 0 h 520700"/>
                <a:gd name="connsiteX10" fmla="*/ 439164 w 550289"/>
                <a:gd name="connsiteY10" fmla="*/ 63500 h 520700"/>
                <a:gd name="connsiteX11" fmla="*/ 432814 w 550289"/>
                <a:gd name="connsiteY11" fmla="*/ 171450 h 520700"/>
                <a:gd name="connsiteX12" fmla="*/ 550289 w 550289"/>
                <a:gd name="connsiteY12" fmla="*/ 457200 h 520700"/>
                <a:gd name="connsiteX13" fmla="*/ 340739 w 550289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9275" h="520700">
                  <a:moveTo>
                    <a:pt x="339725" y="520700"/>
                  </a:moveTo>
                  <a:cubicBezTo>
                    <a:pt x="331258" y="413808"/>
                    <a:pt x="343430" y="524404"/>
                    <a:pt x="314325" y="200025"/>
                  </a:cubicBezTo>
                  <a:cubicBezTo>
                    <a:pt x="274638" y="163513"/>
                    <a:pt x="258763" y="165100"/>
                    <a:pt x="219075" y="161925"/>
                  </a:cubicBezTo>
                  <a:cubicBezTo>
                    <a:pt x="149225" y="172508"/>
                    <a:pt x="93663" y="181505"/>
                    <a:pt x="23813" y="180975"/>
                  </a:cubicBezTo>
                  <a:cubicBezTo>
                    <a:pt x="3176" y="169333"/>
                    <a:pt x="2646" y="160338"/>
                    <a:pt x="0" y="142875"/>
                  </a:cubicBezTo>
                  <a:cubicBezTo>
                    <a:pt x="69850" y="116417"/>
                    <a:pt x="161661" y="75142"/>
                    <a:pt x="209550" y="63500"/>
                  </a:cubicBezTo>
                  <a:cubicBezTo>
                    <a:pt x="257440" y="51858"/>
                    <a:pt x="240771" y="61383"/>
                    <a:pt x="287337" y="73025"/>
                  </a:cubicBezTo>
                  <a:cubicBezTo>
                    <a:pt x="333903" y="68792"/>
                    <a:pt x="317500" y="70908"/>
                    <a:pt x="336550" y="66675"/>
                  </a:cubicBezTo>
                  <a:lnTo>
                    <a:pt x="314325" y="38100"/>
                  </a:lnTo>
                  <a:lnTo>
                    <a:pt x="381000" y="0"/>
                  </a:lnTo>
                  <a:cubicBezTo>
                    <a:pt x="400050" y="21167"/>
                    <a:pt x="387350" y="12699"/>
                    <a:pt x="438150" y="63500"/>
                  </a:cubicBezTo>
                  <a:cubicBezTo>
                    <a:pt x="452966" y="103716"/>
                    <a:pt x="444500" y="135467"/>
                    <a:pt x="431800" y="171450"/>
                  </a:cubicBezTo>
                  <a:cubicBezTo>
                    <a:pt x="479425" y="268817"/>
                    <a:pt x="510117" y="361950"/>
                    <a:pt x="549275" y="457200"/>
                  </a:cubicBezTo>
                  <a:lnTo>
                    <a:pt x="339725" y="520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Freeform 297"/>
            <p:cNvSpPr/>
            <p:nvPr/>
          </p:nvSpPr>
          <p:spPr>
            <a:xfrm rot="8395799">
              <a:off x="4211075" y="3609253"/>
              <a:ext cx="787071" cy="1252976"/>
            </a:xfrm>
            <a:custGeom>
              <a:avLst/>
              <a:gdLst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71952 h 671952"/>
                <a:gd name="connsiteX1" fmla="*/ 321733 w 567267"/>
                <a:gd name="connsiteY1" fmla="*/ 36952 h 671952"/>
                <a:gd name="connsiteX2" fmla="*/ 116540 w 567267"/>
                <a:gd name="connsiteY2" fmla="*/ 11506 h 671952"/>
                <a:gd name="connsiteX3" fmla="*/ 23283 w 567267"/>
                <a:gd name="connsiteY3" fmla="*/ 479335 h 671952"/>
                <a:gd name="connsiteX4" fmla="*/ 0 w 567267"/>
                <a:gd name="connsiteY4" fmla="*/ 663485 h 671952"/>
                <a:gd name="connsiteX5" fmla="*/ 567267 w 567267"/>
                <a:gd name="connsiteY5" fmla="*/ 671952 h 671952"/>
                <a:gd name="connsiteX0" fmla="*/ 567267 w 567267"/>
                <a:gd name="connsiteY0" fmla="*/ 666608 h 666608"/>
                <a:gd name="connsiteX1" fmla="*/ 339440 w 567267"/>
                <a:gd name="connsiteY1" fmla="*/ 107941 h 666608"/>
                <a:gd name="connsiteX2" fmla="*/ 116540 w 567267"/>
                <a:gd name="connsiteY2" fmla="*/ 6162 h 666608"/>
                <a:gd name="connsiteX3" fmla="*/ 23283 w 567267"/>
                <a:gd name="connsiteY3" fmla="*/ 473991 h 666608"/>
                <a:gd name="connsiteX4" fmla="*/ 0 w 567267"/>
                <a:gd name="connsiteY4" fmla="*/ 658141 h 666608"/>
                <a:gd name="connsiteX5" fmla="*/ 567267 w 567267"/>
                <a:gd name="connsiteY5" fmla="*/ 666608 h 666608"/>
                <a:gd name="connsiteX0" fmla="*/ 567267 w 567267"/>
                <a:gd name="connsiteY0" fmla="*/ 688771 h 688771"/>
                <a:gd name="connsiteX1" fmla="*/ 339440 w 567267"/>
                <a:gd name="connsiteY1" fmla="*/ 130104 h 688771"/>
                <a:gd name="connsiteX2" fmla="*/ 218494 w 567267"/>
                <a:gd name="connsiteY2" fmla="*/ 60560 h 688771"/>
                <a:gd name="connsiteX3" fmla="*/ 116540 w 567267"/>
                <a:gd name="connsiteY3" fmla="*/ 28325 h 688771"/>
                <a:gd name="connsiteX4" fmla="*/ 23283 w 567267"/>
                <a:gd name="connsiteY4" fmla="*/ 496154 h 688771"/>
                <a:gd name="connsiteX5" fmla="*/ 0 w 567267"/>
                <a:gd name="connsiteY5" fmla="*/ 680304 h 688771"/>
                <a:gd name="connsiteX6" fmla="*/ 567267 w 567267"/>
                <a:gd name="connsiteY6" fmla="*/ 688771 h 688771"/>
                <a:gd name="connsiteX0" fmla="*/ 567267 w 567267"/>
                <a:gd name="connsiteY0" fmla="*/ 713880 h 713880"/>
                <a:gd name="connsiteX1" fmla="*/ 339440 w 567267"/>
                <a:gd name="connsiteY1" fmla="*/ 155213 h 713880"/>
                <a:gd name="connsiteX2" fmla="*/ 182138 w 567267"/>
                <a:gd name="connsiteY2" fmla="*/ 14767 h 713880"/>
                <a:gd name="connsiteX3" fmla="*/ 116540 w 567267"/>
                <a:gd name="connsiteY3" fmla="*/ 53434 h 713880"/>
                <a:gd name="connsiteX4" fmla="*/ 23283 w 567267"/>
                <a:gd name="connsiteY4" fmla="*/ 521263 h 713880"/>
                <a:gd name="connsiteX5" fmla="*/ 0 w 567267"/>
                <a:gd name="connsiteY5" fmla="*/ 705413 h 713880"/>
                <a:gd name="connsiteX6" fmla="*/ 567267 w 567267"/>
                <a:gd name="connsiteY6" fmla="*/ 713880 h 713880"/>
                <a:gd name="connsiteX0" fmla="*/ 567267 w 567267"/>
                <a:gd name="connsiteY0" fmla="*/ 704759 h 704759"/>
                <a:gd name="connsiteX1" fmla="*/ 339440 w 567267"/>
                <a:gd name="connsiteY1" fmla="*/ 146092 h 704759"/>
                <a:gd name="connsiteX2" fmla="*/ 182138 w 567267"/>
                <a:gd name="connsiteY2" fmla="*/ 5646 h 704759"/>
                <a:gd name="connsiteX3" fmla="*/ 85327 w 567267"/>
                <a:gd name="connsiteY3" fmla="*/ 81418 h 704759"/>
                <a:gd name="connsiteX4" fmla="*/ 23283 w 567267"/>
                <a:gd name="connsiteY4" fmla="*/ 512142 h 704759"/>
                <a:gd name="connsiteX5" fmla="*/ 0 w 567267"/>
                <a:gd name="connsiteY5" fmla="*/ 696292 h 704759"/>
                <a:gd name="connsiteX6" fmla="*/ 567267 w 567267"/>
                <a:gd name="connsiteY6" fmla="*/ 704759 h 704759"/>
                <a:gd name="connsiteX0" fmla="*/ 567267 w 567267"/>
                <a:gd name="connsiteY0" fmla="*/ 703669 h 703669"/>
                <a:gd name="connsiteX1" fmla="*/ 339440 w 567267"/>
                <a:gd name="connsiteY1" fmla="*/ 145002 h 703669"/>
                <a:gd name="connsiteX2" fmla="*/ 182138 w 567267"/>
                <a:gd name="connsiteY2" fmla="*/ 4556 h 703669"/>
                <a:gd name="connsiteX3" fmla="*/ 85327 w 567267"/>
                <a:gd name="connsiteY3" fmla="*/ 80328 h 703669"/>
                <a:gd name="connsiteX4" fmla="*/ 23283 w 567267"/>
                <a:gd name="connsiteY4" fmla="*/ 511052 h 703669"/>
                <a:gd name="connsiteX5" fmla="*/ 0 w 567267"/>
                <a:gd name="connsiteY5" fmla="*/ 695202 h 703669"/>
                <a:gd name="connsiteX6" fmla="*/ 567267 w 567267"/>
                <a:gd name="connsiteY6" fmla="*/ 703669 h 703669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85327 w 567267"/>
                <a:gd name="connsiteY3" fmla="*/ 75772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50439 w 567267"/>
                <a:gd name="connsiteY3" fmla="*/ 94424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699113"/>
                <a:gd name="connsiteX1" fmla="*/ 339440 w 567267"/>
                <a:gd name="connsiteY1" fmla="*/ 140446 h 699113"/>
                <a:gd name="connsiteX2" fmla="*/ 182138 w 567267"/>
                <a:gd name="connsiteY2" fmla="*/ 0 h 699113"/>
                <a:gd name="connsiteX3" fmla="*/ 25901 w 567267"/>
                <a:gd name="connsiteY3" fmla="*/ 112183 h 699113"/>
                <a:gd name="connsiteX4" fmla="*/ 23283 w 567267"/>
                <a:gd name="connsiteY4" fmla="*/ 506496 h 699113"/>
                <a:gd name="connsiteX5" fmla="*/ 0 w 567267"/>
                <a:gd name="connsiteY5" fmla="*/ 690646 h 699113"/>
                <a:gd name="connsiteX6" fmla="*/ 567267 w 567267"/>
                <a:gd name="connsiteY6" fmla="*/ 699113 h 699113"/>
                <a:gd name="connsiteX0" fmla="*/ 567267 w 567267"/>
                <a:gd name="connsiteY0" fmla="*/ 699113 h 701401"/>
                <a:gd name="connsiteX1" fmla="*/ 339440 w 567267"/>
                <a:gd name="connsiteY1" fmla="*/ 140446 h 701401"/>
                <a:gd name="connsiteX2" fmla="*/ 182138 w 567267"/>
                <a:gd name="connsiteY2" fmla="*/ 0 h 701401"/>
                <a:gd name="connsiteX3" fmla="*/ 25901 w 567267"/>
                <a:gd name="connsiteY3" fmla="*/ 112183 h 701401"/>
                <a:gd name="connsiteX4" fmla="*/ 23283 w 567267"/>
                <a:gd name="connsiteY4" fmla="*/ 506496 h 701401"/>
                <a:gd name="connsiteX5" fmla="*/ 0 w 567267"/>
                <a:gd name="connsiteY5" fmla="*/ 690646 h 701401"/>
                <a:gd name="connsiteX6" fmla="*/ 307639 w 567267"/>
                <a:gd name="connsiteY6" fmla="*/ 701401 h 701401"/>
                <a:gd name="connsiteX7" fmla="*/ 567267 w 567267"/>
                <a:gd name="connsiteY7" fmla="*/ 699113 h 701401"/>
                <a:gd name="connsiteX0" fmla="*/ 567267 w 655014"/>
                <a:gd name="connsiteY0" fmla="*/ 699113 h 924488"/>
                <a:gd name="connsiteX1" fmla="*/ 339440 w 655014"/>
                <a:gd name="connsiteY1" fmla="*/ 140446 h 924488"/>
                <a:gd name="connsiteX2" fmla="*/ 182138 w 655014"/>
                <a:gd name="connsiteY2" fmla="*/ 0 h 924488"/>
                <a:gd name="connsiteX3" fmla="*/ 25901 w 655014"/>
                <a:gd name="connsiteY3" fmla="*/ 112183 h 924488"/>
                <a:gd name="connsiteX4" fmla="*/ 23283 w 655014"/>
                <a:gd name="connsiteY4" fmla="*/ 506496 h 924488"/>
                <a:gd name="connsiteX5" fmla="*/ 0 w 655014"/>
                <a:gd name="connsiteY5" fmla="*/ 690646 h 924488"/>
                <a:gd name="connsiteX6" fmla="*/ 655014 w 655014"/>
                <a:gd name="connsiteY6" fmla="*/ 924488 h 924488"/>
                <a:gd name="connsiteX7" fmla="*/ 567267 w 655014"/>
                <a:gd name="connsiteY7" fmla="*/ 699113 h 924488"/>
                <a:gd name="connsiteX0" fmla="*/ 567267 w 655014"/>
                <a:gd name="connsiteY0" fmla="*/ 699113 h 924488"/>
                <a:gd name="connsiteX1" fmla="*/ 339440 w 655014"/>
                <a:gd name="connsiteY1" fmla="*/ 140446 h 924488"/>
                <a:gd name="connsiteX2" fmla="*/ 182138 w 655014"/>
                <a:gd name="connsiteY2" fmla="*/ 0 h 924488"/>
                <a:gd name="connsiteX3" fmla="*/ 25901 w 655014"/>
                <a:gd name="connsiteY3" fmla="*/ 112183 h 924488"/>
                <a:gd name="connsiteX4" fmla="*/ 23283 w 655014"/>
                <a:gd name="connsiteY4" fmla="*/ 506496 h 924488"/>
                <a:gd name="connsiteX5" fmla="*/ 0 w 655014"/>
                <a:gd name="connsiteY5" fmla="*/ 690646 h 924488"/>
                <a:gd name="connsiteX6" fmla="*/ 315425 w 655014"/>
                <a:gd name="connsiteY6" fmla="*/ 807790 h 924488"/>
                <a:gd name="connsiteX7" fmla="*/ 655014 w 655014"/>
                <a:gd name="connsiteY7" fmla="*/ 924488 h 924488"/>
                <a:gd name="connsiteX8" fmla="*/ 567267 w 655014"/>
                <a:gd name="connsiteY8" fmla="*/ 699113 h 924488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655014"/>
                <a:gd name="connsiteY0" fmla="*/ 699113 h 1159666"/>
                <a:gd name="connsiteX1" fmla="*/ 339440 w 655014"/>
                <a:gd name="connsiteY1" fmla="*/ 140446 h 1159666"/>
                <a:gd name="connsiteX2" fmla="*/ 182138 w 655014"/>
                <a:gd name="connsiteY2" fmla="*/ 0 h 1159666"/>
                <a:gd name="connsiteX3" fmla="*/ 25901 w 655014"/>
                <a:gd name="connsiteY3" fmla="*/ 112183 h 1159666"/>
                <a:gd name="connsiteX4" fmla="*/ 23283 w 655014"/>
                <a:gd name="connsiteY4" fmla="*/ 506496 h 1159666"/>
                <a:gd name="connsiteX5" fmla="*/ 0 w 655014"/>
                <a:gd name="connsiteY5" fmla="*/ 690646 h 1159666"/>
                <a:gd name="connsiteX6" fmla="*/ 523747 w 655014"/>
                <a:gd name="connsiteY6" fmla="*/ 1159666 h 1159666"/>
                <a:gd name="connsiteX7" fmla="*/ 655014 w 655014"/>
                <a:gd name="connsiteY7" fmla="*/ 924488 h 1159666"/>
                <a:gd name="connsiteX8" fmla="*/ 567267 w 655014"/>
                <a:gd name="connsiteY8" fmla="*/ 699113 h 1159666"/>
                <a:gd name="connsiteX0" fmla="*/ 567267 w 726039"/>
                <a:gd name="connsiteY0" fmla="*/ 699113 h 1159666"/>
                <a:gd name="connsiteX1" fmla="*/ 339440 w 726039"/>
                <a:gd name="connsiteY1" fmla="*/ 140446 h 1159666"/>
                <a:gd name="connsiteX2" fmla="*/ 182138 w 726039"/>
                <a:gd name="connsiteY2" fmla="*/ 0 h 1159666"/>
                <a:gd name="connsiteX3" fmla="*/ 25901 w 726039"/>
                <a:gd name="connsiteY3" fmla="*/ 112183 h 1159666"/>
                <a:gd name="connsiteX4" fmla="*/ 23283 w 726039"/>
                <a:gd name="connsiteY4" fmla="*/ 506496 h 1159666"/>
                <a:gd name="connsiteX5" fmla="*/ 0 w 726039"/>
                <a:gd name="connsiteY5" fmla="*/ 690646 h 1159666"/>
                <a:gd name="connsiteX6" fmla="*/ 523747 w 726039"/>
                <a:gd name="connsiteY6" fmla="*/ 1159666 h 1159666"/>
                <a:gd name="connsiteX7" fmla="*/ 726039 w 726039"/>
                <a:gd name="connsiteY7" fmla="*/ 861355 h 1159666"/>
                <a:gd name="connsiteX8" fmla="*/ 567267 w 726039"/>
                <a:gd name="connsiteY8" fmla="*/ 699113 h 1159666"/>
                <a:gd name="connsiteX0" fmla="*/ 567267 w 728456"/>
                <a:gd name="connsiteY0" fmla="*/ 699113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7267 w 728456"/>
                <a:gd name="connsiteY8" fmla="*/ 699113 h 1159666"/>
                <a:gd name="connsiteX0" fmla="*/ 567267 w 728456"/>
                <a:gd name="connsiteY0" fmla="*/ 699113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7267 w 728456"/>
                <a:gd name="connsiteY8" fmla="*/ 699113 h 1159666"/>
                <a:gd name="connsiteX0" fmla="*/ 560459 w 728456"/>
                <a:gd name="connsiteY0" fmla="*/ 652427 h 1159666"/>
                <a:gd name="connsiteX1" fmla="*/ 339440 w 728456"/>
                <a:gd name="connsiteY1" fmla="*/ 140446 h 1159666"/>
                <a:gd name="connsiteX2" fmla="*/ 182138 w 728456"/>
                <a:gd name="connsiteY2" fmla="*/ 0 h 1159666"/>
                <a:gd name="connsiteX3" fmla="*/ 25901 w 728456"/>
                <a:gd name="connsiteY3" fmla="*/ 112183 h 1159666"/>
                <a:gd name="connsiteX4" fmla="*/ 23283 w 728456"/>
                <a:gd name="connsiteY4" fmla="*/ 506496 h 1159666"/>
                <a:gd name="connsiteX5" fmla="*/ 0 w 728456"/>
                <a:gd name="connsiteY5" fmla="*/ 690646 h 1159666"/>
                <a:gd name="connsiteX6" fmla="*/ 523747 w 728456"/>
                <a:gd name="connsiteY6" fmla="*/ 1159666 h 1159666"/>
                <a:gd name="connsiteX7" fmla="*/ 726039 w 728456"/>
                <a:gd name="connsiteY7" fmla="*/ 861355 h 1159666"/>
                <a:gd name="connsiteX8" fmla="*/ 560459 w 728456"/>
                <a:gd name="connsiteY8" fmla="*/ 652427 h 115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456" h="1159666">
                  <a:moveTo>
                    <a:pt x="560459" y="652427"/>
                  </a:moveTo>
                  <a:cubicBezTo>
                    <a:pt x="485774" y="410943"/>
                    <a:pt x="455151" y="352113"/>
                    <a:pt x="339440" y="140446"/>
                  </a:cubicBezTo>
                  <a:cubicBezTo>
                    <a:pt x="281311" y="35744"/>
                    <a:pt x="219288" y="16963"/>
                    <a:pt x="182138" y="0"/>
                  </a:cubicBezTo>
                  <a:cubicBezTo>
                    <a:pt x="138136" y="313"/>
                    <a:pt x="83404" y="50987"/>
                    <a:pt x="25901" y="112183"/>
                  </a:cubicBezTo>
                  <a:cubicBezTo>
                    <a:pt x="-19255" y="242005"/>
                    <a:pt x="30339" y="363974"/>
                    <a:pt x="23283" y="506496"/>
                  </a:cubicBezTo>
                  <a:cubicBezTo>
                    <a:pt x="2822" y="703346"/>
                    <a:pt x="14111" y="631379"/>
                    <a:pt x="0" y="690646"/>
                  </a:cubicBezTo>
                  <a:lnTo>
                    <a:pt x="523747" y="1159666"/>
                  </a:lnTo>
                  <a:cubicBezTo>
                    <a:pt x="654975" y="1095973"/>
                    <a:pt x="744535" y="984433"/>
                    <a:pt x="726039" y="861355"/>
                  </a:cubicBezTo>
                  <a:lnTo>
                    <a:pt x="560459" y="652427"/>
                  </a:lnTo>
                  <a:close/>
                </a:path>
              </a:pathLst>
            </a:custGeom>
            <a:gradFill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45" name="TextBox 744"/>
          <p:cNvSpPr txBox="1"/>
          <p:nvPr/>
        </p:nvSpPr>
        <p:spPr>
          <a:xfrm>
            <a:off x="173135" y="230592"/>
            <a:ext cx="4225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2014</a:t>
            </a:r>
            <a:endParaRPr lang="en-GB" sz="6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-326408" y="2381990"/>
            <a:ext cx="2716750" cy="1776516"/>
            <a:chOff x="-326408" y="2381990"/>
            <a:chExt cx="2716750" cy="1776516"/>
          </a:xfrm>
        </p:grpSpPr>
        <p:sp>
          <p:nvSpPr>
            <p:cNvPr id="258" name="Freeform 257"/>
            <p:cNvSpPr/>
            <p:nvPr/>
          </p:nvSpPr>
          <p:spPr>
            <a:xfrm>
              <a:off x="941606" y="3985227"/>
              <a:ext cx="226378" cy="173279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883591" y="3092537"/>
              <a:ext cx="362898" cy="257331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1399840" y="3339040"/>
              <a:ext cx="394337" cy="19835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Freeform 274"/>
            <p:cNvSpPr/>
            <p:nvPr/>
          </p:nvSpPr>
          <p:spPr>
            <a:xfrm flipH="1">
              <a:off x="355090" y="3376823"/>
              <a:ext cx="371282" cy="18675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1444922" y="3368623"/>
              <a:ext cx="225743" cy="113547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Freeform 276"/>
            <p:cNvSpPr/>
            <p:nvPr/>
          </p:nvSpPr>
          <p:spPr>
            <a:xfrm flipH="1">
              <a:off x="459574" y="3395568"/>
              <a:ext cx="238619" cy="12002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1666383" y="3227130"/>
              <a:ext cx="429321" cy="190180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1750363" y="2832952"/>
              <a:ext cx="164373" cy="300318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1280444" y="2381990"/>
              <a:ext cx="944199" cy="972210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1987552" y="2831387"/>
              <a:ext cx="402790" cy="339064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Freeform 281"/>
            <p:cNvSpPr/>
            <p:nvPr/>
          </p:nvSpPr>
          <p:spPr>
            <a:xfrm flipH="1">
              <a:off x="-96091" y="2421402"/>
              <a:ext cx="943406" cy="971394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Freeform 282"/>
            <p:cNvSpPr/>
            <p:nvPr/>
          </p:nvSpPr>
          <p:spPr>
            <a:xfrm flipH="1">
              <a:off x="-326408" y="2814461"/>
              <a:ext cx="435523" cy="366618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Freeform 283"/>
            <p:cNvSpPr/>
            <p:nvPr/>
          </p:nvSpPr>
          <p:spPr>
            <a:xfrm rot="1926602" flipH="1" flipV="1">
              <a:off x="139378" y="2990944"/>
              <a:ext cx="422869" cy="187321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Freeform 284"/>
            <p:cNvSpPr/>
            <p:nvPr/>
          </p:nvSpPr>
          <p:spPr>
            <a:xfrm rot="14714172">
              <a:off x="30673" y="3088224"/>
              <a:ext cx="158422" cy="296106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Rounded Rectangle 285"/>
            <p:cNvSpPr/>
            <p:nvPr/>
          </p:nvSpPr>
          <p:spPr>
            <a:xfrm>
              <a:off x="698468" y="3248819"/>
              <a:ext cx="750106" cy="411392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/>
          </p:nvSpPr>
          <p:spPr>
            <a:xfrm>
              <a:off x="860259" y="3465314"/>
              <a:ext cx="49505" cy="48945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/>
            <p:cNvSpPr/>
            <p:nvPr/>
          </p:nvSpPr>
          <p:spPr>
            <a:xfrm>
              <a:off x="1259577" y="3465314"/>
              <a:ext cx="49505" cy="48945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579762" y="3530713"/>
              <a:ext cx="993285" cy="528154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647783" y="3576717"/>
              <a:ext cx="870556" cy="421829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/>
            <p:cNvSpPr/>
            <p:nvPr/>
          </p:nvSpPr>
          <p:spPr>
            <a:xfrm>
              <a:off x="1008397" y="3635856"/>
              <a:ext cx="385144" cy="164813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53841" y="4134865"/>
            <a:ext cx="1043067" cy="1134684"/>
            <a:chOff x="553841" y="4134865"/>
            <a:chExt cx="1043067" cy="1134684"/>
          </a:xfrm>
        </p:grpSpPr>
        <p:sp>
          <p:nvSpPr>
            <p:cNvPr id="259" name="Freeform 258"/>
            <p:cNvSpPr/>
            <p:nvPr/>
          </p:nvSpPr>
          <p:spPr>
            <a:xfrm>
              <a:off x="1173033" y="4273658"/>
              <a:ext cx="372429" cy="671458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605689" y="4270417"/>
              <a:ext cx="355999" cy="671458"/>
            </a:xfrm>
            <a:custGeom>
              <a:avLst/>
              <a:gdLst>
                <a:gd name="connsiteX0" fmla="*/ 0 w 412750"/>
                <a:gd name="connsiteY0" fmla="*/ 711200 h 787400"/>
                <a:gd name="connsiteX1" fmla="*/ 412750 w 412750"/>
                <a:gd name="connsiteY1" fmla="*/ 0 h 787400"/>
                <a:gd name="connsiteX2" fmla="*/ 120650 w 412750"/>
                <a:gd name="connsiteY2" fmla="*/ 787400 h 787400"/>
                <a:gd name="connsiteX3" fmla="*/ 0 w 412750"/>
                <a:gd name="connsiteY3" fmla="*/ 7112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50" h="787400">
                  <a:moveTo>
                    <a:pt x="0" y="711200"/>
                  </a:moveTo>
                  <a:lnTo>
                    <a:pt x="412750" y="0"/>
                  </a:lnTo>
                  <a:lnTo>
                    <a:pt x="120650" y="7874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553841" y="4864122"/>
              <a:ext cx="169785" cy="18411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1432600" y="4876988"/>
              <a:ext cx="164308" cy="16245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686998" y="4242714"/>
              <a:ext cx="770238" cy="989136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Oval 300"/>
            <p:cNvSpPr/>
            <p:nvPr/>
          </p:nvSpPr>
          <p:spPr>
            <a:xfrm>
              <a:off x="929230" y="4554116"/>
              <a:ext cx="438404" cy="524657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943154" y="4134865"/>
              <a:ext cx="245780" cy="132720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Flowchart: Delay 302"/>
            <p:cNvSpPr/>
            <p:nvPr/>
          </p:nvSpPr>
          <p:spPr>
            <a:xfrm rot="15736663">
              <a:off x="1067417" y="5075079"/>
              <a:ext cx="179003" cy="209938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Flowchart: Delay 303"/>
            <p:cNvSpPr/>
            <p:nvPr/>
          </p:nvSpPr>
          <p:spPr>
            <a:xfrm rot="15625327">
              <a:off x="1298241" y="4991528"/>
              <a:ext cx="180722" cy="209938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Oval 320"/>
            <p:cNvSpPr/>
            <p:nvPr/>
          </p:nvSpPr>
          <p:spPr>
            <a:xfrm rot="21025327">
              <a:off x="1356792" y="5051660"/>
              <a:ext cx="99079" cy="38988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Oval 321"/>
            <p:cNvSpPr/>
            <p:nvPr/>
          </p:nvSpPr>
          <p:spPr>
            <a:xfrm rot="21136663">
              <a:off x="1132120" y="5136072"/>
              <a:ext cx="99079" cy="4456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882544" y="2886512"/>
            <a:ext cx="3828154" cy="4245915"/>
            <a:chOff x="7882544" y="2886512"/>
            <a:chExt cx="3828154" cy="4245915"/>
          </a:xfrm>
        </p:grpSpPr>
        <p:cxnSp>
          <p:nvCxnSpPr>
            <p:cNvPr id="368" name="Straight Connector 367"/>
            <p:cNvCxnSpPr/>
            <p:nvPr/>
          </p:nvCxnSpPr>
          <p:spPr>
            <a:xfrm flipV="1">
              <a:off x="10594165" y="5681907"/>
              <a:ext cx="1116533" cy="145052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Freeform 323"/>
            <p:cNvSpPr/>
            <p:nvPr/>
          </p:nvSpPr>
          <p:spPr>
            <a:xfrm>
              <a:off x="9236167" y="4597991"/>
              <a:ext cx="241662" cy="184978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9174235" y="3645031"/>
              <a:ext cx="387398" cy="274705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9725339" y="3908177"/>
              <a:ext cx="420960" cy="211741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Freeform 330"/>
            <p:cNvSpPr/>
            <p:nvPr/>
          </p:nvSpPr>
          <p:spPr>
            <a:xfrm flipH="1">
              <a:off x="8610053" y="3948510"/>
              <a:ext cx="396349" cy="199362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9773464" y="3939757"/>
              <a:ext cx="240984" cy="12121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Freeform 335"/>
            <p:cNvSpPr/>
            <p:nvPr/>
          </p:nvSpPr>
          <p:spPr>
            <a:xfrm flipH="1">
              <a:off x="8721591" y="3968521"/>
              <a:ext cx="254730" cy="128127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10009878" y="3788711"/>
              <a:ext cx="458306" cy="203020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10099527" y="3367920"/>
              <a:ext cx="175471" cy="320594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9597882" y="2886512"/>
              <a:ext cx="1007946" cy="1037848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Freeform 342"/>
            <p:cNvSpPr/>
            <p:nvPr/>
          </p:nvSpPr>
          <p:spPr>
            <a:xfrm>
              <a:off x="10352730" y="3366250"/>
              <a:ext cx="429984" cy="361956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Freeform 343"/>
            <p:cNvSpPr/>
            <p:nvPr/>
          </p:nvSpPr>
          <p:spPr>
            <a:xfrm flipH="1">
              <a:off x="8128411" y="2928584"/>
              <a:ext cx="1007100" cy="103697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Freeform 345"/>
            <p:cNvSpPr/>
            <p:nvPr/>
          </p:nvSpPr>
          <p:spPr>
            <a:xfrm flipH="1">
              <a:off x="7882544" y="3348181"/>
              <a:ext cx="464927" cy="391370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Freeform 347"/>
            <p:cNvSpPr/>
            <p:nvPr/>
          </p:nvSpPr>
          <p:spPr>
            <a:xfrm rot="1926602" flipH="1" flipV="1">
              <a:off x="8379777" y="3536579"/>
              <a:ext cx="451419" cy="199968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Freeform 348"/>
            <p:cNvSpPr/>
            <p:nvPr/>
          </p:nvSpPr>
          <p:spPr>
            <a:xfrm rot="14714172">
              <a:off x="8263733" y="3640427"/>
              <a:ext cx="169118" cy="316098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Rounded Rectangle 350"/>
            <p:cNvSpPr/>
            <p:nvPr/>
          </p:nvSpPr>
          <p:spPr>
            <a:xfrm>
              <a:off x="8976614" y="3811864"/>
              <a:ext cx="800749" cy="439167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Oval 351"/>
            <p:cNvSpPr/>
            <p:nvPr/>
          </p:nvSpPr>
          <p:spPr>
            <a:xfrm>
              <a:off x="9149328" y="4042976"/>
              <a:ext cx="52847" cy="52250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Oval 353"/>
            <p:cNvSpPr/>
            <p:nvPr/>
          </p:nvSpPr>
          <p:spPr>
            <a:xfrm>
              <a:off x="9575605" y="4042976"/>
              <a:ext cx="52847" cy="52250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Oval 355"/>
            <p:cNvSpPr/>
            <p:nvPr/>
          </p:nvSpPr>
          <p:spPr>
            <a:xfrm>
              <a:off x="8849894" y="4112790"/>
              <a:ext cx="1060346" cy="563812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Oval 356"/>
            <p:cNvSpPr/>
            <p:nvPr/>
          </p:nvSpPr>
          <p:spPr>
            <a:xfrm>
              <a:off x="8922507" y="4161900"/>
              <a:ext cx="929331" cy="450308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Oval 358"/>
            <p:cNvSpPr/>
            <p:nvPr/>
          </p:nvSpPr>
          <p:spPr>
            <a:xfrm>
              <a:off x="9307467" y="4225032"/>
              <a:ext cx="411147" cy="175940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822222" y="4757732"/>
            <a:ext cx="1113489" cy="1211292"/>
            <a:chOff x="8822222" y="4757732"/>
            <a:chExt cx="1113489" cy="1211292"/>
          </a:xfrm>
        </p:grpSpPr>
        <p:sp>
          <p:nvSpPr>
            <p:cNvPr id="325" name="Freeform 324"/>
            <p:cNvSpPr/>
            <p:nvPr/>
          </p:nvSpPr>
          <p:spPr>
            <a:xfrm>
              <a:off x="9483219" y="4905895"/>
              <a:ext cx="397573" cy="716791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8877571" y="4902435"/>
              <a:ext cx="380034" cy="716791"/>
            </a:xfrm>
            <a:custGeom>
              <a:avLst/>
              <a:gdLst>
                <a:gd name="connsiteX0" fmla="*/ 0 w 412750"/>
                <a:gd name="connsiteY0" fmla="*/ 711200 h 787400"/>
                <a:gd name="connsiteX1" fmla="*/ 412750 w 412750"/>
                <a:gd name="connsiteY1" fmla="*/ 0 h 787400"/>
                <a:gd name="connsiteX2" fmla="*/ 120650 w 412750"/>
                <a:gd name="connsiteY2" fmla="*/ 787400 h 787400"/>
                <a:gd name="connsiteX3" fmla="*/ 0 w 412750"/>
                <a:gd name="connsiteY3" fmla="*/ 7112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50" h="787400">
                  <a:moveTo>
                    <a:pt x="0" y="711200"/>
                  </a:moveTo>
                  <a:lnTo>
                    <a:pt x="412750" y="0"/>
                  </a:lnTo>
                  <a:lnTo>
                    <a:pt x="120650" y="7874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8822222" y="5536223"/>
              <a:ext cx="181248" cy="19654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9760310" y="5549958"/>
              <a:ext cx="175401" cy="173418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8964370" y="4872861"/>
              <a:ext cx="822240" cy="1055917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Oval 361"/>
            <p:cNvSpPr/>
            <p:nvPr/>
          </p:nvSpPr>
          <p:spPr>
            <a:xfrm>
              <a:off x="9222956" y="5205288"/>
              <a:ext cx="468002" cy="560079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9237820" y="4757732"/>
              <a:ext cx="262374" cy="141681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Flowchart: Delay 364"/>
            <p:cNvSpPr/>
            <p:nvPr/>
          </p:nvSpPr>
          <p:spPr>
            <a:xfrm rot="15736663">
              <a:off x="9370473" y="5761424"/>
              <a:ext cx="191088" cy="224112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Flowchart: Delay 366"/>
            <p:cNvSpPr/>
            <p:nvPr/>
          </p:nvSpPr>
          <p:spPr>
            <a:xfrm rot="15625327">
              <a:off x="9616880" y="5672231"/>
              <a:ext cx="192923" cy="224112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Oval 368"/>
            <p:cNvSpPr/>
            <p:nvPr/>
          </p:nvSpPr>
          <p:spPr>
            <a:xfrm rot="21025327">
              <a:off x="9679384" y="5736424"/>
              <a:ext cx="105769" cy="416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Oval 369"/>
            <p:cNvSpPr/>
            <p:nvPr/>
          </p:nvSpPr>
          <p:spPr>
            <a:xfrm rot="21136663">
              <a:off x="9439544" y="5826535"/>
              <a:ext cx="105769" cy="4757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13414" y="3211289"/>
            <a:ext cx="3167167" cy="2071052"/>
            <a:chOff x="6013414" y="3211289"/>
            <a:chExt cx="3167167" cy="2071052"/>
          </a:xfrm>
        </p:grpSpPr>
        <p:sp>
          <p:nvSpPr>
            <p:cNvPr id="372" name="Freeform 371"/>
            <p:cNvSpPr/>
            <p:nvPr/>
          </p:nvSpPr>
          <p:spPr>
            <a:xfrm>
              <a:off x="7491656" y="5080333"/>
              <a:ext cx="263910" cy="202008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7424021" y="4039640"/>
              <a:ext cx="423063" cy="29999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8025862" y="4327011"/>
              <a:ext cx="459715" cy="231235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Freeform 376"/>
            <p:cNvSpPr/>
            <p:nvPr/>
          </p:nvSpPr>
          <p:spPr>
            <a:xfrm flipH="1">
              <a:off x="6807899" y="4371058"/>
              <a:ext cx="432838" cy="217715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8078417" y="4361499"/>
              <a:ext cx="263169" cy="13237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Freeform 378"/>
            <p:cNvSpPr/>
            <p:nvPr/>
          </p:nvSpPr>
          <p:spPr>
            <a:xfrm flipH="1">
              <a:off x="6929707" y="4392911"/>
              <a:ext cx="278180" cy="139923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Freeform 379"/>
            <p:cNvSpPr/>
            <p:nvPr/>
          </p:nvSpPr>
          <p:spPr>
            <a:xfrm>
              <a:off x="8336595" y="4196548"/>
              <a:ext cx="500499" cy="221710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1" name="Freeform 380"/>
            <p:cNvSpPr/>
            <p:nvPr/>
          </p:nvSpPr>
          <p:spPr>
            <a:xfrm>
              <a:off x="8434498" y="3737016"/>
              <a:ext cx="191626" cy="350110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Freeform 381"/>
            <p:cNvSpPr/>
            <p:nvPr/>
          </p:nvSpPr>
          <p:spPr>
            <a:xfrm>
              <a:off x="7886670" y="3211289"/>
              <a:ext cx="1100740" cy="113339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8711012" y="3735193"/>
              <a:ext cx="469569" cy="395279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Freeform 383"/>
            <p:cNvSpPr/>
            <p:nvPr/>
          </p:nvSpPr>
          <p:spPr>
            <a:xfrm flipH="1">
              <a:off x="6281916" y="3257235"/>
              <a:ext cx="1099816" cy="1132445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Freeform 384"/>
            <p:cNvSpPr/>
            <p:nvPr/>
          </p:nvSpPr>
          <p:spPr>
            <a:xfrm flipH="1">
              <a:off x="6013414" y="3715462"/>
              <a:ext cx="507729" cy="427401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Freeform 385"/>
            <p:cNvSpPr/>
            <p:nvPr/>
          </p:nvSpPr>
          <p:spPr>
            <a:xfrm rot="1926602" flipH="1" flipV="1">
              <a:off x="6556424" y="3921203"/>
              <a:ext cx="492977" cy="218379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Freeform 388"/>
            <p:cNvSpPr/>
            <p:nvPr/>
          </p:nvSpPr>
          <p:spPr>
            <a:xfrm rot="14714172">
              <a:off x="6429697" y="4034612"/>
              <a:ext cx="184688" cy="345198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1" name="Rounded Rectangle 450"/>
            <p:cNvSpPr/>
            <p:nvPr/>
          </p:nvSpPr>
          <p:spPr>
            <a:xfrm>
              <a:off x="7208207" y="4221833"/>
              <a:ext cx="874467" cy="479598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Oval 490"/>
            <p:cNvSpPr/>
            <p:nvPr/>
          </p:nvSpPr>
          <p:spPr>
            <a:xfrm>
              <a:off x="7396822" y="4474221"/>
              <a:ext cx="57712" cy="57059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Oval 491"/>
            <p:cNvSpPr/>
            <p:nvPr/>
          </p:nvSpPr>
          <p:spPr>
            <a:xfrm>
              <a:off x="7862344" y="4474221"/>
              <a:ext cx="57712" cy="57059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Oval 492"/>
            <p:cNvSpPr/>
            <p:nvPr/>
          </p:nvSpPr>
          <p:spPr>
            <a:xfrm>
              <a:off x="7069820" y="4550461"/>
              <a:ext cx="1157964" cy="615719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Oval 493"/>
            <p:cNvSpPr/>
            <p:nvPr/>
          </p:nvSpPr>
          <p:spPr>
            <a:xfrm>
              <a:off x="7149119" y="4604094"/>
              <a:ext cx="1014887" cy="491765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Oval 494"/>
            <p:cNvSpPr/>
            <p:nvPr/>
          </p:nvSpPr>
          <p:spPr>
            <a:xfrm>
              <a:off x="7569520" y="4673037"/>
              <a:ext cx="448998" cy="192138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85712" y="5014782"/>
            <a:ext cx="932386" cy="1553518"/>
            <a:chOff x="7185712" y="5014782"/>
            <a:chExt cx="932386" cy="1553518"/>
          </a:xfrm>
        </p:grpSpPr>
        <p:sp>
          <p:nvSpPr>
            <p:cNvPr id="496" name="Freeform 495"/>
            <p:cNvSpPr/>
            <p:nvPr/>
          </p:nvSpPr>
          <p:spPr>
            <a:xfrm rot="770355">
              <a:off x="7641921" y="5120939"/>
              <a:ext cx="454607" cy="565623"/>
            </a:xfrm>
            <a:custGeom>
              <a:avLst/>
              <a:gdLst>
                <a:gd name="connsiteX0" fmla="*/ 0 w 452120"/>
                <a:gd name="connsiteY0" fmla="*/ 35560 h 568960"/>
                <a:gd name="connsiteX1" fmla="*/ 294640 w 452120"/>
                <a:gd name="connsiteY1" fmla="*/ 325120 h 568960"/>
                <a:gd name="connsiteX2" fmla="*/ 91440 w 452120"/>
                <a:gd name="connsiteY2" fmla="*/ 416560 h 568960"/>
                <a:gd name="connsiteX3" fmla="*/ 147320 w 452120"/>
                <a:gd name="connsiteY3" fmla="*/ 568960 h 568960"/>
                <a:gd name="connsiteX4" fmla="*/ 452120 w 452120"/>
                <a:gd name="connsiteY4" fmla="*/ 360680 h 568960"/>
                <a:gd name="connsiteX5" fmla="*/ 142240 w 452120"/>
                <a:gd name="connsiteY5" fmla="*/ 0 h 568960"/>
                <a:gd name="connsiteX6" fmla="*/ 0 w 452120"/>
                <a:gd name="connsiteY6" fmla="*/ 35560 h 5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120" h="568960">
                  <a:moveTo>
                    <a:pt x="0" y="35560"/>
                  </a:moveTo>
                  <a:lnTo>
                    <a:pt x="294640" y="325120"/>
                  </a:lnTo>
                  <a:lnTo>
                    <a:pt x="91440" y="416560"/>
                  </a:lnTo>
                  <a:lnTo>
                    <a:pt x="147320" y="568960"/>
                  </a:lnTo>
                  <a:lnTo>
                    <a:pt x="452120" y="360680"/>
                  </a:lnTo>
                  <a:lnTo>
                    <a:pt x="142240" y="0"/>
                  </a:lnTo>
                  <a:lnTo>
                    <a:pt x="0" y="3556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Freeform 496"/>
            <p:cNvSpPr/>
            <p:nvPr/>
          </p:nvSpPr>
          <p:spPr>
            <a:xfrm rot="11104129">
              <a:off x="7690179" y="5014782"/>
              <a:ext cx="191548" cy="189383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Freeform 504"/>
            <p:cNvSpPr/>
            <p:nvPr/>
          </p:nvSpPr>
          <p:spPr>
            <a:xfrm rot="20921893" flipH="1">
              <a:off x="7185712" y="5133892"/>
              <a:ext cx="421990" cy="525040"/>
            </a:xfrm>
            <a:custGeom>
              <a:avLst/>
              <a:gdLst>
                <a:gd name="connsiteX0" fmla="*/ 0 w 452120"/>
                <a:gd name="connsiteY0" fmla="*/ 35560 h 568960"/>
                <a:gd name="connsiteX1" fmla="*/ 294640 w 452120"/>
                <a:gd name="connsiteY1" fmla="*/ 325120 h 568960"/>
                <a:gd name="connsiteX2" fmla="*/ 91440 w 452120"/>
                <a:gd name="connsiteY2" fmla="*/ 416560 h 568960"/>
                <a:gd name="connsiteX3" fmla="*/ 147320 w 452120"/>
                <a:gd name="connsiteY3" fmla="*/ 568960 h 568960"/>
                <a:gd name="connsiteX4" fmla="*/ 452120 w 452120"/>
                <a:gd name="connsiteY4" fmla="*/ 360680 h 568960"/>
                <a:gd name="connsiteX5" fmla="*/ 142240 w 452120"/>
                <a:gd name="connsiteY5" fmla="*/ 0 h 568960"/>
                <a:gd name="connsiteX6" fmla="*/ 0 w 452120"/>
                <a:gd name="connsiteY6" fmla="*/ 35560 h 5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120" h="568960">
                  <a:moveTo>
                    <a:pt x="0" y="35560"/>
                  </a:moveTo>
                  <a:lnTo>
                    <a:pt x="294640" y="325120"/>
                  </a:lnTo>
                  <a:lnTo>
                    <a:pt x="91440" y="416560"/>
                  </a:lnTo>
                  <a:lnTo>
                    <a:pt x="147320" y="568960"/>
                  </a:lnTo>
                  <a:lnTo>
                    <a:pt x="452120" y="360680"/>
                  </a:lnTo>
                  <a:lnTo>
                    <a:pt x="142240" y="0"/>
                  </a:lnTo>
                  <a:lnTo>
                    <a:pt x="0" y="3556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Freeform 505"/>
            <p:cNvSpPr/>
            <p:nvPr/>
          </p:nvSpPr>
          <p:spPr>
            <a:xfrm rot="11146322" flipH="1">
              <a:off x="7401983" y="5032271"/>
              <a:ext cx="193930" cy="191739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Freeform 497"/>
            <p:cNvSpPr/>
            <p:nvPr/>
          </p:nvSpPr>
          <p:spPr>
            <a:xfrm>
              <a:off x="7194836" y="5380508"/>
              <a:ext cx="897937" cy="1153130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Oval 498"/>
            <p:cNvSpPr/>
            <p:nvPr/>
          </p:nvSpPr>
          <p:spPr>
            <a:xfrm>
              <a:off x="7486235" y="5764519"/>
              <a:ext cx="511087" cy="611642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7493459" y="5254778"/>
              <a:ext cx="286528" cy="154725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Flowchart: Delay 500"/>
            <p:cNvSpPr/>
            <p:nvPr/>
          </p:nvSpPr>
          <p:spPr>
            <a:xfrm rot="14789302">
              <a:off x="7642017" y="6340585"/>
              <a:ext cx="210684" cy="24474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Flowchart: Delay 501"/>
            <p:cNvSpPr/>
            <p:nvPr/>
          </p:nvSpPr>
          <p:spPr>
            <a:xfrm rot="14787009">
              <a:off x="7890384" y="6234402"/>
              <a:ext cx="210684" cy="24474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Oval 502"/>
            <p:cNvSpPr/>
            <p:nvPr/>
          </p:nvSpPr>
          <p:spPr>
            <a:xfrm rot="20187009">
              <a:off x="7958644" y="6295444"/>
              <a:ext cx="115506" cy="4545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Oval 503"/>
            <p:cNvSpPr/>
            <p:nvPr/>
          </p:nvSpPr>
          <p:spPr>
            <a:xfrm rot="20189302">
              <a:off x="7718447" y="6401628"/>
              <a:ext cx="115506" cy="4545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468773" y="1735081"/>
            <a:ext cx="2580410" cy="4751141"/>
            <a:chOff x="3468773" y="1735081"/>
            <a:chExt cx="2580410" cy="4751141"/>
          </a:xfrm>
        </p:grpSpPr>
        <p:grpSp>
          <p:nvGrpSpPr>
            <p:cNvPr id="13" name="Group 12"/>
            <p:cNvGrpSpPr/>
            <p:nvPr/>
          </p:nvGrpSpPr>
          <p:grpSpPr>
            <a:xfrm>
              <a:off x="3468773" y="1735081"/>
              <a:ext cx="2238127" cy="2491681"/>
              <a:chOff x="3468773" y="1735081"/>
              <a:chExt cx="2238127" cy="2491681"/>
            </a:xfrm>
          </p:grpSpPr>
          <p:sp>
            <p:nvSpPr>
              <p:cNvPr id="107" name="Freeform 106"/>
              <p:cNvSpPr/>
              <p:nvPr/>
            </p:nvSpPr>
            <p:spPr>
              <a:xfrm rot="10438841">
                <a:off x="3874797" y="3507478"/>
                <a:ext cx="1652649" cy="399259"/>
              </a:xfrm>
              <a:custGeom>
                <a:avLst/>
                <a:gdLst>
                  <a:gd name="connsiteX0" fmla="*/ 0 w 1263650"/>
                  <a:gd name="connsiteY0" fmla="*/ 6350 h 438150"/>
                  <a:gd name="connsiteX1" fmla="*/ 0 w 1263650"/>
                  <a:gd name="connsiteY1" fmla="*/ 419100 h 438150"/>
                  <a:gd name="connsiteX2" fmla="*/ 1225550 w 1263650"/>
                  <a:gd name="connsiteY2" fmla="*/ 438150 h 438150"/>
                  <a:gd name="connsiteX3" fmla="*/ 1263650 w 1263650"/>
                  <a:gd name="connsiteY3" fmla="*/ 0 h 438150"/>
                  <a:gd name="connsiteX4" fmla="*/ 0 w 1263650"/>
                  <a:gd name="connsiteY4" fmla="*/ 6350 h 438150"/>
                  <a:gd name="connsiteX0" fmla="*/ 0 w 1406209"/>
                  <a:gd name="connsiteY0" fmla="*/ 0 h 431800"/>
                  <a:gd name="connsiteX1" fmla="*/ 0 w 1406209"/>
                  <a:gd name="connsiteY1" fmla="*/ 412750 h 431800"/>
                  <a:gd name="connsiteX2" fmla="*/ 1225550 w 1406209"/>
                  <a:gd name="connsiteY2" fmla="*/ 431800 h 431800"/>
                  <a:gd name="connsiteX3" fmla="*/ 1406209 w 1406209"/>
                  <a:gd name="connsiteY3" fmla="*/ 126875 h 431800"/>
                  <a:gd name="connsiteX4" fmla="*/ 0 w 1406209"/>
                  <a:gd name="connsiteY4" fmla="*/ 0 h 431800"/>
                  <a:gd name="connsiteX0" fmla="*/ 0 w 1406209"/>
                  <a:gd name="connsiteY0" fmla="*/ 0 h 431800"/>
                  <a:gd name="connsiteX1" fmla="*/ 0 w 1406209"/>
                  <a:gd name="connsiteY1" fmla="*/ 412750 h 431800"/>
                  <a:gd name="connsiteX2" fmla="*/ 1225550 w 1406209"/>
                  <a:gd name="connsiteY2" fmla="*/ 431800 h 431800"/>
                  <a:gd name="connsiteX3" fmla="*/ 1406209 w 1406209"/>
                  <a:gd name="connsiteY3" fmla="*/ 126875 h 431800"/>
                  <a:gd name="connsiteX4" fmla="*/ 0 w 1406209"/>
                  <a:gd name="connsiteY4" fmla="*/ 0 h 431800"/>
                  <a:gd name="connsiteX0" fmla="*/ 0 w 1406209"/>
                  <a:gd name="connsiteY0" fmla="*/ 0 h 431800"/>
                  <a:gd name="connsiteX1" fmla="*/ 0 w 1406209"/>
                  <a:gd name="connsiteY1" fmla="*/ 412750 h 431800"/>
                  <a:gd name="connsiteX2" fmla="*/ 1225550 w 1406209"/>
                  <a:gd name="connsiteY2" fmla="*/ 431800 h 431800"/>
                  <a:gd name="connsiteX3" fmla="*/ 1406209 w 1406209"/>
                  <a:gd name="connsiteY3" fmla="*/ 126875 h 431800"/>
                  <a:gd name="connsiteX4" fmla="*/ 0 w 1406209"/>
                  <a:gd name="connsiteY4" fmla="*/ 0 h 431800"/>
                  <a:gd name="connsiteX0" fmla="*/ 0 w 1406209"/>
                  <a:gd name="connsiteY0" fmla="*/ 0 h 431800"/>
                  <a:gd name="connsiteX1" fmla="*/ 0 w 1406209"/>
                  <a:gd name="connsiteY1" fmla="*/ 412750 h 431800"/>
                  <a:gd name="connsiteX2" fmla="*/ 1225550 w 1406209"/>
                  <a:gd name="connsiteY2" fmla="*/ 431800 h 431800"/>
                  <a:gd name="connsiteX3" fmla="*/ 1406209 w 1406209"/>
                  <a:gd name="connsiteY3" fmla="*/ 126875 h 431800"/>
                  <a:gd name="connsiteX4" fmla="*/ 0 w 1406209"/>
                  <a:gd name="connsiteY4" fmla="*/ 0 h 431800"/>
                  <a:gd name="connsiteX0" fmla="*/ 0 w 1419587"/>
                  <a:gd name="connsiteY0" fmla="*/ 0 h 431800"/>
                  <a:gd name="connsiteX1" fmla="*/ 0 w 1419587"/>
                  <a:gd name="connsiteY1" fmla="*/ 412750 h 431800"/>
                  <a:gd name="connsiteX2" fmla="*/ 1225550 w 1419587"/>
                  <a:gd name="connsiteY2" fmla="*/ 431800 h 431800"/>
                  <a:gd name="connsiteX3" fmla="*/ 1419587 w 1419587"/>
                  <a:gd name="connsiteY3" fmla="*/ 140105 h 431800"/>
                  <a:gd name="connsiteX4" fmla="*/ 0 w 1419587"/>
                  <a:gd name="connsiteY4" fmla="*/ 0 h 431800"/>
                  <a:gd name="connsiteX0" fmla="*/ 0 w 1543717"/>
                  <a:gd name="connsiteY0" fmla="*/ 0 h 403521"/>
                  <a:gd name="connsiteX1" fmla="*/ 124130 w 1543717"/>
                  <a:gd name="connsiteY1" fmla="*/ 384471 h 403521"/>
                  <a:gd name="connsiteX2" fmla="*/ 1349680 w 1543717"/>
                  <a:gd name="connsiteY2" fmla="*/ 403521 h 403521"/>
                  <a:gd name="connsiteX3" fmla="*/ 1543717 w 1543717"/>
                  <a:gd name="connsiteY3" fmla="*/ 111826 h 403521"/>
                  <a:gd name="connsiteX4" fmla="*/ 0 w 1543717"/>
                  <a:gd name="connsiteY4" fmla="*/ 0 h 403521"/>
                  <a:gd name="connsiteX0" fmla="*/ 0 w 1543717"/>
                  <a:gd name="connsiteY0" fmla="*/ 0 h 403521"/>
                  <a:gd name="connsiteX1" fmla="*/ 124130 w 1543717"/>
                  <a:gd name="connsiteY1" fmla="*/ 384471 h 403521"/>
                  <a:gd name="connsiteX2" fmla="*/ 1349680 w 1543717"/>
                  <a:gd name="connsiteY2" fmla="*/ 403521 h 403521"/>
                  <a:gd name="connsiteX3" fmla="*/ 1543717 w 1543717"/>
                  <a:gd name="connsiteY3" fmla="*/ 111826 h 403521"/>
                  <a:gd name="connsiteX4" fmla="*/ 0 w 1543717"/>
                  <a:gd name="connsiteY4" fmla="*/ 0 h 403521"/>
                  <a:gd name="connsiteX0" fmla="*/ 0 w 1543717"/>
                  <a:gd name="connsiteY0" fmla="*/ 0 h 403521"/>
                  <a:gd name="connsiteX1" fmla="*/ 124130 w 1543717"/>
                  <a:gd name="connsiteY1" fmla="*/ 384471 h 403521"/>
                  <a:gd name="connsiteX2" fmla="*/ 1349680 w 1543717"/>
                  <a:gd name="connsiteY2" fmla="*/ 403521 h 403521"/>
                  <a:gd name="connsiteX3" fmla="*/ 1543717 w 1543717"/>
                  <a:gd name="connsiteY3" fmla="*/ 111826 h 403521"/>
                  <a:gd name="connsiteX4" fmla="*/ 0 w 1543717"/>
                  <a:gd name="connsiteY4" fmla="*/ 0 h 403521"/>
                  <a:gd name="connsiteX0" fmla="*/ 0 w 1543717"/>
                  <a:gd name="connsiteY0" fmla="*/ 0 h 403521"/>
                  <a:gd name="connsiteX1" fmla="*/ 124130 w 1543717"/>
                  <a:gd name="connsiteY1" fmla="*/ 384471 h 403521"/>
                  <a:gd name="connsiteX2" fmla="*/ 1349680 w 1543717"/>
                  <a:gd name="connsiteY2" fmla="*/ 403521 h 403521"/>
                  <a:gd name="connsiteX3" fmla="*/ 1543717 w 1543717"/>
                  <a:gd name="connsiteY3" fmla="*/ 111826 h 403521"/>
                  <a:gd name="connsiteX4" fmla="*/ 0 w 1543717"/>
                  <a:gd name="connsiteY4" fmla="*/ 0 h 403521"/>
                  <a:gd name="connsiteX0" fmla="*/ 0 w 1529572"/>
                  <a:gd name="connsiteY0" fmla="*/ 0 h 369525"/>
                  <a:gd name="connsiteX1" fmla="*/ 109985 w 1529572"/>
                  <a:gd name="connsiteY1" fmla="*/ 350475 h 369525"/>
                  <a:gd name="connsiteX2" fmla="*/ 1335535 w 1529572"/>
                  <a:gd name="connsiteY2" fmla="*/ 369525 h 369525"/>
                  <a:gd name="connsiteX3" fmla="*/ 1529572 w 1529572"/>
                  <a:gd name="connsiteY3" fmla="*/ 77830 h 369525"/>
                  <a:gd name="connsiteX4" fmla="*/ 0 w 1529572"/>
                  <a:gd name="connsiteY4" fmla="*/ 0 h 369525"/>
                  <a:gd name="connsiteX0" fmla="*/ 0 w 1529572"/>
                  <a:gd name="connsiteY0" fmla="*/ 0 h 369525"/>
                  <a:gd name="connsiteX1" fmla="*/ 109985 w 1529572"/>
                  <a:gd name="connsiteY1" fmla="*/ 350475 h 369525"/>
                  <a:gd name="connsiteX2" fmla="*/ 1335535 w 1529572"/>
                  <a:gd name="connsiteY2" fmla="*/ 369525 h 369525"/>
                  <a:gd name="connsiteX3" fmla="*/ 1529572 w 1529572"/>
                  <a:gd name="connsiteY3" fmla="*/ 77830 h 369525"/>
                  <a:gd name="connsiteX4" fmla="*/ 0 w 1529572"/>
                  <a:gd name="connsiteY4" fmla="*/ 0 h 36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9572" h="369525">
                    <a:moveTo>
                      <a:pt x="0" y="0"/>
                    </a:moveTo>
                    <a:cubicBezTo>
                      <a:pt x="59070" y="100474"/>
                      <a:pt x="100764" y="169567"/>
                      <a:pt x="109985" y="350475"/>
                    </a:cubicBezTo>
                    <a:lnTo>
                      <a:pt x="1335535" y="369525"/>
                    </a:lnTo>
                    <a:cubicBezTo>
                      <a:pt x="1390229" y="208203"/>
                      <a:pt x="1443974" y="167932"/>
                      <a:pt x="1529572" y="778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2F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 114"/>
              <p:cNvSpPr/>
              <p:nvPr/>
            </p:nvSpPr>
            <p:spPr>
              <a:xfrm rot="10438841">
                <a:off x="3800088" y="3701405"/>
                <a:ext cx="1863910" cy="525357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189848" y="2156633"/>
                <a:ext cx="1089477" cy="1068987"/>
                <a:chOff x="4104134" y="2391274"/>
                <a:chExt cx="1182806" cy="1160561"/>
              </a:xfrm>
            </p:grpSpPr>
            <p:sp>
              <p:nvSpPr>
                <p:cNvPr id="237" name="Oval 236"/>
                <p:cNvSpPr/>
                <p:nvPr/>
              </p:nvSpPr>
              <p:spPr>
                <a:xfrm>
                  <a:off x="4162182" y="2391274"/>
                  <a:ext cx="1037942" cy="806332"/>
                </a:xfrm>
                <a:prstGeom prst="ellipse">
                  <a:avLst/>
                </a:prstGeom>
                <a:solidFill>
                  <a:srgbClr val="FBC9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" name="Oval 238"/>
                <p:cNvSpPr/>
                <p:nvPr/>
              </p:nvSpPr>
              <p:spPr>
                <a:xfrm>
                  <a:off x="4485278" y="2655477"/>
                  <a:ext cx="47064" cy="4706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" name="Oval 239"/>
                <p:cNvSpPr/>
                <p:nvPr/>
              </p:nvSpPr>
              <p:spPr>
                <a:xfrm>
                  <a:off x="4834215" y="2655477"/>
                  <a:ext cx="47064" cy="4706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" name="Freeform 240"/>
                <p:cNvSpPr/>
                <p:nvPr/>
              </p:nvSpPr>
              <p:spPr>
                <a:xfrm rot="817797">
                  <a:off x="4442356" y="2534467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Freeform 241"/>
                <p:cNvSpPr/>
                <p:nvPr/>
              </p:nvSpPr>
              <p:spPr>
                <a:xfrm rot="19991929">
                  <a:off x="4746918" y="2521083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" name="Freeform 242"/>
                <p:cNvSpPr/>
                <p:nvPr/>
              </p:nvSpPr>
              <p:spPr>
                <a:xfrm>
                  <a:off x="4104134" y="2491327"/>
                  <a:ext cx="1182806" cy="1060508"/>
                </a:xfrm>
                <a:custGeom>
                  <a:avLst/>
                  <a:gdLst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488"/>
                    <a:gd name="connsiteX1" fmla="*/ 19050 w 1187450"/>
                    <a:gd name="connsiteY1" fmla="*/ 306917 h 1060488"/>
                    <a:gd name="connsiteX2" fmla="*/ 0 w 1187450"/>
                    <a:gd name="connsiteY2" fmla="*/ 467783 h 1060488"/>
                    <a:gd name="connsiteX3" fmla="*/ 50800 w 1187450"/>
                    <a:gd name="connsiteY3" fmla="*/ 630767 h 1060488"/>
                    <a:gd name="connsiteX4" fmla="*/ 152400 w 1187450"/>
                    <a:gd name="connsiteY4" fmla="*/ 848783 h 1060488"/>
                    <a:gd name="connsiteX5" fmla="*/ 377613 w 1187450"/>
                    <a:gd name="connsiteY5" fmla="*/ 969857 h 1060488"/>
                    <a:gd name="connsiteX6" fmla="*/ 615950 w 1187450"/>
                    <a:gd name="connsiteY6" fmla="*/ 1060450 h 1060488"/>
                    <a:gd name="connsiteX7" fmla="*/ 844550 w 1187450"/>
                    <a:gd name="connsiteY7" fmla="*/ 982133 h 1060488"/>
                    <a:gd name="connsiteX8" fmla="*/ 1123950 w 1187450"/>
                    <a:gd name="connsiteY8" fmla="*/ 772583 h 1060488"/>
                    <a:gd name="connsiteX9" fmla="*/ 1187450 w 1187450"/>
                    <a:gd name="connsiteY9" fmla="*/ 605367 h 1060488"/>
                    <a:gd name="connsiteX10" fmla="*/ 1181100 w 1187450"/>
                    <a:gd name="connsiteY10" fmla="*/ 400050 h 1060488"/>
                    <a:gd name="connsiteX11" fmla="*/ 1168400 w 1187450"/>
                    <a:gd name="connsiteY11" fmla="*/ 366183 h 1060488"/>
                    <a:gd name="connsiteX12" fmla="*/ 1107016 w 1187450"/>
                    <a:gd name="connsiteY12" fmla="*/ 205317 h 1060488"/>
                    <a:gd name="connsiteX13" fmla="*/ 1071033 w 1187450"/>
                    <a:gd name="connsiteY13" fmla="*/ 25400 h 1060488"/>
                    <a:gd name="connsiteX14" fmla="*/ 855133 w 1187450"/>
                    <a:gd name="connsiteY14" fmla="*/ 0 h 1060488"/>
                    <a:gd name="connsiteX15" fmla="*/ 933450 w 1187450"/>
                    <a:gd name="connsiteY15" fmla="*/ 143933 h 1060488"/>
                    <a:gd name="connsiteX16" fmla="*/ 939800 w 1187450"/>
                    <a:gd name="connsiteY16" fmla="*/ 311150 h 1060488"/>
                    <a:gd name="connsiteX17" fmla="*/ 819150 w 1187450"/>
                    <a:gd name="connsiteY17" fmla="*/ 480483 h 1060488"/>
                    <a:gd name="connsiteX18" fmla="*/ 599016 w 1187450"/>
                    <a:gd name="connsiteY18" fmla="*/ 539750 h 1060488"/>
                    <a:gd name="connsiteX19" fmla="*/ 505883 w 1187450"/>
                    <a:gd name="connsiteY19" fmla="*/ 522817 h 1060488"/>
                    <a:gd name="connsiteX20" fmla="*/ 336550 w 1187450"/>
                    <a:gd name="connsiteY20" fmla="*/ 497417 h 1060488"/>
                    <a:gd name="connsiteX21" fmla="*/ 283633 w 1187450"/>
                    <a:gd name="connsiteY21" fmla="*/ 491067 h 1060488"/>
                    <a:gd name="connsiteX22" fmla="*/ 198966 w 1187450"/>
                    <a:gd name="connsiteY22" fmla="*/ 359833 h 1060488"/>
                    <a:gd name="connsiteX23" fmla="*/ 188383 w 1187450"/>
                    <a:gd name="connsiteY23" fmla="*/ 198967 h 1060488"/>
                    <a:gd name="connsiteX24" fmla="*/ 258233 w 1187450"/>
                    <a:gd name="connsiteY24" fmla="*/ 57150 h 1060488"/>
                    <a:gd name="connsiteX25" fmla="*/ 27516 w 1187450"/>
                    <a:gd name="connsiteY25" fmla="*/ 148167 h 1060488"/>
                    <a:gd name="connsiteX0" fmla="*/ 27516 w 1187450"/>
                    <a:gd name="connsiteY0" fmla="*/ 148167 h 1060494"/>
                    <a:gd name="connsiteX1" fmla="*/ 19050 w 1187450"/>
                    <a:gd name="connsiteY1" fmla="*/ 306917 h 1060494"/>
                    <a:gd name="connsiteX2" fmla="*/ 0 w 1187450"/>
                    <a:gd name="connsiteY2" fmla="*/ 467783 h 1060494"/>
                    <a:gd name="connsiteX3" fmla="*/ 50800 w 1187450"/>
                    <a:gd name="connsiteY3" fmla="*/ 630767 h 1060494"/>
                    <a:gd name="connsiteX4" fmla="*/ 152400 w 1187450"/>
                    <a:gd name="connsiteY4" fmla="*/ 848783 h 1060494"/>
                    <a:gd name="connsiteX5" fmla="*/ 352213 w 1187450"/>
                    <a:gd name="connsiteY5" fmla="*/ 980017 h 1060494"/>
                    <a:gd name="connsiteX6" fmla="*/ 615950 w 1187450"/>
                    <a:gd name="connsiteY6" fmla="*/ 1060450 h 1060494"/>
                    <a:gd name="connsiteX7" fmla="*/ 844550 w 1187450"/>
                    <a:gd name="connsiteY7" fmla="*/ 982133 h 1060494"/>
                    <a:gd name="connsiteX8" fmla="*/ 1123950 w 1187450"/>
                    <a:gd name="connsiteY8" fmla="*/ 772583 h 1060494"/>
                    <a:gd name="connsiteX9" fmla="*/ 1187450 w 1187450"/>
                    <a:gd name="connsiteY9" fmla="*/ 605367 h 1060494"/>
                    <a:gd name="connsiteX10" fmla="*/ 1181100 w 1187450"/>
                    <a:gd name="connsiteY10" fmla="*/ 400050 h 1060494"/>
                    <a:gd name="connsiteX11" fmla="*/ 1168400 w 1187450"/>
                    <a:gd name="connsiteY11" fmla="*/ 366183 h 1060494"/>
                    <a:gd name="connsiteX12" fmla="*/ 1107016 w 1187450"/>
                    <a:gd name="connsiteY12" fmla="*/ 205317 h 1060494"/>
                    <a:gd name="connsiteX13" fmla="*/ 1071033 w 1187450"/>
                    <a:gd name="connsiteY13" fmla="*/ 25400 h 1060494"/>
                    <a:gd name="connsiteX14" fmla="*/ 855133 w 1187450"/>
                    <a:gd name="connsiteY14" fmla="*/ 0 h 1060494"/>
                    <a:gd name="connsiteX15" fmla="*/ 933450 w 1187450"/>
                    <a:gd name="connsiteY15" fmla="*/ 143933 h 1060494"/>
                    <a:gd name="connsiteX16" fmla="*/ 939800 w 1187450"/>
                    <a:gd name="connsiteY16" fmla="*/ 311150 h 1060494"/>
                    <a:gd name="connsiteX17" fmla="*/ 819150 w 1187450"/>
                    <a:gd name="connsiteY17" fmla="*/ 480483 h 1060494"/>
                    <a:gd name="connsiteX18" fmla="*/ 599016 w 1187450"/>
                    <a:gd name="connsiteY18" fmla="*/ 539750 h 1060494"/>
                    <a:gd name="connsiteX19" fmla="*/ 505883 w 1187450"/>
                    <a:gd name="connsiteY19" fmla="*/ 522817 h 1060494"/>
                    <a:gd name="connsiteX20" fmla="*/ 336550 w 1187450"/>
                    <a:gd name="connsiteY20" fmla="*/ 497417 h 1060494"/>
                    <a:gd name="connsiteX21" fmla="*/ 283633 w 1187450"/>
                    <a:gd name="connsiteY21" fmla="*/ 491067 h 1060494"/>
                    <a:gd name="connsiteX22" fmla="*/ 198966 w 1187450"/>
                    <a:gd name="connsiteY22" fmla="*/ 359833 h 1060494"/>
                    <a:gd name="connsiteX23" fmla="*/ 188383 w 1187450"/>
                    <a:gd name="connsiteY23" fmla="*/ 198967 h 1060494"/>
                    <a:gd name="connsiteX24" fmla="*/ 258233 w 1187450"/>
                    <a:gd name="connsiteY24" fmla="*/ 57150 h 1060494"/>
                    <a:gd name="connsiteX25" fmla="*/ 27516 w 1187450"/>
                    <a:gd name="connsiteY25" fmla="*/ 148167 h 1060494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720"/>
                    <a:gd name="connsiteY0" fmla="*/ 148167 h 1060508"/>
                    <a:gd name="connsiteX1" fmla="*/ 19050 w 1187720"/>
                    <a:gd name="connsiteY1" fmla="*/ 306917 h 1060508"/>
                    <a:gd name="connsiteX2" fmla="*/ 0 w 1187720"/>
                    <a:gd name="connsiteY2" fmla="*/ 467783 h 1060508"/>
                    <a:gd name="connsiteX3" fmla="*/ 50800 w 1187720"/>
                    <a:gd name="connsiteY3" fmla="*/ 630767 h 1060508"/>
                    <a:gd name="connsiteX4" fmla="*/ 152400 w 1187720"/>
                    <a:gd name="connsiteY4" fmla="*/ 848783 h 1060508"/>
                    <a:gd name="connsiteX5" fmla="*/ 352213 w 1187720"/>
                    <a:gd name="connsiteY5" fmla="*/ 980017 h 1060508"/>
                    <a:gd name="connsiteX6" fmla="*/ 615950 w 1187720"/>
                    <a:gd name="connsiteY6" fmla="*/ 1060450 h 1060508"/>
                    <a:gd name="connsiteX7" fmla="*/ 844550 w 1187720"/>
                    <a:gd name="connsiteY7" fmla="*/ 982133 h 1060508"/>
                    <a:gd name="connsiteX8" fmla="*/ 1123950 w 1187720"/>
                    <a:gd name="connsiteY8" fmla="*/ 772583 h 1060508"/>
                    <a:gd name="connsiteX9" fmla="*/ 1187450 w 1187720"/>
                    <a:gd name="connsiteY9" fmla="*/ 605367 h 1060508"/>
                    <a:gd name="connsiteX10" fmla="*/ 1181100 w 1187720"/>
                    <a:gd name="connsiteY10" fmla="*/ 400050 h 1060508"/>
                    <a:gd name="connsiteX11" fmla="*/ 1168400 w 1187720"/>
                    <a:gd name="connsiteY11" fmla="*/ 366183 h 1060508"/>
                    <a:gd name="connsiteX12" fmla="*/ 1107016 w 1187720"/>
                    <a:gd name="connsiteY12" fmla="*/ 205317 h 1060508"/>
                    <a:gd name="connsiteX13" fmla="*/ 1071033 w 1187720"/>
                    <a:gd name="connsiteY13" fmla="*/ 25400 h 1060508"/>
                    <a:gd name="connsiteX14" fmla="*/ 855133 w 1187720"/>
                    <a:gd name="connsiteY14" fmla="*/ 0 h 1060508"/>
                    <a:gd name="connsiteX15" fmla="*/ 933450 w 1187720"/>
                    <a:gd name="connsiteY15" fmla="*/ 143933 h 1060508"/>
                    <a:gd name="connsiteX16" fmla="*/ 939800 w 1187720"/>
                    <a:gd name="connsiteY16" fmla="*/ 311150 h 1060508"/>
                    <a:gd name="connsiteX17" fmla="*/ 819150 w 1187720"/>
                    <a:gd name="connsiteY17" fmla="*/ 480483 h 1060508"/>
                    <a:gd name="connsiteX18" fmla="*/ 599016 w 1187720"/>
                    <a:gd name="connsiteY18" fmla="*/ 539750 h 1060508"/>
                    <a:gd name="connsiteX19" fmla="*/ 505883 w 1187720"/>
                    <a:gd name="connsiteY19" fmla="*/ 522817 h 1060508"/>
                    <a:gd name="connsiteX20" fmla="*/ 336550 w 1187720"/>
                    <a:gd name="connsiteY20" fmla="*/ 497417 h 1060508"/>
                    <a:gd name="connsiteX21" fmla="*/ 283633 w 1187720"/>
                    <a:gd name="connsiteY21" fmla="*/ 491067 h 1060508"/>
                    <a:gd name="connsiteX22" fmla="*/ 198966 w 1187720"/>
                    <a:gd name="connsiteY22" fmla="*/ 359833 h 1060508"/>
                    <a:gd name="connsiteX23" fmla="*/ 188383 w 1187720"/>
                    <a:gd name="connsiteY23" fmla="*/ 198967 h 1060508"/>
                    <a:gd name="connsiteX24" fmla="*/ 258233 w 1187720"/>
                    <a:gd name="connsiteY24" fmla="*/ 57150 h 1060508"/>
                    <a:gd name="connsiteX25" fmla="*/ 27516 w 1187720"/>
                    <a:gd name="connsiteY25" fmla="*/ 148167 h 1060508"/>
                    <a:gd name="connsiteX0" fmla="*/ 27516 w 1192313"/>
                    <a:gd name="connsiteY0" fmla="*/ 148167 h 1060508"/>
                    <a:gd name="connsiteX1" fmla="*/ 19050 w 1192313"/>
                    <a:gd name="connsiteY1" fmla="*/ 306917 h 1060508"/>
                    <a:gd name="connsiteX2" fmla="*/ 0 w 1192313"/>
                    <a:gd name="connsiteY2" fmla="*/ 467783 h 1060508"/>
                    <a:gd name="connsiteX3" fmla="*/ 50800 w 1192313"/>
                    <a:gd name="connsiteY3" fmla="*/ 630767 h 1060508"/>
                    <a:gd name="connsiteX4" fmla="*/ 152400 w 1192313"/>
                    <a:gd name="connsiteY4" fmla="*/ 848783 h 1060508"/>
                    <a:gd name="connsiteX5" fmla="*/ 352213 w 1192313"/>
                    <a:gd name="connsiteY5" fmla="*/ 980017 h 1060508"/>
                    <a:gd name="connsiteX6" fmla="*/ 615950 w 1192313"/>
                    <a:gd name="connsiteY6" fmla="*/ 1060450 h 1060508"/>
                    <a:gd name="connsiteX7" fmla="*/ 844550 w 1192313"/>
                    <a:gd name="connsiteY7" fmla="*/ 982133 h 1060508"/>
                    <a:gd name="connsiteX8" fmla="*/ 1123950 w 1192313"/>
                    <a:gd name="connsiteY8" fmla="*/ 772583 h 1060508"/>
                    <a:gd name="connsiteX9" fmla="*/ 1187450 w 1192313"/>
                    <a:gd name="connsiteY9" fmla="*/ 605367 h 1060508"/>
                    <a:gd name="connsiteX10" fmla="*/ 1181100 w 1192313"/>
                    <a:gd name="connsiteY10" fmla="*/ 400050 h 1060508"/>
                    <a:gd name="connsiteX11" fmla="*/ 1168400 w 1192313"/>
                    <a:gd name="connsiteY11" fmla="*/ 366183 h 1060508"/>
                    <a:gd name="connsiteX12" fmla="*/ 1107016 w 1192313"/>
                    <a:gd name="connsiteY12" fmla="*/ 205317 h 1060508"/>
                    <a:gd name="connsiteX13" fmla="*/ 1071033 w 1192313"/>
                    <a:gd name="connsiteY13" fmla="*/ 25400 h 1060508"/>
                    <a:gd name="connsiteX14" fmla="*/ 855133 w 1192313"/>
                    <a:gd name="connsiteY14" fmla="*/ 0 h 1060508"/>
                    <a:gd name="connsiteX15" fmla="*/ 933450 w 1192313"/>
                    <a:gd name="connsiteY15" fmla="*/ 143933 h 1060508"/>
                    <a:gd name="connsiteX16" fmla="*/ 939800 w 1192313"/>
                    <a:gd name="connsiteY16" fmla="*/ 311150 h 1060508"/>
                    <a:gd name="connsiteX17" fmla="*/ 819150 w 1192313"/>
                    <a:gd name="connsiteY17" fmla="*/ 480483 h 1060508"/>
                    <a:gd name="connsiteX18" fmla="*/ 599016 w 1192313"/>
                    <a:gd name="connsiteY18" fmla="*/ 539750 h 1060508"/>
                    <a:gd name="connsiteX19" fmla="*/ 505883 w 1192313"/>
                    <a:gd name="connsiteY19" fmla="*/ 522817 h 1060508"/>
                    <a:gd name="connsiteX20" fmla="*/ 336550 w 1192313"/>
                    <a:gd name="connsiteY20" fmla="*/ 497417 h 1060508"/>
                    <a:gd name="connsiteX21" fmla="*/ 283633 w 1192313"/>
                    <a:gd name="connsiteY21" fmla="*/ 491067 h 1060508"/>
                    <a:gd name="connsiteX22" fmla="*/ 198966 w 1192313"/>
                    <a:gd name="connsiteY22" fmla="*/ 359833 h 1060508"/>
                    <a:gd name="connsiteX23" fmla="*/ 188383 w 1192313"/>
                    <a:gd name="connsiteY23" fmla="*/ 198967 h 1060508"/>
                    <a:gd name="connsiteX24" fmla="*/ 258233 w 1192313"/>
                    <a:gd name="connsiteY24" fmla="*/ 57150 h 1060508"/>
                    <a:gd name="connsiteX25" fmla="*/ 27516 w 1192313"/>
                    <a:gd name="connsiteY25" fmla="*/ 148167 h 1060508"/>
                    <a:gd name="connsiteX0" fmla="*/ 27516 w 1189600"/>
                    <a:gd name="connsiteY0" fmla="*/ 148167 h 1060508"/>
                    <a:gd name="connsiteX1" fmla="*/ 19050 w 1189600"/>
                    <a:gd name="connsiteY1" fmla="*/ 306917 h 1060508"/>
                    <a:gd name="connsiteX2" fmla="*/ 0 w 1189600"/>
                    <a:gd name="connsiteY2" fmla="*/ 467783 h 1060508"/>
                    <a:gd name="connsiteX3" fmla="*/ 50800 w 1189600"/>
                    <a:gd name="connsiteY3" fmla="*/ 630767 h 1060508"/>
                    <a:gd name="connsiteX4" fmla="*/ 152400 w 1189600"/>
                    <a:gd name="connsiteY4" fmla="*/ 848783 h 1060508"/>
                    <a:gd name="connsiteX5" fmla="*/ 352213 w 1189600"/>
                    <a:gd name="connsiteY5" fmla="*/ 980017 h 1060508"/>
                    <a:gd name="connsiteX6" fmla="*/ 615950 w 1189600"/>
                    <a:gd name="connsiteY6" fmla="*/ 1060450 h 1060508"/>
                    <a:gd name="connsiteX7" fmla="*/ 844550 w 1189600"/>
                    <a:gd name="connsiteY7" fmla="*/ 982133 h 1060508"/>
                    <a:gd name="connsiteX8" fmla="*/ 1123950 w 1189600"/>
                    <a:gd name="connsiteY8" fmla="*/ 772583 h 1060508"/>
                    <a:gd name="connsiteX9" fmla="*/ 1187450 w 1189600"/>
                    <a:gd name="connsiteY9" fmla="*/ 605367 h 1060508"/>
                    <a:gd name="connsiteX10" fmla="*/ 1168400 w 1189600"/>
                    <a:gd name="connsiteY10" fmla="*/ 366183 h 1060508"/>
                    <a:gd name="connsiteX11" fmla="*/ 1107016 w 1189600"/>
                    <a:gd name="connsiteY11" fmla="*/ 205317 h 1060508"/>
                    <a:gd name="connsiteX12" fmla="*/ 1071033 w 1189600"/>
                    <a:gd name="connsiteY12" fmla="*/ 25400 h 1060508"/>
                    <a:gd name="connsiteX13" fmla="*/ 855133 w 1189600"/>
                    <a:gd name="connsiteY13" fmla="*/ 0 h 1060508"/>
                    <a:gd name="connsiteX14" fmla="*/ 933450 w 1189600"/>
                    <a:gd name="connsiteY14" fmla="*/ 143933 h 1060508"/>
                    <a:gd name="connsiteX15" fmla="*/ 939800 w 1189600"/>
                    <a:gd name="connsiteY15" fmla="*/ 311150 h 1060508"/>
                    <a:gd name="connsiteX16" fmla="*/ 819150 w 1189600"/>
                    <a:gd name="connsiteY16" fmla="*/ 480483 h 1060508"/>
                    <a:gd name="connsiteX17" fmla="*/ 599016 w 1189600"/>
                    <a:gd name="connsiteY17" fmla="*/ 539750 h 1060508"/>
                    <a:gd name="connsiteX18" fmla="*/ 505883 w 1189600"/>
                    <a:gd name="connsiteY18" fmla="*/ 522817 h 1060508"/>
                    <a:gd name="connsiteX19" fmla="*/ 336550 w 1189600"/>
                    <a:gd name="connsiteY19" fmla="*/ 497417 h 1060508"/>
                    <a:gd name="connsiteX20" fmla="*/ 283633 w 1189600"/>
                    <a:gd name="connsiteY20" fmla="*/ 491067 h 1060508"/>
                    <a:gd name="connsiteX21" fmla="*/ 198966 w 1189600"/>
                    <a:gd name="connsiteY21" fmla="*/ 359833 h 1060508"/>
                    <a:gd name="connsiteX22" fmla="*/ 188383 w 1189600"/>
                    <a:gd name="connsiteY22" fmla="*/ 198967 h 1060508"/>
                    <a:gd name="connsiteX23" fmla="*/ 258233 w 1189600"/>
                    <a:gd name="connsiteY23" fmla="*/ 57150 h 1060508"/>
                    <a:gd name="connsiteX24" fmla="*/ 27516 w 1189600"/>
                    <a:gd name="connsiteY24" fmla="*/ 148167 h 1060508"/>
                    <a:gd name="connsiteX0" fmla="*/ 8466 w 1170550"/>
                    <a:gd name="connsiteY0" fmla="*/ 148167 h 1060508"/>
                    <a:gd name="connsiteX1" fmla="*/ 0 w 1170550"/>
                    <a:gd name="connsiteY1" fmla="*/ 306917 h 1060508"/>
                    <a:gd name="connsiteX2" fmla="*/ 31750 w 1170550"/>
                    <a:gd name="connsiteY2" fmla="*/ 630767 h 1060508"/>
                    <a:gd name="connsiteX3" fmla="*/ 133350 w 1170550"/>
                    <a:gd name="connsiteY3" fmla="*/ 848783 h 1060508"/>
                    <a:gd name="connsiteX4" fmla="*/ 333163 w 1170550"/>
                    <a:gd name="connsiteY4" fmla="*/ 980017 h 1060508"/>
                    <a:gd name="connsiteX5" fmla="*/ 596900 w 1170550"/>
                    <a:gd name="connsiteY5" fmla="*/ 1060450 h 1060508"/>
                    <a:gd name="connsiteX6" fmla="*/ 825500 w 1170550"/>
                    <a:gd name="connsiteY6" fmla="*/ 982133 h 1060508"/>
                    <a:gd name="connsiteX7" fmla="*/ 1104900 w 1170550"/>
                    <a:gd name="connsiteY7" fmla="*/ 772583 h 1060508"/>
                    <a:gd name="connsiteX8" fmla="*/ 1168400 w 1170550"/>
                    <a:gd name="connsiteY8" fmla="*/ 605367 h 1060508"/>
                    <a:gd name="connsiteX9" fmla="*/ 1149350 w 1170550"/>
                    <a:gd name="connsiteY9" fmla="*/ 366183 h 1060508"/>
                    <a:gd name="connsiteX10" fmla="*/ 1087966 w 1170550"/>
                    <a:gd name="connsiteY10" fmla="*/ 205317 h 1060508"/>
                    <a:gd name="connsiteX11" fmla="*/ 1051983 w 1170550"/>
                    <a:gd name="connsiteY11" fmla="*/ 25400 h 1060508"/>
                    <a:gd name="connsiteX12" fmla="*/ 836083 w 1170550"/>
                    <a:gd name="connsiteY12" fmla="*/ 0 h 1060508"/>
                    <a:gd name="connsiteX13" fmla="*/ 914400 w 1170550"/>
                    <a:gd name="connsiteY13" fmla="*/ 143933 h 1060508"/>
                    <a:gd name="connsiteX14" fmla="*/ 920750 w 1170550"/>
                    <a:gd name="connsiteY14" fmla="*/ 311150 h 1060508"/>
                    <a:gd name="connsiteX15" fmla="*/ 800100 w 1170550"/>
                    <a:gd name="connsiteY15" fmla="*/ 480483 h 1060508"/>
                    <a:gd name="connsiteX16" fmla="*/ 579966 w 1170550"/>
                    <a:gd name="connsiteY16" fmla="*/ 539750 h 1060508"/>
                    <a:gd name="connsiteX17" fmla="*/ 486833 w 1170550"/>
                    <a:gd name="connsiteY17" fmla="*/ 522817 h 1060508"/>
                    <a:gd name="connsiteX18" fmla="*/ 317500 w 1170550"/>
                    <a:gd name="connsiteY18" fmla="*/ 497417 h 1060508"/>
                    <a:gd name="connsiteX19" fmla="*/ 264583 w 1170550"/>
                    <a:gd name="connsiteY19" fmla="*/ 491067 h 1060508"/>
                    <a:gd name="connsiteX20" fmla="*/ 179916 w 1170550"/>
                    <a:gd name="connsiteY20" fmla="*/ 359833 h 1060508"/>
                    <a:gd name="connsiteX21" fmla="*/ 169333 w 1170550"/>
                    <a:gd name="connsiteY21" fmla="*/ 198967 h 1060508"/>
                    <a:gd name="connsiteX22" fmla="*/ 239183 w 1170550"/>
                    <a:gd name="connsiteY22" fmla="*/ 57150 h 1060508"/>
                    <a:gd name="connsiteX23" fmla="*/ 8466 w 1170550"/>
                    <a:gd name="connsiteY23" fmla="*/ 148167 h 1060508"/>
                    <a:gd name="connsiteX0" fmla="*/ 17800 w 1179884"/>
                    <a:gd name="connsiteY0" fmla="*/ 148167 h 1060508"/>
                    <a:gd name="connsiteX1" fmla="*/ 9334 w 1179884"/>
                    <a:gd name="connsiteY1" fmla="*/ 306917 h 1060508"/>
                    <a:gd name="connsiteX2" fmla="*/ 41084 w 1179884"/>
                    <a:gd name="connsiteY2" fmla="*/ 630767 h 1060508"/>
                    <a:gd name="connsiteX3" fmla="*/ 142684 w 1179884"/>
                    <a:gd name="connsiteY3" fmla="*/ 848783 h 1060508"/>
                    <a:gd name="connsiteX4" fmla="*/ 342497 w 1179884"/>
                    <a:gd name="connsiteY4" fmla="*/ 980017 h 1060508"/>
                    <a:gd name="connsiteX5" fmla="*/ 606234 w 1179884"/>
                    <a:gd name="connsiteY5" fmla="*/ 1060450 h 1060508"/>
                    <a:gd name="connsiteX6" fmla="*/ 834834 w 1179884"/>
                    <a:gd name="connsiteY6" fmla="*/ 982133 h 1060508"/>
                    <a:gd name="connsiteX7" fmla="*/ 1114234 w 1179884"/>
                    <a:gd name="connsiteY7" fmla="*/ 772583 h 1060508"/>
                    <a:gd name="connsiteX8" fmla="*/ 1177734 w 1179884"/>
                    <a:gd name="connsiteY8" fmla="*/ 605367 h 1060508"/>
                    <a:gd name="connsiteX9" fmla="*/ 1158684 w 1179884"/>
                    <a:gd name="connsiteY9" fmla="*/ 366183 h 1060508"/>
                    <a:gd name="connsiteX10" fmla="*/ 1097300 w 1179884"/>
                    <a:gd name="connsiteY10" fmla="*/ 205317 h 1060508"/>
                    <a:gd name="connsiteX11" fmla="*/ 1061317 w 1179884"/>
                    <a:gd name="connsiteY11" fmla="*/ 25400 h 1060508"/>
                    <a:gd name="connsiteX12" fmla="*/ 845417 w 1179884"/>
                    <a:gd name="connsiteY12" fmla="*/ 0 h 1060508"/>
                    <a:gd name="connsiteX13" fmla="*/ 923734 w 1179884"/>
                    <a:gd name="connsiteY13" fmla="*/ 143933 h 1060508"/>
                    <a:gd name="connsiteX14" fmla="*/ 930084 w 1179884"/>
                    <a:gd name="connsiteY14" fmla="*/ 311150 h 1060508"/>
                    <a:gd name="connsiteX15" fmla="*/ 809434 w 1179884"/>
                    <a:gd name="connsiteY15" fmla="*/ 480483 h 1060508"/>
                    <a:gd name="connsiteX16" fmla="*/ 589300 w 1179884"/>
                    <a:gd name="connsiteY16" fmla="*/ 539750 h 1060508"/>
                    <a:gd name="connsiteX17" fmla="*/ 496167 w 1179884"/>
                    <a:gd name="connsiteY17" fmla="*/ 522817 h 1060508"/>
                    <a:gd name="connsiteX18" fmla="*/ 326834 w 1179884"/>
                    <a:gd name="connsiteY18" fmla="*/ 497417 h 1060508"/>
                    <a:gd name="connsiteX19" fmla="*/ 273917 w 1179884"/>
                    <a:gd name="connsiteY19" fmla="*/ 491067 h 1060508"/>
                    <a:gd name="connsiteX20" fmla="*/ 189250 w 1179884"/>
                    <a:gd name="connsiteY20" fmla="*/ 359833 h 1060508"/>
                    <a:gd name="connsiteX21" fmla="*/ 178667 w 1179884"/>
                    <a:gd name="connsiteY21" fmla="*/ 198967 h 1060508"/>
                    <a:gd name="connsiteX22" fmla="*/ 248517 w 1179884"/>
                    <a:gd name="connsiteY22" fmla="*/ 57150 h 1060508"/>
                    <a:gd name="connsiteX23" fmla="*/ 17800 w 1179884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63486 w 1182806"/>
                    <a:gd name="connsiteY14" fmla="*/ 33147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182806" h="1060508">
                      <a:moveTo>
                        <a:pt x="20722" y="148167"/>
                      </a:moveTo>
                      <a:lnTo>
                        <a:pt x="12256" y="306917"/>
                      </a:lnTo>
                      <a:cubicBezTo>
                        <a:pt x="-17801" y="409787"/>
                        <a:pt x="13103" y="522817"/>
                        <a:pt x="44006" y="630767"/>
                      </a:cubicBezTo>
                      <a:cubicBezTo>
                        <a:pt x="77873" y="703439"/>
                        <a:pt x="86339" y="765951"/>
                        <a:pt x="145606" y="848783"/>
                      </a:cubicBezTo>
                      <a:cubicBezTo>
                        <a:pt x="252850" y="921314"/>
                        <a:pt x="238175" y="927806"/>
                        <a:pt x="345419" y="980017"/>
                      </a:cubicBezTo>
                      <a:cubicBezTo>
                        <a:pt x="397771" y="1013601"/>
                        <a:pt x="531404" y="1062426"/>
                        <a:pt x="609156" y="1060450"/>
                      </a:cubicBezTo>
                      <a:cubicBezTo>
                        <a:pt x="695516" y="1049584"/>
                        <a:pt x="761556" y="1008239"/>
                        <a:pt x="837756" y="982133"/>
                      </a:cubicBezTo>
                      <a:cubicBezTo>
                        <a:pt x="930889" y="912283"/>
                        <a:pt x="1034183" y="872913"/>
                        <a:pt x="1117156" y="772583"/>
                      </a:cubicBezTo>
                      <a:cubicBezTo>
                        <a:pt x="1138323" y="716844"/>
                        <a:pt x="1184889" y="671266"/>
                        <a:pt x="1180656" y="605367"/>
                      </a:cubicBezTo>
                      <a:cubicBezTo>
                        <a:pt x="1188064" y="537634"/>
                        <a:pt x="1175012" y="432858"/>
                        <a:pt x="1161606" y="366183"/>
                      </a:cubicBezTo>
                      <a:cubicBezTo>
                        <a:pt x="1148200" y="299508"/>
                        <a:pt x="1120683" y="258939"/>
                        <a:pt x="1100222" y="205317"/>
                      </a:cubicBezTo>
                      <a:lnTo>
                        <a:pt x="1064239" y="25400"/>
                      </a:lnTo>
                      <a:lnTo>
                        <a:pt x="848339" y="0"/>
                      </a:lnTo>
                      <a:lnTo>
                        <a:pt x="926656" y="143933"/>
                      </a:lnTo>
                      <a:cubicBezTo>
                        <a:pt x="933853" y="199672"/>
                        <a:pt x="981689" y="250331"/>
                        <a:pt x="963486" y="331470"/>
                      </a:cubicBezTo>
                      <a:cubicBezTo>
                        <a:pt x="938509" y="423474"/>
                        <a:pt x="852573" y="424039"/>
                        <a:pt x="812356" y="480483"/>
                      </a:cubicBezTo>
                      <a:lnTo>
                        <a:pt x="592222" y="539750"/>
                      </a:lnTo>
                      <a:lnTo>
                        <a:pt x="499089" y="522817"/>
                      </a:lnTo>
                      <a:lnTo>
                        <a:pt x="329756" y="497417"/>
                      </a:lnTo>
                      <a:lnTo>
                        <a:pt x="276839" y="491067"/>
                      </a:lnTo>
                      <a:cubicBezTo>
                        <a:pt x="248617" y="447322"/>
                        <a:pt x="194994" y="423898"/>
                        <a:pt x="166772" y="349673"/>
                      </a:cubicBezTo>
                      <a:cubicBezTo>
                        <a:pt x="163244" y="296051"/>
                        <a:pt x="154637" y="283069"/>
                        <a:pt x="181589" y="198967"/>
                      </a:cubicBezTo>
                      <a:cubicBezTo>
                        <a:pt x="204872" y="131375"/>
                        <a:pt x="228156" y="104422"/>
                        <a:pt x="251439" y="57150"/>
                      </a:cubicBezTo>
                      <a:lnTo>
                        <a:pt x="20722" y="14816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" name="Oval 243"/>
                <p:cNvSpPr/>
                <p:nvPr/>
              </p:nvSpPr>
              <p:spPr>
                <a:xfrm>
                  <a:off x="4557480" y="2879105"/>
                  <a:ext cx="281060" cy="172175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" name="Freeform 244"/>
                <p:cNvSpPr/>
                <p:nvPr/>
              </p:nvSpPr>
              <p:spPr>
                <a:xfrm>
                  <a:off x="4214286" y="2852221"/>
                  <a:ext cx="924982" cy="224976"/>
                </a:xfrm>
                <a:custGeom>
                  <a:avLst/>
                  <a:gdLst>
                    <a:gd name="connsiteX0" fmla="*/ 245533 w 759883"/>
                    <a:gd name="connsiteY0" fmla="*/ 14817 h 156634"/>
                    <a:gd name="connsiteX1" fmla="*/ 133350 w 759883"/>
                    <a:gd name="connsiteY1" fmla="*/ 59267 h 156634"/>
                    <a:gd name="connsiteX2" fmla="*/ 0 w 759883"/>
                    <a:gd name="connsiteY2" fmla="*/ 67734 h 156634"/>
                    <a:gd name="connsiteX3" fmla="*/ 160867 w 759883"/>
                    <a:gd name="connsiteY3" fmla="*/ 156634 h 156634"/>
                    <a:gd name="connsiteX4" fmla="*/ 376767 w 759883"/>
                    <a:gd name="connsiteY4" fmla="*/ 129117 h 156634"/>
                    <a:gd name="connsiteX5" fmla="*/ 416983 w 759883"/>
                    <a:gd name="connsiteY5" fmla="*/ 57150 h 156634"/>
                    <a:gd name="connsiteX6" fmla="*/ 459317 w 759883"/>
                    <a:gd name="connsiteY6" fmla="*/ 122767 h 156634"/>
                    <a:gd name="connsiteX7" fmla="*/ 639233 w 759883"/>
                    <a:gd name="connsiteY7" fmla="*/ 141817 h 156634"/>
                    <a:gd name="connsiteX8" fmla="*/ 759883 w 759883"/>
                    <a:gd name="connsiteY8" fmla="*/ 42334 h 156634"/>
                    <a:gd name="connsiteX9" fmla="*/ 628650 w 759883"/>
                    <a:gd name="connsiteY9" fmla="*/ 55034 h 156634"/>
                    <a:gd name="connsiteX10" fmla="*/ 529167 w 759883"/>
                    <a:gd name="connsiteY10" fmla="*/ 0 h 156634"/>
                    <a:gd name="connsiteX11" fmla="*/ 245533 w 759883"/>
                    <a:gd name="connsiteY11" fmla="*/ 14817 h 156634"/>
                    <a:gd name="connsiteX0" fmla="*/ 267758 w 782108"/>
                    <a:gd name="connsiteY0" fmla="*/ 14817 h 156634"/>
                    <a:gd name="connsiteX1" fmla="*/ 155575 w 782108"/>
                    <a:gd name="connsiteY1" fmla="*/ 5926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77862 w 782108"/>
                    <a:gd name="connsiteY9" fmla="*/ 39159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77862 w 851958"/>
                    <a:gd name="connsiteY9" fmla="*/ 3968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5575 w 851958"/>
                    <a:gd name="connsiteY1" fmla="*/ 23282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8445 w 872595"/>
                    <a:gd name="connsiteY7" fmla="*/ 150282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58805"/>
                    <a:gd name="connsiteX1" fmla="*/ 177799 w 872595"/>
                    <a:gd name="connsiteY1" fmla="*/ 28044 h 158805"/>
                    <a:gd name="connsiteX2" fmla="*/ 0 w 872595"/>
                    <a:gd name="connsiteY2" fmla="*/ 1587 h 158805"/>
                    <a:gd name="connsiteX3" fmla="*/ 203729 w 872595"/>
                    <a:gd name="connsiteY3" fmla="*/ 155574 h 158805"/>
                    <a:gd name="connsiteX4" fmla="*/ 419629 w 872595"/>
                    <a:gd name="connsiteY4" fmla="*/ 129645 h 158805"/>
                    <a:gd name="connsiteX5" fmla="*/ 459845 w 872595"/>
                    <a:gd name="connsiteY5" fmla="*/ 57678 h 158805"/>
                    <a:gd name="connsiteX6" fmla="*/ 502179 w 872595"/>
                    <a:gd name="connsiteY6" fmla="*/ 123295 h 158805"/>
                    <a:gd name="connsiteX7" fmla="*/ 688445 w 872595"/>
                    <a:gd name="connsiteY7" fmla="*/ 150282 h 158805"/>
                    <a:gd name="connsiteX8" fmla="*/ 872595 w 872595"/>
                    <a:gd name="connsiteY8" fmla="*/ 0 h 158805"/>
                    <a:gd name="connsiteX9" fmla="*/ 711199 w 872595"/>
                    <a:gd name="connsiteY9" fmla="*/ 20637 h 158805"/>
                    <a:gd name="connsiteX10" fmla="*/ 572029 w 872595"/>
                    <a:gd name="connsiteY10" fmla="*/ 528 h 158805"/>
                    <a:gd name="connsiteX11" fmla="*/ 288395 w 872595"/>
                    <a:gd name="connsiteY11" fmla="*/ 15345 h 158805"/>
                    <a:gd name="connsiteX0" fmla="*/ 288395 w 897995"/>
                    <a:gd name="connsiteY0" fmla="*/ 64558 h 208018"/>
                    <a:gd name="connsiteX1" fmla="*/ 177799 w 897995"/>
                    <a:gd name="connsiteY1" fmla="*/ 77257 h 208018"/>
                    <a:gd name="connsiteX2" fmla="*/ 0 w 897995"/>
                    <a:gd name="connsiteY2" fmla="*/ 50800 h 208018"/>
                    <a:gd name="connsiteX3" fmla="*/ 203729 w 897995"/>
                    <a:gd name="connsiteY3" fmla="*/ 204787 h 208018"/>
                    <a:gd name="connsiteX4" fmla="*/ 419629 w 897995"/>
                    <a:gd name="connsiteY4" fmla="*/ 178858 h 208018"/>
                    <a:gd name="connsiteX5" fmla="*/ 459845 w 897995"/>
                    <a:gd name="connsiteY5" fmla="*/ 106891 h 208018"/>
                    <a:gd name="connsiteX6" fmla="*/ 502179 w 897995"/>
                    <a:gd name="connsiteY6" fmla="*/ 172508 h 208018"/>
                    <a:gd name="connsiteX7" fmla="*/ 688445 w 897995"/>
                    <a:gd name="connsiteY7" fmla="*/ 199495 h 208018"/>
                    <a:gd name="connsiteX8" fmla="*/ 897995 w 897995"/>
                    <a:gd name="connsiteY8" fmla="*/ 0 h 208018"/>
                    <a:gd name="connsiteX9" fmla="*/ 711199 w 897995"/>
                    <a:gd name="connsiteY9" fmla="*/ 69850 h 208018"/>
                    <a:gd name="connsiteX10" fmla="*/ 572029 w 897995"/>
                    <a:gd name="connsiteY10" fmla="*/ 49741 h 208018"/>
                    <a:gd name="connsiteX11" fmla="*/ 288395 w 897995"/>
                    <a:gd name="connsiteY11" fmla="*/ 64558 h 20801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11199 w 897995"/>
                    <a:gd name="connsiteY9" fmla="*/ 76200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27074 w 897995"/>
                    <a:gd name="connsiteY9" fmla="*/ 587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78858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94733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21252"/>
                    <a:gd name="connsiteX1" fmla="*/ 177799 w 897995"/>
                    <a:gd name="connsiteY1" fmla="*/ 83607 h 221252"/>
                    <a:gd name="connsiteX2" fmla="*/ 0 w 897995"/>
                    <a:gd name="connsiteY2" fmla="*/ 57150 h 221252"/>
                    <a:gd name="connsiteX3" fmla="*/ 203729 w 897995"/>
                    <a:gd name="connsiteY3" fmla="*/ 211137 h 221252"/>
                    <a:gd name="connsiteX4" fmla="*/ 411692 w 897995"/>
                    <a:gd name="connsiteY4" fmla="*/ 207433 h 221252"/>
                    <a:gd name="connsiteX5" fmla="*/ 459845 w 897995"/>
                    <a:gd name="connsiteY5" fmla="*/ 113241 h 221252"/>
                    <a:gd name="connsiteX6" fmla="*/ 502179 w 897995"/>
                    <a:gd name="connsiteY6" fmla="*/ 194733 h 221252"/>
                    <a:gd name="connsiteX7" fmla="*/ 720195 w 897995"/>
                    <a:gd name="connsiteY7" fmla="*/ 207433 h 221252"/>
                    <a:gd name="connsiteX8" fmla="*/ 897995 w 897995"/>
                    <a:gd name="connsiteY8" fmla="*/ 0 h 221252"/>
                    <a:gd name="connsiteX9" fmla="*/ 706437 w 897995"/>
                    <a:gd name="connsiteY9" fmla="*/ 71437 h 221252"/>
                    <a:gd name="connsiteX10" fmla="*/ 572029 w 897995"/>
                    <a:gd name="connsiteY10" fmla="*/ 56091 h 221252"/>
                    <a:gd name="connsiteX11" fmla="*/ 288395 w 897995"/>
                    <a:gd name="connsiteY11" fmla="*/ 70908 h 221252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31326"/>
                    <a:gd name="connsiteX1" fmla="*/ 177799 w 897995"/>
                    <a:gd name="connsiteY1" fmla="*/ 83607 h 231326"/>
                    <a:gd name="connsiteX2" fmla="*/ 0 w 897995"/>
                    <a:gd name="connsiteY2" fmla="*/ 57150 h 231326"/>
                    <a:gd name="connsiteX3" fmla="*/ 203729 w 897995"/>
                    <a:gd name="connsiteY3" fmla="*/ 211137 h 231326"/>
                    <a:gd name="connsiteX4" fmla="*/ 411692 w 897995"/>
                    <a:gd name="connsiteY4" fmla="*/ 207433 h 231326"/>
                    <a:gd name="connsiteX5" fmla="*/ 459845 w 897995"/>
                    <a:gd name="connsiteY5" fmla="*/ 113241 h 231326"/>
                    <a:gd name="connsiteX6" fmla="*/ 502179 w 897995"/>
                    <a:gd name="connsiteY6" fmla="*/ 194733 h 231326"/>
                    <a:gd name="connsiteX7" fmla="*/ 717020 w 897995"/>
                    <a:gd name="connsiteY7" fmla="*/ 199495 h 231326"/>
                    <a:gd name="connsiteX8" fmla="*/ 897995 w 897995"/>
                    <a:gd name="connsiteY8" fmla="*/ 0 h 231326"/>
                    <a:gd name="connsiteX9" fmla="*/ 706437 w 897995"/>
                    <a:gd name="connsiteY9" fmla="*/ 71437 h 231326"/>
                    <a:gd name="connsiteX10" fmla="*/ 572029 w 897995"/>
                    <a:gd name="connsiteY10" fmla="*/ 56091 h 231326"/>
                    <a:gd name="connsiteX11" fmla="*/ 288395 w 897995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97920 w 907520"/>
                    <a:gd name="connsiteY0" fmla="*/ 70908 h 231326"/>
                    <a:gd name="connsiteX1" fmla="*/ 187324 w 907520"/>
                    <a:gd name="connsiteY1" fmla="*/ 83607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11704 w 905932"/>
                    <a:gd name="connsiteY6" fmla="*/ 188383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316970 w 924982"/>
                    <a:gd name="connsiteY0" fmla="*/ 64558 h 224976"/>
                    <a:gd name="connsiteX1" fmla="*/ 204786 w 924982"/>
                    <a:gd name="connsiteY1" fmla="*/ 85195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4982" h="224976">
                      <a:moveTo>
                        <a:pt x="316970" y="64558"/>
                      </a:moveTo>
                      <a:cubicBezTo>
                        <a:pt x="282751" y="71966"/>
                        <a:pt x="277105" y="80963"/>
                        <a:pt x="230186" y="83608"/>
                      </a:cubicBezTo>
                      <a:cubicBezTo>
                        <a:pt x="144461" y="76376"/>
                        <a:pt x="61912" y="42156"/>
                        <a:pt x="0" y="20637"/>
                      </a:cubicBezTo>
                      <a:cubicBezTo>
                        <a:pt x="64735" y="93132"/>
                        <a:pt x="156456" y="173566"/>
                        <a:pt x="232304" y="204787"/>
                      </a:cubicBezTo>
                      <a:cubicBezTo>
                        <a:pt x="321733" y="228953"/>
                        <a:pt x="381000" y="235655"/>
                        <a:pt x="440267" y="201083"/>
                      </a:cubicBezTo>
                      <a:cubicBezTo>
                        <a:pt x="471134" y="180269"/>
                        <a:pt x="468663" y="175331"/>
                        <a:pt x="486832" y="140229"/>
                      </a:cubicBezTo>
                      <a:cubicBezTo>
                        <a:pt x="502530" y="177976"/>
                        <a:pt x="502356" y="177623"/>
                        <a:pt x="525992" y="199495"/>
                      </a:cubicBezTo>
                      <a:cubicBezTo>
                        <a:pt x="570089" y="242357"/>
                        <a:pt x="685622" y="215370"/>
                        <a:pt x="745595" y="193145"/>
                      </a:cubicBezTo>
                      <a:cubicBezTo>
                        <a:pt x="813857" y="147285"/>
                        <a:pt x="871007" y="61735"/>
                        <a:pt x="924982" y="0"/>
                      </a:cubicBezTo>
                      <a:cubicBezTo>
                        <a:pt x="871183" y="13229"/>
                        <a:pt x="795161" y="59796"/>
                        <a:pt x="735012" y="65087"/>
                      </a:cubicBezTo>
                      <a:cubicBezTo>
                        <a:pt x="674335" y="63147"/>
                        <a:pt x="646994" y="56444"/>
                        <a:pt x="600604" y="49741"/>
                      </a:cubicBezTo>
                      <a:lnTo>
                        <a:pt x="316970" y="6455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6" name="Oval 245"/>
                <p:cNvSpPr/>
                <p:nvPr/>
              </p:nvSpPr>
              <p:spPr>
                <a:xfrm>
                  <a:off x="4487664" y="2716906"/>
                  <a:ext cx="393614" cy="241125"/>
                </a:xfrm>
                <a:prstGeom prst="ellipse">
                  <a:avLst/>
                </a:prstGeom>
                <a:solidFill>
                  <a:srgbClr val="F8ABA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" name="Oval 246"/>
                <p:cNvSpPr/>
                <p:nvPr/>
              </p:nvSpPr>
              <p:spPr>
                <a:xfrm>
                  <a:off x="4698010" y="2779418"/>
                  <a:ext cx="111617" cy="68376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3" name="Group 252"/>
              <p:cNvGrpSpPr/>
              <p:nvPr/>
            </p:nvGrpSpPr>
            <p:grpSpPr>
              <a:xfrm rot="877532">
                <a:off x="4028440" y="2640025"/>
                <a:ext cx="455597" cy="1580732"/>
                <a:chOff x="2103520" y="3467447"/>
                <a:chExt cx="455597" cy="1580732"/>
              </a:xfrm>
            </p:grpSpPr>
            <p:sp>
              <p:nvSpPr>
                <p:cNvPr id="254" name="Freeform 253"/>
                <p:cNvSpPr/>
                <p:nvPr/>
              </p:nvSpPr>
              <p:spPr>
                <a:xfrm>
                  <a:off x="2103520" y="3467447"/>
                  <a:ext cx="417211" cy="1320052"/>
                </a:xfrm>
                <a:custGeom>
                  <a:avLst/>
                  <a:gdLst>
                    <a:gd name="connsiteX0" fmla="*/ 693019 w 693019"/>
                    <a:gd name="connsiteY0" fmla="*/ 0 h 1366787"/>
                    <a:gd name="connsiteX1" fmla="*/ 250257 w 693019"/>
                    <a:gd name="connsiteY1" fmla="*/ 19250 h 1366787"/>
                    <a:gd name="connsiteX2" fmla="*/ 0 w 693019"/>
                    <a:gd name="connsiteY2" fmla="*/ 943275 h 1366787"/>
                    <a:gd name="connsiteX3" fmla="*/ 192506 w 693019"/>
                    <a:gd name="connsiteY3" fmla="*/ 1366787 h 1366787"/>
                    <a:gd name="connsiteX4" fmla="*/ 336885 w 693019"/>
                    <a:gd name="connsiteY4" fmla="*/ 1328286 h 1366787"/>
                    <a:gd name="connsiteX5" fmla="*/ 375386 w 693019"/>
                    <a:gd name="connsiteY5" fmla="*/ 702644 h 1366787"/>
                    <a:gd name="connsiteX6" fmla="*/ 693019 w 693019"/>
                    <a:gd name="connsiteY6" fmla="*/ 0 h 1366787"/>
                    <a:gd name="connsiteX0" fmla="*/ 537444 w 537444"/>
                    <a:gd name="connsiteY0" fmla="*/ 0 h 1347737"/>
                    <a:gd name="connsiteX1" fmla="*/ 250257 w 537444"/>
                    <a:gd name="connsiteY1" fmla="*/ 2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8333 h 1356070"/>
                    <a:gd name="connsiteX1" fmla="*/ 250257 w 537444"/>
                    <a:gd name="connsiteY1" fmla="*/ 8533 h 1356070"/>
                    <a:gd name="connsiteX2" fmla="*/ 0 w 537444"/>
                    <a:gd name="connsiteY2" fmla="*/ 932558 h 1356070"/>
                    <a:gd name="connsiteX3" fmla="*/ 192506 w 537444"/>
                    <a:gd name="connsiteY3" fmla="*/ 1356070 h 1356070"/>
                    <a:gd name="connsiteX4" fmla="*/ 336885 w 537444"/>
                    <a:gd name="connsiteY4" fmla="*/ 1317569 h 1356070"/>
                    <a:gd name="connsiteX5" fmla="*/ 375386 w 537444"/>
                    <a:gd name="connsiteY5" fmla="*/ 691927 h 1356070"/>
                    <a:gd name="connsiteX6" fmla="*/ 537444 w 537444"/>
                    <a:gd name="connsiteY6" fmla="*/ 8333 h 1356070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473944 w 473944"/>
                    <a:gd name="connsiteY0" fmla="*/ 4033 h 1320020"/>
                    <a:gd name="connsiteX1" fmla="*/ 208982 w 473944"/>
                    <a:gd name="connsiteY1" fmla="*/ 10583 h 1320020"/>
                    <a:gd name="connsiteX2" fmla="*/ 0 w 473944"/>
                    <a:gd name="connsiteY2" fmla="*/ 721883 h 1320020"/>
                    <a:gd name="connsiteX3" fmla="*/ 173456 w 473944"/>
                    <a:gd name="connsiteY3" fmla="*/ 1320020 h 1320020"/>
                    <a:gd name="connsiteX4" fmla="*/ 317835 w 473944"/>
                    <a:gd name="connsiteY4" fmla="*/ 1281519 h 1320020"/>
                    <a:gd name="connsiteX5" fmla="*/ 356336 w 473944"/>
                    <a:gd name="connsiteY5" fmla="*/ 655877 h 1320020"/>
                    <a:gd name="connsiteX6" fmla="*/ 473944 w 473944"/>
                    <a:gd name="connsiteY6" fmla="*/ 4033 h 1320020"/>
                    <a:gd name="connsiteX0" fmla="*/ 426319 w 426319"/>
                    <a:gd name="connsiteY0" fmla="*/ 6077 h 1318889"/>
                    <a:gd name="connsiteX1" fmla="*/ 208982 w 426319"/>
                    <a:gd name="connsiteY1" fmla="*/ 9452 h 1318889"/>
                    <a:gd name="connsiteX2" fmla="*/ 0 w 426319"/>
                    <a:gd name="connsiteY2" fmla="*/ 720752 h 1318889"/>
                    <a:gd name="connsiteX3" fmla="*/ 173456 w 426319"/>
                    <a:gd name="connsiteY3" fmla="*/ 1318889 h 1318889"/>
                    <a:gd name="connsiteX4" fmla="*/ 317835 w 426319"/>
                    <a:gd name="connsiteY4" fmla="*/ 1280388 h 1318889"/>
                    <a:gd name="connsiteX5" fmla="*/ 356336 w 426319"/>
                    <a:gd name="connsiteY5" fmla="*/ 654746 h 1318889"/>
                    <a:gd name="connsiteX6" fmla="*/ 426319 w 426319"/>
                    <a:gd name="connsiteY6" fmla="*/ 6077 h 1318889"/>
                    <a:gd name="connsiteX0" fmla="*/ 426319 w 426319"/>
                    <a:gd name="connsiteY0" fmla="*/ 0 h 1312812"/>
                    <a:gd name="connsiteX1" fmla="*/ 120082 w 426319"/>
                    <a:gd name="connsiteY1" fmla="*/ 51000 h 1312812"/>
                    <a:gd name="connsiteX2" fmla="*/ 0 w 426319"/>
                    <a:gd name="connsiteY2" fmla="*/ 714675 h 1312812"/>
                    <a:gd name="connsiteX3" fmla="*/ 173456 w 426319"/>
                    <a:gd name="connsiteY3" fmla="*/ 1312812 h 1312812"/>
                    <a:gd name="connsiteX4" fmla="*/ 317835 w 426319"/>
                    <a:gd name="connsiteY4" fmla="*/ 1274311 h 1312812"/>
                    <a:gd name="connsiteX5" fmla="*/ 356336 w 426319"/>
                    <a:gd name="connsiteY5" fmla="*/ 648669 h 1312812"/>
                    <a:gd name="connsiteX6" fmla="*/ 426319 w 426319"/>
                    <a:gd name="connsiteY6" fmla="*/ 0 h 1312812"/>
                    <a:gd name="connsiteX0" fmla="*/ 426319 w 426319"/>
                    <a:gd name="connsiteY0" fmla="*/ 12600 h 1325412"/>
                    <a:gd name="connsiteX1" fmla="*/ 120082 w 426319"/>
                    <a:gd name="connsiteY1" fmla="*/ 63600 h 1325412"/>
                    <a:gd name="connsiteX2" fmla="*/ 0 w 426319"/>
                    <a:gd name="connsiteY2" fmla="*/ 727275 h 1325412"/>
                    <a:gd name="connsiteX3" fmla="*/ 173456 w 426319"/>
                    <a:gd name="connsiteY3" fmla="*/ 1325412 h 1325412"/>
                    <a:gd name="connsiteX4" fmla="*/ 317835 w 426319"/>
                    <a:gd name="connsiteY4" fmla="*/ 1286911 h 1325412"/>
                    <a:gd name="connsiteX5" fmla="*/ 356336 w 426319"/>
                    <a:gd name="connsiteY5" fmla="*/ 661269 h 1325412"/>
                    <a:gd name="connsiteX6" fmla="*/ 426319 w 426319"/>
                    <a:gd name="connsiteY6" fmla="*/ 12600 h 1325412"/>
                    <a:gd name="connsiteX0" fmla="*/ 426319 w 434500"/>
                    <a:gd name="connsiteY0" fmla="*/ 12600 h 1325412"/>
                    <a:gd name="connsiteX1" fmla="*/ 120082 w 434500"/>
                    <a:gd name="connsiteY1" fmla="*/ 63600 h 1325412"/>
                    <a:gd name="connsiteX2" fmla="*/ 0 w 434500"/>
                    <a:gd name="connsiteY2" fmla="*/ 727275 h 1325412"/>
                    <a:gd name="connsiteX3" fmla="*/ 173456 w 434500"/>
                    <a:gd name="connsiteY3" fmla="*/ 1325412 h 1325412"/>
                    <a:gd name="connsiteX4" fmla="*/ 317835 w 434500"/>
                    <a:gd name="connsiteY4" fmla="*/ 1286911 h 1325412"/>
                    <a:gd name="connsiteX5" fmla="*/ 356336 w 434500"/>
                    <a:gd name="connsiteY5" fmla="*/ 661269 h 1325412"/>
                    <a:gd name="connsiteX6" fmla="*/ 426319 w 434500"/>
                    <a:gd name="connsiteY6" fmla="*/ 12600 h 1325412"/>
                    <a:gd name="connsiteX0" fmla="*/ 407269 w 417211"/>
                    <a:gd name="connsiteY0" fmla="*/ 40383 h 1308745"/>
                    <a:gd name="connsiteX1" fmla="*/ 120082 w 417211"/>
                    <a:gd name="connsiteY1" fmla="*/ 46933 h 1308745"/>
                    <a:gd name="connsiteX2" fmla="*/ 0 w 417211"/>
                    <a:gd name="connsiteY2" fmla="*/ 710608 h 1308745"/>
                    <a:gd name="connsiteX3" fmla="*/ 173456 w 417211"/>
                    <a:gd name="connsiteY3" fmla="*/ 1308745 h 1308745"/>
                    <a:gd name="connsiteX4" fmla="*/ 317835 w 417211"/>
                    <a:gd name="connsiteY4" fmla="*/ 1270244 h 1308745"/>
                    <a:gd name="connsiteX5" fmla="*/ 356336 w 417211"/>
                    <a:gd name="connsiteY5" fmla="*/ 644602 h 1308745"/>
                    <a:gd name="connsiteX6" fmla="*/ 407269 w 417211"/>
                    <a:gd name="connsiteY6" fmla="*/ 40383 h 1308745"/>
                    <a:gd name="connsiteX0" fmla="*/ 407269 w 417211"/>
                    <a:gd name="connsiteY0" fmla="*/ 51690 h 1320052"/>
                    <a:gd name="connsiteX1" fmla="*/ 120082 w 417211"/>
                    <a:gd name="connsiteY1" fmla="*/ 58240 h 1320052"/>
                    <a:gd name="connsiteX2" fmla="*/ 0 w 417211"/>
                    <a:gd name="connsiteY2" fmla="*/ 721915 h 1320052"/>
                    <a:gd name="connsiteX3" fmla="*/ 173456 w 417211"/>
                    <a:gd name="connsiteY3" fmla="*/ 1320052 h 1320052"/>
                    <a:gd name="connsiteX4" fmla="*/ 317835 w 417211"/>
                    <a:gd name="connsiteY4" fmla="*/ 1281551 h 1320052"/>
                    <a:gd name="connsiteX5" fmla="*/ 356336 w 417211"/>
                    <a:gd name="connsiteY5" fmla="*/ 655909 h 1320052"/>
                    <a:gd name="connsiteX6" fmla="*/ 407269 w 417211"/>
                    <a:gd name="connsiteY6" fmla="*/ 51690 h 1320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7211" h="1320052">
                      <a:moveTo>
                        <a:pt x="407269" y="51690"/>
                      </a:moveTo>
                      <a:cubicBezTo>
                        <a:pt x="365515" y="10482"/>
                        <a:pt x="241211" y="-43427"/>
                        <a:pt x="120082" y="58240"/>
                      </a:cubicBezTo>
                      <a:cubicBezTo>
                        <a:pt x="-19429" y="347198"/>
                        <a:pt x="28386" y="423432"/>
                        <a:pt x="0" y="721915"/>
                      </a:cubicBezTo>
                      <a:cubicBezTo>
                        <a:pt x="32419" y="921294"/>
                        <a:pt x="115637" y="1120673"/>
                        <a:pt x="173456" y="1320052"/>
                      </a:cubicBezTo>
                      <a:lnTo>
                        <a:pt x="317835" y="1281551"/>
                      </a:lnTo>
                      <a:cubicBezTo>
                        <a:pt x="330669" y="1073004"/>
                        <a:pt x="327627" y="864456"/>
                        <a:pt x="356336" y="655909"/>
                      </a:cubicBezTo>
                      <a:cubicBezTo>
                        <a:pt x="379664" y="439686"/>
                        <a:pt x="441091" y="286963"/>
                        <a:pt x="407269" y="51690"/>
                      </a:cubicBezTo>
                      <a:close/>
                    </a:path>
                  </a:pathLst>
                </a:custGeom>
                <a:solidFill>
                  <a:srgbClr val="B43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" name="Freeform 254"/>
                <p:cNvSpPr/>
                <p:nvPr/>
              </p:nvSpPr>
              <p:spPr>
                <a:xfrm>
                  <a:off x="2283053" y="4737100"/>
                  <a:ext cx="276064" cy="311079"/>
                </a:xfrm>
                <a:custGeom>
                  <a:avLst/>
                  <a:gdLst>
                    <a:gd name="connsiteX0" fmla="*/ 0 w 270933"/>
                    <a:gd name="connsiteY0" fmla="*/ 76200 h 304800"/>
                    <a:gd name="connsiteX1" fmla="*/ 4233 w 270933"/>
                    <a:gd name="connsiteY1" fmla="*/ 254000 h 304800"/>
                    <a:gd name="connsiteX2" fmla="*/ 76200 w 270933"/>
                    <a:gd name="connsiteY2" fmla="*/ 304800 h 304800"/>
                    <a:gd name="connsiteX3" fmla="*/ 173567 w 270933"/>
                    <a:gd name="connsiteY3" fmla="*/ 300567 h 304800"/>
                    <a:gd name="connsiteX4" fmla="*/ 228600 w 270933"/>
                    <a:gd name="connsiteY4" fmla="*/ 245533 h 304800"/>
                    <a:gd name="connsiteX5" fmla="*/ 228600 w 270933"/>
                    <a:gd name="connsiteY5" fmla="*/ 190500 h 304800"/>
                    <a:gd name="connsiteX6" fmla="*/ 198967 w 270933"/>
                    <a:gd name="connsiteY6" fmla="*/ 122767 h 304800"/>
                    <a:gd name="connsiteX7" fmla="*/ 245533 w 270933"/>
                    <a:gd name="connsiteY7" fmla="*/ 152400 h 304800"/>
                    <a:gd name="connsiteX8" fmla="*/ 270933 w 270933"/>
                    <a:gd name="connsiteY8" fmla="*/ 110067 h 304800"/>
                    <a:gd name="connsiteX9" fmla="*/ 241300 w 270933"/>
                    <a:gd name="connsiteY9" fmla="*/ 76200 h 304800"/>
                    <a:gd name="connsiteX10" fmla="*/ 203200 w 270933"/>
                    <a:gd name="connsiteY10" fmla="*/ 55033 h 304800"/>
                    <a:gd name="connsiteX11" fmla="*/ 148167 w 270933"/>
                    <a:gd name="connsiteY11" fmla="*/ 4233 h 304800"/>
                    <a:gd name="connsiteX12" fmla="*/ 33867 w 270933"/>
                    <a:gd name="connsiteY12" fmla="*/ 0 h 304800"/>
                    <a:gd name="connsiteX13" fmla="*/ 0 w 270933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6425"/>
                    <a:gd name="connsiteX1" fmla="*/ 7180 w 273880"/>
                    <a:gd name="connsiteY1" fmla="*/ 254000 h 306425"/>
                    <a:gd name="connsiteX2" fmla="*/ 79147 w 273880"/>
                    <a:gd name="connsiteY2" fmla="*/ 304800 h 306425"/>
                    <a:gd name="connsiteX3" fmla="*/ 176514 w 273880"/>
                    <a:gd name="connsiteY3" fmla="*/ 300567 h 306425"/>
                    <a:gd name="connsiteX4" fmla="*/ 231547 w 273880"/>
                    <a:gd name="connsiteY4" fmla="*/ 245533 h 306425"/>
                    <a:gd name="connsiteX5" fmla="*/ 231547 w 273880"/>
                    <a:gd name="connsiteY5" fmla="*/ 190500 h 306425"/>
                    <a:gd name="connsiteX6" fmla="*/ 201914 w 273880"/>
                    <a:gd name="connsiteY6" fmla="*/ 122767 h 306425"/>
                    <a:gd name="connsiteX7" fmla="*/ 248480 w 273880"/>
                    <a:gd name="connsiteY7" fmla="*/ 152400 h 306425"/>
                    <a:gd name="connsiteX8" fmla="*/ 273880 w 273880"/>
                    <a:gd name="connsiteY8" fmla="*/ 110067 h 306425"/>
                    <a:gd name="connsiteX9" fmla="*/ 244247 w 273880"/>
                    <a:gd name="connsiteY9" fmla="*/ 76200 h 306425"/>
                    <a:gd name="connsiteX10" fmla="*/ 206147 w 273880"/>
                    <a:gd name="connsiteY10" fmla="*/ 55033 h 306425"/>
                    <a:gd name="connsiteX11" fmla="*/ 151114 w 273880"/>
                    <a:gd name="connsiteY11" fmla="*/ 4233 h 306425"/>
                    <a:gd name="connsiteX12" fmla="*/ 36814 w 273880"/>
                    <a:gd name="connsiteY12" fmla="*/ 0 h 306425"/>
                    <a:gd name="connsiteX13" fmla="*/ 2947 w 273880"/>
                    <a:gd name="connsiteY13" fmla="*/ 76200 h 306425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6064"/>
                    <a:gd name="connsiteY0" fmla="*/ 76200 h 311079"/>
                    <a:gd name="connsiteX1" fmla="*/ 7180 w 276064"/>
                    <a:gd name="connsiteY1" fmla="*/ 254000 h 311079"/>
                    <a:gd name="connsiteX2" fmla="*/ 79147 w 276064"/>
                    <a:gd name="connsiteY2" fmla="*/ 304800 h 311079"/>
                    <a:gd name="connsiteX3" fmla="*/ 176514 w 276064"/>
                    <a:gd name="connsiteY3" fmla="*/ 300567 h 311079"/>
                    <a:gd name="connsiteX4" fmla="*/ 231547 w 276064"/>
                    <a:gd name="connsiteY4" fmla="*/ 245533 h 311079"/>
                    <a:gd name="connsiteX5" fmla="*/ 231547 w 276064"/>
                    <a:gd name="connsiteY5" fmla="*/ 190500 h 311079"/>
                    <a:gd name="connsiteX6" fmla="*/ 201914 w 276064"/>
                    <a:gd name="connsiteY6" fmla="*/ 122767 h 311079"/>
                    <a:gd name="connsiteX7" fmla="*/ 248480 w 276064"/>
                    <a:gd name="connsiteY7" fmla="*/ 152400 h 311079"/>
                    <a:gd name="connsiteX8" fmla="*/ 273880 w 276064"/>
                    <a:gd name="connsiteY8" fmla="*/ 110067 h 311079"/>
                    <a:gd name="connsiteX9" fmla="*/ 244247 w 276064"/>
                    <a:gd name="connsiteY9" fmla="*/ 76200 h 311079"/>
                    <a:gd name="connsiteX10" fmla="*/ 206147 w 276064"/>
                    <a:gd name="connsiteY10" fmla="*/ 55033 h 311079"/>
                    <a:gd name="connsiteX11" fmla="*/ 151114 w 276064"/>
                    <a:gd name="connsiteY11" fmla="*/ 4233 h 311079"/>
                    <a:gd name="connsiteX12" fmla="*/ 36814 w 276064"/>
                    <a:gd name="connsiteY12" fmla="*/ 0 h 311079"/>
                    <a:gd name="connsiteX13" fmla="*/ 2947 w 276064"/>
                    <a:gd name="connsiteY13" fmla="*/ 76200 h 311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6064" h="311079">
                      <a:moveTo>
                        <a:pt x="2947" y="76200"/>
                      </a:moveTo>
                      <a:cubicBezTo>
                        <a:pt x="4358" y="135467"/>
                        <a:pt x="-6931" y="193145"/>
                        <a:pt x="7180" y="254000"/>
                      </a:cubicBezTo>
                      <a:cubicBezTo>
                        <a:pt x="26407" y="280458"/>
                        <a:pt x="45633" y="298980"/>
                        <a:pt x="79147" y="304800"/>
                      </a:cubicBezTo>
                      <a:cubicBezTo>
                        <a:pt x="111603" y="309739"/>
                        <a:pt x="140883" y="317853"/>
                        <a:pt x="176514" y="300567"/>
                      </a:cubicBezTo>
                      <a:cubicBezTo>
                        <a:pt x="194858" y="282222"/>
                        <a:pt x="214791" y="268640"/>
                        <a:pt x="231547" y="245533"/>
                      </a:cubicBezTo>
                      <a:cubicBezTo>
                        <a:pt x="231547" y="227189"/>
                        <a:pt x="241072" y="212019"/>
                        <a:pt x="231547" y="190500"/>
                      </a:cubicBezTo>
                      <a:lnTo>
                        <a:pt x="201914" y="122767"/>
                      </a:lnTo>
                      <a:lnTo>
                        <a:pt x="248480" y="152400"/>
                      </a:lnTo>
                      <a:cubicBezTo>
                        <a:pt x="279172" y="147814"/>
                        <a:pt x="278113" y="125765"/>
                        <a:pt x="273880" y="110067"/>
                      </a:cubicBezTo>
                      <a:lnTo>
                        <a:pt x="244247" y="76200"/>
                      </a:lnTo>
                      <a:lnTo>
                        <a:pt x="206147" y="55033"/>
                      </a:lnTo>
                      <a:lnTo>
                        <a:pt x="151114" y="4233"/>
                      </a:lnTo>
                      <a:lnTo>
                        <a:pt x="36814" y="0"/>
                      </a:lnTo>
                      <a:lnTo>
                        <a:pt x="2947" y="76200"/>
                      </a:ln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" name="Freeform 255"/>
                <p:cNvSpPr/>
                <p:nvPr/>
              </p:nvSpPr>
              <p:spPr>
                <a:xfrm rot="20352896">
                  <a:off x="2230191" y="4675283"/>
                  <a:ext cx="278263" cy="1385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3468773" y="1980097"/>
                <a:ext cx="2238127" cy="1779155"/>
                <a:chOff x="163124" y="1239110"/>
                <a:chExt cx="2238127" cy="1779155"/>
              </a:xfrm>
            </p:grpSpPr>
            <p:sp>
              <p:nvSpPr>
                <p:cNvPr id="17" name="Freeform 16"/>
                <p:cNvSpPr/>
                <p:nvPr/>
              </p:nvSpPr>
              <p:spPr>
                <a:xfrm>
                  <a:off x="587375" y="1320800"/>
                  <a:ext cx="384175" cy="596900"/>
                </a:xfrm>
                <a:custGeom>
                  <a:avLst/>
                  <a:gdLst>
                    <a:gd name="connsiteX0" fmla="*/ 0 w 384175"/>
                    <a:gd name="connsiteY0" fmla="*/ 19050 h 596900"/>
                    <a:gd name="connsiteX1" fmla="*/ 139700 w 384175"/>
                    <a:gd name="connsiteY1" fmla="*/ 0 h 596900"/>
                    <a:gd name="connsiteX2" fmla="*/ 254000 w 384175"/>
                    <a:gd name="connsiteY2" fmla="*/ 25400 h 596900"/>
                    <a:gd name="connsiteX3" fmla="*/ 279400 w 384175"/>
                    <a:gd name="connsiteY3" fmla="*/ 295275 h 596900"/>
                    <a:gd name="connsiteX4" fmla="*/ 355600 w 384175"/>
                    <a:gd name="connsiteY4" fmla="*/ 307975 h 596900"/>
                    <a:gd name="connsiteX5" fmla="*/ 384175 w 384175"/>
                    <a:gd name="connsiteY5" fmla="*/ 587375 h 596900"/>
                    <a:gd name="connsiteX6" fmla="*/ 263525 w 384175"/>
                    <a:gd name="connsiteY6" fmla="*/ 596900 h 596900"/>
                    <a:gd name="connsiteX7" fmla="*/ 250825 w 384175"/>
                    <a:gd name="connsiteY7" fmla="*/ 393700 h 596900"/>
                    <a:gd name="connsiteX8" fmla="*/ 146050 w 384175"/>
                    <a:gd name="connsiteY8" fmla="*/ 377825 h 596900"/>
                    <a:gd name="connsiteX9" fmla="*/ 117475 w 384175"/>
                    <a:gd name="connsiteY9" fmla="*/ 76200 h 596900"/>
                    <a:gd name="connsiteX10" fmla="*/ 0 w 384175"/>
                    <a:gd name="connsiteY10" fmla="*/ 19050 h 59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4175" h="596900">
                      <a:moveTo>
                        <a:pt x="0" y="19050"/>
                      </a:moveTo>
                      <a:lnTo>
                        <a:pt x="139700" y="0"/>
                      </a:lnTo>
                      <a:lnTo>
                        <a:pt x="254000" y="25400"/>
                      </a:lnTo>
                      <a:lnTo>
                        <a:pt x="279400" y="295275"/>
                      </a:lnTo>
                      <a:lnTo>
                        <a:pt x="355600" y="307975"/>
                      </a:lnTo>
                      <a:lnTo>
                        <a:pt x="384175" y="587375"/>
                      </a:lnTo>
                      <a:lnTo>
                        <a:pt x="263525" y="596900"/>
                      </a:lnTo>
                      <a:lnTo>
                        <a:pt x="250825" y="393700"/>
                      </a:lnTo>
                      <a:lnTo>
                        <a:pt x="146050" y="377825"/>
                      </a:lnTo>
                      <a:lnTo>
                        <a:pt x="117475" y="76200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CAB4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>
                  <a:off x="987425" y="1239110"/>
                  <a:ext cx="1139825" cy="705047"/>
                </a:xfrm>
                <a:custGeom>
                  <a:avLst/>
                  <a:gdLst>
                    <a:gd name="connsiteX0" fmla="*/ 1115483 w 1130300"/>
                    <a:gd name="connsiteY0" fmla="*/ 0 h 711200"/>
                    <a:gd name="connsiteX1" fmla="*/ 1115483 w 1130300"/>
                    <a:gd name="connsiteY1" fmla="*/ 0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7500 h 711200"/>
                    <a:gd name="connsiteX5" fmla="*/ 624417 w 1130300"/>
                    <a:gd name="connsiteY5" fmla="*/ 364067 h 711200"/>
                    <a:gd name="connsiteX6" fmla="*/ 635000 w 1130300"/>
                    <a:gd name="connsiteY6" fmla="*/ 622300 h 711200"/>
                    <a:gd name="connsiteX7" fmla="*/ 340783 w 1130300"/>
                    <a:gd name="connsiteY7" fmla="*/ 66251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17" fmla="*/ 1115483 w 1130300"/>
                    <a:gd name="connsiteY17" fmla="*/ 0 h 711200"/>
                    <a:gd name="connsiteX0" fmla="*/ 1125008 w 1130300"/>
                    <a:gd name="connsiteY0" fmla="*/ 15345 h 712258"/>
                    <a:gd name="connsiteX1" fmla="*/ 1115483 w 1130300"/>
                    <a:gd name="connsiteY1" fmla="*/ 1058 h 712258"/>
                    <a:gd name="connsiteX2" fmla="*/ 1037167 w 1130300"/>
                    <a:gd name="connsiteY2" fmla="*/ 1058 h 712258"/>
                    <a:gd name="connsiteX3" fmla="*/ 836083 w 1130300"/>
                    <a:gd name="connsiteY3" fmla="*/ 47625 h 712258"/>
                    <a:gd name="connsiteX4" fmla="*/ 853017 w 1130300"/>
                    <a:gd name="connsiteY4" fmla="*/ 318558 h 712258"/>
                    <a:gd name="connsiteX5" fmla="*/ 624417 w 1130300"/>
                    <a:gd name="connsiteY5" fmla="*/ 365125 h 712258"/>
                    <a:gd name="connsiteX6" fmla="*/ 635000 w 1130300"/>
                    <a:gd name="connsiteY6" fmla="*/ 623358 h 712258"/>
                    <a:gd name="connsiteX7" fmla="*/ 340783 w 1130300"/>
                    <a:gd name="connsiteY7" fmla="*/ 663575 h 712258"/>
                    <a:gd name="connsiteX8" fmla="*/ 311150 w 1130300"/>
                    <a:gd name="connsiteY8" fmla="*/ 396875 h 712258"/>
                    <a:gd name="connsiteX9" fmla="*/ 215900 w 1130300"/>
                    <a:gd name="connsiteY9" fmla="*/ 388408 h 712258"/>
                    <a:gd name="connsiteX10" fmla="*/ 0 w 1130300"/>
                    <a:gd name="connsiteY10" fmla="*/ 439208 h 712258"/>
                    <a:gd name="connsiteX11" fmla="*/ 25400 w 1130300"/>
                    <a:gd name="connsiteY11" fmla="*/ 712258 h 712258"/>
                    <a:gd name="connsiteX12" fmla="*/ 755650 w 1130300"/>
                    <a:gd name="connsiteY12" fmla="*/ 638175 h 712258"/>
                    <a:gd name="connsiteX13" fmla="*/ 764117 w 1130300"/>
                    <a:gd name="connsiteY13" fmla="*/ 418042 h 712258"/>
                    <a:gd name="connsiteX14" fmla="*/ 954617 w 1130300"/>
                    <a:gd name="connsiteY14" fmla="*/ 333375 h 712258"/>
                    <a:gd name="connsiteX15" fmla="*/ 933450 w 1130300"/>
                    <a:gd name="connsiteY15" fmla="*/ 92075 h 712258"/>
                    <a:gd name="connsiteX16" fmla="*/ 1130300 w 1130300"/>
                    <a:gd name="connsiteY16" fmla="*/ 53975 h 712258"/>
                    <a:gd name="connsiteX17" fmla="*/ 1125008 w 1130300"/>
                    <a:gd name="connsiteY17" fmla="*/ 15345 h 712258"/>
                    <a:gd name="connsiteX0" fmla="*/ 1136121 w 1136121"/>
                    <a:gd name="connsiteY0" fmla="*/ 27281 h 713081"/>
                    <a:gd name="connsiteX1" fmla="*/ 1115483 w 1136121"/>
                    <a:gd name="connsiteY1" fmla="*/ 1881 h 713081"/>
                    <a:gd name="connsiteX2" fmla="*/ 1037167 w 1136121"/>
                    <a:gd name="connsiteY2" fmla="*/ 1881 h 713081"/>
                    <a:gd name="connsiteX3" fmla="*/ 836083 w 1136121"/>
                    <a:gd name="connsiteY3" fmla="*/ 48448 h 713081"/>
                    <a:gd name="connsiteX4" fmla="*/ 853017 w 1136121"/>
                    <a:gd name="connsiteY4" fmla="*/ 319381 h 713081"/>
                    <a:gd name="connsiteX5" fmla="*/ 624417 w 1136121"/>
                    <a:gd name="connsiteY5" fmla="*/ 365948 h 713081"/>
                    <a:gd name="connsiteX6" fmla="*/ 635000 w 1136121"/>
                    <a:gd name="connsiteY6" fmla="*/ 624181 h 713081"/>
                    <a:gd name="connsiteX7" fmla="*/ 340783 w 1136121"/>
                    <a:gd name="connsiteY7" fmla="*/ 664398 h 713081"/>
                    <a:gd name="connsiteX8" fmla="*/ 311150 w 1136121"/>
                    <a:gd name="connsiteY8" fmla="*/ 397698 h 713081"/>
                    <a:gd name="connsiteX9" fmla="*/ 215900 w 1136121"/>
                    <a:gd name="connsiteY9" fmla="*/ 389231 h 713081"/>
                    <a:gd name="connsiteX10" fmla="*/ 0 w 1136121"/>
                    <a:gd name="connsiteY10" fmla="*/ 440031 h 713081"/>
                    <a:gd name="connsiteX11" fmla="*/ 25400 w 1136121"/>
                    <a:gd name="connsiteY11" fmla="*/ 713081 h 713081"/>
                    <a:gd name="connsiteX12" fmla="*/ 755650 w 1136121"/>
                    <a:gd name="connsiteY12" fmla="*/ 638998 h 713081"/>
                    <a:gd name="connsiteX13" fmla="*/ 764117 w 1136121"/>
                    <a:gd name="connsiteY13" fmla="*/ 418865 h 713081"/>
                    <a:gd name="connsiteX14" fmla="*/ 954617 w 1136121"/>
                    <a:gd name="connsiteY14" fmla="*/ 334198 h 713081"/>
                    <a:gd name="connsiteX15" fmla="*/ 933450 w 1136121"/>
                    <a:gd name="connsiteY15" fmla="*/ 92898 h 713081"/>
                    <a:gd name="connsiteX16" fmla="*/ 1130300 w 1136121"/>
                    <a:gd name="connsiteY16" fmla="*/ 54798 h 713081"/>
                    <a:gd name="connsiteX17" fmla="*/ 1136121 w 1136121"/>
                    <a:gd name="connsiteY17" fmla="*/ 27281 h 713081"/>
                    <a:gd name="connsiteX0" fmla="*/ 1130300 w 1130300"/>
                    <a:gd name="connsiteY0" fmla="*/ 54798 h 713081"/>
                    <a:gd name="connsiteX1" fmla="*/ 1115483 w 1130300"/>
                    <a:gd name="connsiteY1" fmla="*/ 1881 h 713081"/>
                    <a:gd name="connsiteX2" fmla="*/ 1037167 w 1130300"/>
                    <a:gd name="connsiteY2" fmla="*/ 1881 h 713081"/>
                    <a:gd name="connsiteX3" fmla="*/ 836083 w 1130300"/>
                    <a:gd name="connsiteY3" fmla="*/ 48448 h 713081"/>
                    <a:gd name="connsiteX4" fmla="*/ 853017 w 1130300"/>
                    <a:gd name="connsiteY4" fmla="*/ 319381 h 713081"/>
                    <a:gd name="connsiteX5" fmla="*/ 624417 w 1130300"/>
                    <a:gd name="connsiteY5" fmla="*/ 365948 h 713081"/>
                    <a:gd name="connsiteX6" fmla="*/ 635000 w 1130300"/>
                    <a:gd name="connsiteY6" fmla="*/ 624181 h 713081"/>
                    <a:gd name="connsiteX7" fmla="*/ 340783 w 1130300"/>
                    <a:gd name="connsiteY7" fmla="*/ 664398 h 713081"/>
                    <a:gd name="connsiteX8" fmla="*/ 311150 w 1130300"/>
                    <a:gd name="connsiteY8" fmla="*/ 397698 h 713081"/>
                    <a:gd name="connsiteX9" fmla="*/ 215900 w 1130300"/>
                    <a:gd name="connsiteY9" fmla="*/ 389231 h 713081"/>
                    <a:gd name="connsiteX10" fmla="*/ 0 w 1130300"/>
                    <a:gd name="connsiteY10" fmla="*/ 440031 h 713081"/>
                    <a:gd name="connsiteX11" fmla="*/ 25400 w 1130300"/>
                    <a:gd name="connsiteY11" fmla="*/ 713081 h 713081"/>
                    <a:gd name="connsiteX12" fmla="*/ 755650 w 1130300"/>
                    <a:gd name="connsiteY12" fmla="*/ 638998 h 713081"/>
                    <a:gd name="connsiteX13" fmla="*/ 764117 w 1130300"/>
                    <a:gd name="connsiteY13" fmla="*/ 418865 h 713081"/>
                    <a:gd name="connsiteX14" fmla="*/ 954617 w 1130300"/>
                    <a:gd name="connsiteY14" fmla="*/ 334198 h 713081"/>
                    <a:gd name="connsiteX15" fmla="*/ 933450 w 1130300"/>
                    <a:gd name="connsiteY15" fmla="*/ 92898 h 713081"/>
                    <a:gd name="connsiteX16" fmla="*/ 1130300 w 1130300"/>
                    <a:gd name="connsiteY16" fmla="*/ 54798 h 713081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7500 h 711200"/>
                    <a:gd name="connsiteX5" fmla="*/ 624417 w 1130300"/>
                    <a:gd name="connsiteY5" fmla="*/ 364067 h 711200"/>
                    <a:gd name="connsiteX6" fmla="*/ 635000 w 1130300"/>
                    <a:gd name="connsiteY6" fmla="*/ 622300 h 711200"/>
                    <a:gd name="connsiteX7" fmla="*/ 340783 w 1130300"/>
                    <a:gd name="connsiteY7" fmla="*/ 66251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2738 h 711200"/>
                    <a:gd name="connsiteX5" fmla="*/ 624417 w 1130300"/>
                    <a:gd name="connsiteY5" fmla="*/ 364067 h 711200"/>
                    <a:gd name="connsiteX6" fmla="*/ 635000 w 1130300"/>
                    <a:gd name="connsiteY6" fmla="*/ 622300 h 711200"/>
                    <a:gd name="connsiteX7" fmla="*/ 340783 w 1130300"/>
                    <a:gd name="connsiteY7" fmla="*/ 66251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2738 h 711200"/>
                    <a:gd name="connsiteX5" fmla="*/ 622829 w 1130300"/>
                    <a:gd name="connsiteY5" fmla="*/ 349779 h 711200"/>
                    <a:gd name="connsiteX6" fmla="*/ 635000 w 1130300"/>
                    <a:gd name="connsiteY6" fmla="*/ 622300 h 711200"/>
                    <a:gd name="connsiteX7" fmla="*/ 340783 w 1130300"/>
                    <a:gd name="connsiteY7" fmla="*/ 66251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2738 h 711200"/>
                    <a:gd name="connsiteX5" fmla="*/ 622829 w 1130300"/>
                    <a:gd name="connsiteY5" fmla="*/ 349779 h 711200"/>
                    <a:gd name="connsiteX6" fmla="*/ 635000 w 1130300"/>
                    <a:gd name="connsiteY6" fmla="*/ 622300 h 711200"/>
                    <a:gd name="connsiteX7" fmla="*/ 340783 w 1130300"/>
                    <a:gd name="connsiteY7" fmla="*/ 65616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2738 h 711200"/>
                    <a:gd name="connsiteX5" fmla="*/ 622829 w 1130300"/>
                    <a:gd name="connsiteY5" fmla="*/ 349779 h 711200"/>
                    <a:gd name="connsiteX6" fmla="*/ 635000 w 1130300"/>
                    <a:gd name="connsiteY6" fmla="*/ 615950 h 711200"/>
                    <a:gd name="connsiteX7" fmla="*/ 340783 w 1130300"/>
                    <a:gd name="connsiteY7" fmla="*/ 65616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917 h 711200"/>
                    <a:gd name="connsiteX1" fmla="*/ 1120246 w 1130300"/>
                    <a:gd name="connsiteY1" fmla="*/ 4762 h 711200"/>
                    <a:gd name="connsiteX2" fmla="*/ 1037167 w 1130300"/>
                    <a:gd name="connsiteY2" fmla="*/ 0 h 711200"/>
                    <a:gd name="connsiteX3" fmla="*/ 836083 w 1130300"/>
                    <a:gd name="connsiteY3" fmla="*/ 46567 h 711200"/>
                    <a:gd name="connsiteX4" fmla="*/ 853017 w 1130300"/>
                    <a:gd name="connsiteY4" fmla="*/ 312738 h 711200"/>
                    <a:gd name="connsiteX5" fmla="*/ 622829 w 1130300"/>
                    <a:gd name="connsiteY5" fmla="*/ 349779 h 711200"/>
                    <a:gd name="connsiteX6" fmla="*/ 635000 w 1130300"/>
                    <a:gd name="connsiteY6" fmla="*/ 615950 h 711200"/>
                    <a:gd name="connsiteX7" fmla="*/ 337608 w 1130300"/>
                    <a:gd name="connsiteY7" fmla="*/ 649817 h 711200"/>
                    <a:gd name="connsiteX8" fmla="*/ 311150 w 1130300"/>
                    <a:gd name="connsiteY8" fmla="*/ 395817 h 711200"/>
                    <a:gd name="connsiteX9" fmla="*/ 215900 w 1130300"/>
                    <a:gd name="connsiteY9" fmla="*/ 387350 h 711200"/>
                    <a:gd name="connsiteX10" fmla="*/ 0 w 1130300"/>
                    <a:gd name="connsiteY10" fmla="*/ 438150 h 711200"/>
                    <a:gd name="connsiteX11" fmla="*/ 25400 w 1130300"/>
                    <a:gd name="connsiteY11" fmla="*/ 711200 h 711200"/>
                    <a:gd name="connsiteX12" fmla="*/ 755650 w 1130300"/>
                    <a:gd name="connsiteY12" fmla="*/ 637117 h 711200"/>
                    <a:gd name="connsiteX13" fmla="*/ 764117 w 1130300"/>
                    <a:gd name="connsiteY13" fmla="*/ 416984 h 711200"/>
                    <a:gd name="connsiteX14" fmla="*/ 954617 w 1130300"/>
                    <a:gd name="connsiteY14" fmla="*/ 332317 h 711200"/>
                    <a:gd name="connsiteX15" fmla="*/ 933450 w 1130300"/>
                    <a:gd name="connsiteY15" fmla="*/ 91017 h 711200"/>
                    <a:gd name="connsiteX16" fmla="*/ 1130300 w 1130300"/>
                    <a:gd name="connsiteY16" fmla="*/ 52917 h 711200"/>
                    <a:gd name="connsiteX0" fmla="*/ 1130300 w 1130300"/>
                    <a:gd name="connsiteY0" fmla="*/ 52302 h 710585"/>
                    <a:gd name="connsiteX1" fmla="*/ 1120246 w 1130300"/>
                    <a:gd name="connsiteY1" fmla="*/ 4147 h 710585"/>
                    <a:gd name="connsiteX2" fmla="*/ 1057804 w 1130300"/>
                    <a:gd name="connsiteY2" fmla="*/ 2560 h 710585"/>
                    <a:gd name="connsiteX3" fmla="*/ 836083 w 1130300"/>
                    <a:gd name="connsiteY3" fmla="*/ 45952 h 710585"/>
                    <a:gd name="connsiteX4" fmla="*/ 853017 w 1130300"/>
                    <a:gd name="connsiteY4" fmla="*/ 312123 h 710585"/>
                    <a:gd name="connsiteX5" fmla="*/ 622829 w 1130300"/>
                    <a:gd name="connsiteY5" fmla="*/ 349164 h 710585"/>
                    <a:gd name="connsiteX6" fmla="*/ 635000 w 1130300"/>
                    <a:gd name="connsiteY6" fmla="*/ 615335 h 710585"/>
                    <a:gd name="connsiteX7" fmla="*/ 337608 w 1130300"/>
                    <a:gd name="connsiteY7" fmla="*/ 649202 h 710585"/>
                    <a:gd name="connsiteX8" fmla="*/ 311150 w 1130300"/>
                    <a:gd name="connsiteY8" fmla="*/ 395202 h 710585"/>
                    <a:gd name="connsiteX9" fmla="*/ 215900 w 1130300"/>
                    <a:gd name="connsiteY9" fmla="*/ 386735 h 710585"/>
                    <a:gd name="connsiteX10" fmla="*/ 0 w 1130300"/>
                    <a:gd name="connsiteY10" fmla="*/ 437535 h 710585"/>
                    <a:gd name="connsiteX11" fmla="*/ 25400 w 1130300"/>
                    <a:gd name="connsiteY11" fmla="*/ 710585 h 710585"/>
                    <a:gd name="connsiteX12" fmla="*/ 755650 w 1130300"/>
                    <a:gd name="connsiteY12" fmla="*/ 636502 h 710585"/>
                    <a:gd name="connsiteX13" fmla="*/ 764117 w 1130300"/>
                    <a:gd name="connsiteY13" fmla="*/ 416369 h 710585"/>
                    <a:gd name="connsiteX14" fmla="*/ 954617 w 1130300"/>
                    <a:gd name="connsiteY14" fmla="*/ 331702 h 710585"/>
                    <a:gd name="connsiteX15" fmla="*/ 933450 w 1130300"/>
                    <a:gd name="connsiteY15" fmla="*/ 90402 h 710585"/>
                    <a:gd name="connsiteX16" fmla="*/ 1130300 w 1130300"/>
                    <a:gd name="connsiteY16" fmla="*/ 52302 h 710585"/>
                    <a:gd name="connsiteX0" fmla="*/ 1130300 w 1130300"/>
                    <a:gd name="connsiteY0" fmla="*/ 49742 h 708025"/>
                    <a:gd name="connsiteX1" fmla="*/ 1120246 w 1130300"/>
                    <a:gd name="connsiteY1" fmla="*/ 17462 h 708025"/>
                    <a:gd name="connsiteX2" fmla="*/ 1057804 w 1130300"/>
                    <a:gd name="connsiteY2" fmla="*/ 0 h 708025"/>
                    <a:gd name="connsiteX3" fmla="*/ 836083 w 1130300"/>
                    <a:gd name="connsiteY3" fmla="*/ 43392 h 708025"/>
                    <a:gd name="connsiteX4" fmla="*/ 853017 w 1130300"/>
                    <a:gd name="connsiteY4" fmla="*/ 309563 h 708025"/>
                    <a:gd name="connsiteX5" fmla="*/ 622829 w 1130300"/>
                    <a:gd name="connsiteY5" fmla="*/ 346604 h 708025"/>
                    <a:gd name="connsiteX6" fmla="*/ 635000 w 1130300"/>
                    <a:gd name="connsiteY6" fmla="*/ 612775 h 708025"/>
                    <a:gd name="connsiteX7" fmla="*/ 337608 w 1130300"/>
                    <a:gd name="connsiteY7" fmla="*/ 646642 h 708025"/>
                    <a:gd name="connsiteX8" fmla="*/ 311150 w 1130300"/>
                    <a:gd name="connsiteY8" fmla="*/ 392642 h 708025"/>
                    <a:gd name="connsiteX9" fmla="*/ 215900 w 1130300"/>
                    <a:gd name="connsiteY9" fmla="*/ 384175 h 708025"/>
                    <a:gd name="connsiteX10" fmla="*/ 0 w 1130300"/>
                    <a:gd name="connsiteY10" fmla="*/ 434975 h 708025"/>
                    <a:gd name="connsiteX11" fmla="*/ 25400 w 1130300"/>
                    <a:gd name="connsiteY11" fmla="*/ 708025 h 708025"/>
                    <a:gd name="connsiteX12" fmla="*/ 755650 w 1130300"/>
                    <a:gd name="connsiteY12" fmla="*/ 633942 h 708025"/>
                    <a:gd name="connsiteX13" fmla="*/ 764117 w 1130300"/>
                    <a:gd name="connsiteY13" fmla="*/ 413809 h 708025"/>
                    <a:gd name="connsiteX14" fmla="*/ 954617 w 1130300"/>
                    <a:gd name="connsiteY14" fmla="*/ 329142 h 708025"/>
                    <a:gd name="connsiteX15" fmla="*/ 933450 w 1130300"/>
                    <a:gd name="connsiteY15" fmla="*/ 87842 h 708025"/>
                    <a:gd name="connsiteX16" fmla="*/ 1130300 w 1130300"/>
                    <a:gd name="connsiteY16" fmla="*/ 49742 h 708025"/>
                    <a:gd name="connsiteX0" fmla="*/ 1130300 w 1130300"/>
                    <a:gd name="connsiteY0" fmla="*/ 49939 h 708222"/>
                    <a:gd name="connsiteX1" fmla="*/ 1121834 w 1130300"/>
                    <a:gd name="connsiteY1" fmla="*/ 6546 h 708222"/>
                    <a:gd name="connsiteX2" fmla="*/ 1057804 w 1130300"/>
                    <a:gd name="connsiteY2" fmla="*/ 197 h 708222"/>
                    <a:gd name="connsiteX3" fmla="*/ 836083 w 1130300"/>
                    <a:gd name="connsiteY3" fmla="*/ 43589 h 708222"/>
                    <a:gd name="connsiteX4" fmla="*/ 853017 w 1130300"/>
                    <a:gd name="connsiteY4" fmla="*/ 309760 h 708222"/>
                    <a:gd name="connsiteX5" fmla="*/ 622829 w 1130300"/>
                    <a:gd name="connsiteY5" fmla="*/ 346801 h 708222"/>
                    <a:gd name="connsiteX6" fmla="*/ 635000 w 1130300"/>
                    <a:gd name="connsiteY6" fmla="*/ 612972 h 708222"/>
                    <a:gd name="connsiteX7" fmla="*/ 337608 w 1130300"/>
                    <a:gd name="connsiteY7" fmla="*/ 646839 h 708222"/>
                    <a:gd name="connsiteX8" fmla="*/ 311150 w 1130300"/>
                    <a:gd name="connsiteY8" fmla="*/ 392839 h 708222"/>
                    <a:gd name="connsiteX9" fmla="*/ 215900 w 1130300"/>
                    <a:gd name="connsiteY9" fmla="*/ 384372 h 708222"/>
                    <a:gd name="connsiteX10" fmla="*/ 0 w 1130300"/>
                    <a:gd name="connsiteY10" fmla="*/ 435172 h 708222"/>
                    <a:gd name="connsiteX11" fmla="*/ 25400 w 1130300"/>
                    <a:gd name="connsiteY11" fmla="*/ 708222 h 708222"/>
                    <a:gd name="connsiteX12" fmla="*/ 755650 w 1130300"/>
                    <a:gd name="connsiteY12" fmla="*/ 634139 h 708222"/>
                    <a:gd name="connsiteX13" fmla="*/ 764117 w 1130300"/>
                    <a:gd name="connsiteY13" fmla="*/ 414006 h 708222"/>
                    <a:gd name="connsiteX14" fmla="*/ 954617 w 1130300"/>
                    <a:gd name="connsiteY14" fmla="*/ 329339 h 708222"/>
                    <a:gd name="connsiteX15" fmla="*/ 933450 w 1130300"/>
                    <a:gd name="connsiteY15" fmla="*/ 88039 h 708222"/>
                    <a:gd name="connsiteX16" fmla="*/ 1130300 w 1130300"/>
                    <a:gd name="connsiteY16" fmla="*/ 49939 h 708222"/>
                    <a:gd name="connsiteX0" fmla="*/ 1139825 w 1139825"/>
                    <a:gd name="connsiteY0" fmla="*/ 49939 h 708222"/>
                    <a:gd name="connsiteX1" fmla="*/ 1131359 w 1139825"/>
                    <a:gd name="connsiteY1" fmla="*/ 6546 h 708222"/>
                    <a:gd name="connsiteX2" fmla="*/ 1067329 w 1139825"/>
                    <a:gd name="connsiteY2" fmla="*/ 197 h 708222"/>
                    <a:gd name="connsiteX3" fmla="*/ 845608 w 1139825"/>
                    <a:gd name="connsiteY3" fmla="*/ 43589 h 708222"/>
                    <a:gd name="connsiteX4" fmla="*/ 862542 w 1139825"/>
                    <a:gd name="connsiteY4" fmla="*/ 309760 h 708222"/>
                    <a:gd name="connsiteX5" fmla="*/ 632354 w 1139825"/>
                    <a:gd name="connsiteY5" fmla="*/ 346801 h 708222"/>
                    <a:gd name="connsiteX6" fmla="*/ 644525 w 1139825"/>
                    <a:gd name="connsiteY6" fmla="*/ 612972 h 708222"/>
                    <a:gd name="connsiteX7" fmla="*/ 347133 w 1139825"/>
                    <a:gd name="connsiteY7" fmla="*/ 646839 h 708222"/>
                    <a:gd name="connsiteX8" fmla="*/ 320675 w 1139825"/>
                    <a:gd name="connsiteY8" fmla="*/ 392839 h 708222"/>
                    <a:gd name="connsiteX9" fmla="*/ 225425 w 1139825"/>
                    <a:gd name="connsiteY9" fmla="*/ 384372 h 708222"/>
                    <a:gd name="connsiteX10" fmla="*/ 0 w 1139825"/>
                    <a:gd name="connsiteY10" fmla="*/ 427234 h 708222"/>
                    <a:gd name="connsiteX11" fmla="*/ 34925 w 1139825"/>
                    <a:gd name="connsiteY11" fmla="*/ 708222 h 708222"/>
                    <a:gd name="connsiteX12" fmla="*/ 765175 w 1139825"/>
                    <a:gd name="connsiteY12" fmla="*/ 634139 h 708222"/>
                    <a:gd name="connsiteX13" fmla="*/ 773642 w 1139825"/>
                    <a:gd name="connsiteY13" fmla="*/ 414006 h 708222"/>
                    <a:gd name="connsiteX14" fmla="*/ 964142 w 1139825"/>
                    <a:gd name="connsiteY14" fmla="*/ 329339 h 708222"/>
                    <a:gd name="connsiteX15" fmla="*/ 942975 w 1139825"/>
                    <a:gd name="connsiteY15" fmla="*/ 88039 h 708222"/>
                    <a:gd name="connsiteX16" fmla="*/ 1139825 w 1139825"/>
                    <a:gd name="connsiteY16" fmla="*/ 49939 h 708222"/>
                    <a:gd name="connsiteX0" fmla="*/ 1139825 w 1139825"/>
                    <a:gd name="connsiteY0" fmla="*/ 49939 h 705047"/>
                    <a:gd name="connsiteX1" fmla="*/ 1131359 w 1139825"/>
                    <a:gd name="connsiteY1" fmla="*/ 6546 h 705047"/>
                    <a:gd name="connsiteX2" fmla="*/ 1067329 w 1139825"/>
                    <a:gd name="connsiteY2" fmla="*/ 197 h 705047"/>
                    <a:gd name="connsiteX3" fmla="*/ 845608 w 1139825"/>
                    <a:gd name="connsiteY3" fmla="*/ 43589 h 705047"/>
                    <a:gd name="connsiteX4" fmla="*/ 862542 w 1139825"/>
                    <a:gd name="connsiteY4" fmla="*/ 309760 h 705047"/>
                    <a:gd name="connsiteX5" fmla="*/ 632354 w 1139825"/>
                    <a:gd name="connsiteY5" fmla="*/ 346801 h 705047"/>
                    <a:gd name="connsiteX6" fmla="*/ 644525 w 1139825"/>
                    <a:gd name="connsiteY6" fmla="*/ 612972 h 705047"/>
                    <a:gd name="connsiteX7" fmla="*/ 347133 w 1139825"/>
                    <a:gd name="connsiteY7" fmla="*/ 646839 h 705047"/>
                    <a:gd name="connsiteX8" fmla="*/ 320675 w 1139825"/>
                    <a:gd name="connsiteY8" fmla="*/ 392839 h 705047"/>
                    <a:gd name="connsiteX9" fmla="*/ 225425 w 1139825"/>
                    <a:gd name="connsiteY9" fmla="*/ 384372 h 705047"/>
                    <a:gd name="connsiteX10" fmla="*/ 0 w 1139825"/>
                    <a:gd name="connsiteY10" fmla="*/ 427234 h 705047"/>
                    <a:gd name="connsiteX11" fmla="*/ 15875 w 1139825"/>
                    <a:gd name="connsiteY11" fmla="*/ 705047 h 705047"/>
                    <a:gd name="connsiteX12" fmla="*/ 765175 w 1139825"/>
                    <a:gd name="connsiteY12" fmla="*/ 634139 h 705047"/>
                    <a:gd name="connsiteX13" fmla="*/ 773642 w 1139825"/>
                    <a:gd name="connsiteY13" fmla="*/ 414006 h 705047"/>
                    <a:gd name="connsiteX14" fmla="*/ 964142 w 1139825"/>
                    <a:gd name="connsiteY14" fmla="*/ 329339 h 705047"/>
                    <a:gd name="connsiteX15" fmla="*/ 942975 w 1139825"/>
                    <a:gd name="connsiteY15" fmla="*/ 88039 h 705047"/>
                    <a:gd name="connsiteX16" fmla="*/ 1139825 w 1139825"/>
                    <a:gd name="connsiteY16" fmla="*/ 49939 h 705047"/>
                    <a:gd name="connsiteX0" fmla="*/ 1152525 w 1152525"/>
                    <a:gd name="connsiteY0" fmla="*/ 49939 h 705047"/>
                    <a:gd name="connsiteX1" fmla="*/ 1144059 w 1152525"/>
                    <a:gd name="connsiteY1" fmla="*/ 6546 h 705047"/>
                    <a:gd name="connsiteX2" fmla="*/ 1080029 w 1152525"/>
                    <a:gd name="connsiteY2" fmla="*/ 197 h 705047"/>
                    <a:gd name="connsiteX3" fmla="*/ 858308 w 1152525"/>
                    <a:gd name="connsiteY3" fmla="*/ 43589 h 705047"/>
                    <a:gd name="connsiteX4" fmla="*/ 875242 w 1152525"/>
                    <a:gd name="connsiteY4" fmla="*/ 309760 h 705047"/>
                    <a:gd name="connsiteX5" fmla="*/ 645054 w 1152525"/>
                    <a:gd name="connsiteY5" fmla="*/ 346801 h 705047"/>
                    <a:gd name="connsiteX6" fmla="*/ 657225 w 1152525"/>
                    <a:gd name="connsiteY6" fmla="*/ 612972 h 705047"/>
                    <a:gd name="connsiteX7" fmla="*/ 359833 w 1152525"/>
                    <a:gd name="connsiteY7" fmla="*/ 646839 h 705047"/>
                    <a:gd name="connsiteX8" fmla="*/ 333375 w 1152525"/>
                    <a:gd name="connsiteY8" fmla="*/ 392839 h 705047"/>
                    <a:gd name="connsiteX9" fmla="*/ 238125 w 1152525"/>
                    <a:gd name="connsiteY9" fmla="*/ 384372 h 705047"/>
                    <a:gd name="connsiteX10" fmla="*/ 0 w 1152525"/>
                    <a:gd name="connsiteY10" fmla="*/ 425647 h 705047"/>
                    <a:gd name="connsiteX11" fmla="*/ 28575 w 1152525"/>
                    <a:gd name="connsiteY11" fmla="*/ 705047 h 705047"/>
                    <a:gd name="connsiteX12" fmla="*/ 777875 w 1152525"/>
                    <a:gd name="connsiteY12" fmla="*/ 634139 h 705047"/>
                    <a:gd name="connsiteX13" fmla="*/ 786342 w 1152525"/>
                    <a:gd name="connsiteY13" fmla="*/ 414006 h 705047"/>
                    <a:gd name="connsiteX14" fmla="*/ 976842 w 1152525"/>
                    <a:gd name="connsiteY14" fmla="*/ 329339 h 705047"/>
                    <a:gd name="connsiteX15" fmla="*/ 955675 w 1152525"/>
                    <a:gd name="connsiteY15" fmla="*/ 88039 h 705047"/>
                    <a:gd name="connsiteX16" fmla="*/ 1152525 w 1152525"/>
                    <a:gd name="connsiteY16" fmla="*/ 49939 h 705047"/>
                    <a:gd name="connsiteX0" fmla="*/ 1152525 w 1152525"/>
                    <a:gd name="connsiteY0" fmla="*/ 49939 h 705047"/>
                    <a:gd name="connsiteX1" fmla="*/ 1144059 w 1152525"/>
                    <a:gd name="connsiteY1" fmla="*/ 6546 h 705047"/>
                    <a:gd name="connsiteX2" fmla="*/ 1080029 w 1152525"/>
                    <a:gd name="connsiteY2" fmla="*/ 197 h 705047"/>
                    <a:gd name="connsiteX3" fmla="*/ 858308 w 1152525"/>
                    <a:gd name="connsiteY3" fmla="*/ 43589 h 705047"/>
                    <a:gd name="connsiteX4" fmla="*/ 875242 w 1152525"/>
                    <a:gd name="connsiteY4" fmla="*/ 309760 h 705047"/>
                    <a:gd name="connsiteX5" fmla="*/ 645054 w 1152525"/>
                    <a:gd name="connsiteY5" fmla="*/ 346801 h 705047"/>
                    <a:gd name="connsiteX6" fmla="*/ 657225 w 1152525"/>
                    <a:gd name="connsiteY6" fmla="*/ 612972 h 705047"/>
                    <a:gd name="connsiteX7" fmla="*/ 359833 w 1152525"/>
                    <a:gd name="connsiteY7" fmla="*/ 646839 h 705047"/>
                    <a:gd name="connsiteX8" fmla="*/ 333375 w 1152525"/>
                    <a:gd name="connsiteY8" fmla="*/ 392839 h 705047"/>
                    <a:gd name="connsiteX9" fmla="*/ 238125 w 1152525"/>
                    <a:gd name="connsiteY9" fmla="*/ 384372 h 705047"/>
                    <a:gd name="connsiteX10" fmla="*/ 0 w 1152525"/>
                    <a:gd name="connsiteY10" fmla="*/ 425647 h 705047"/>
                    <a:gd name="connsiteX11" fmla="*/ 36512 w 1152525"/>
                    <a:gd name="connsiteY11" fmla="*/ 705047 h 705047"/>
                    <a:gd name="connsiteX12" fmla="*/ 777875 w 1152525"/>
                    <a:gd name="connsiteY12" fmla="*/ 634139 h 705047"/>
                    <a:gd name="connsiteX13" fmla="*/ 786342 w 1152525"/>
                    <a:gd name="connsiteY13" fmla="*/ 414006 h 705047"/>
                    <a:gd name="connsiteX14" fmla="*/ 976842 w 1152525"/>
                    <a:gd name="connsiteY14" fmla="*/ 329339 h 705047"/>
                    <a:gd name="connsiteX15" fmla="*/ 955675 w 1152525"/>
                    <a:gd name="connsiteY15" fmla="*/ 88039 h 705047"/>
                    <a:gd name="connsiteX16" fmla="*/ 1152525 w 1152525"/>
                    <a:gd name="connsiteY16" fmla="*/ 49939 h 705047"/>
                    <a:gd name="connsiteX0" fmla="*/ 1141412 w 1141412"/>
                    <a:gd name="connsiteY0" fmla="*/ 49939 h 705047"/>
                    <a:gd name="connsiteX1" fmla="*/ 1132946 w 1141412"/>
                    <a:gd name="connsiteY1" fmla="*/ 6546 h 705047"/>
                    <a:gd name="connsiteX2" fmla="*/ 1068916 w 1141412"/>
                    <a:gd name="connsiteY2" fmla="*/ 197 h 705047"/>
                    <a:gd name="connsiteX3" fmla="*/ 847195 w 1141412"/>
                    <a:gd name="connsiteY3" fmla="*/ 43589 h 705047"/>
                    <a:gd name="connsiteX4" fmla="*/ 864129 w 1141412"/>
                    <a:gd name="connsiteY4" fmla="*/ 309760 h 705047"/>
                    <a:gd name="connsiteX5" fmla="*/ 633941 w 1141412"/>
                    <a:gd name="connsiteY5" fmla="*/ 346801 h 705047"/>
                    <a:gd name="connsiteX6" fmla="*/ 646112 w 1141412"/>
                    <a:gd name="connsiteY6" fmla="*/ 612972 h 705047"/>
                    <a:gd name="connsiteX7" fmla="*/ 348720 w 1141412"/>
                    <a:gd name="connsiteY7" fmla="*/ 646839 h 705047"/>
                    <a:gd name="connsiteX8" fmla="*/ 322262 w 1141412"/>
                    <a:gd name="connsiteY8" fmla="*/ 392839 h 705047"/>
                    <a:gd name="connsiteX9" fmla="*/ 227012 w 1141412"/>
                    <a:gd name="connsiteY9" fmla="*/ 384372 h 705047"/>
                    <a:gd name="connsiteX10" fmla="*/ 0 w 1141412"/>
                    <a:gd name="connsiteY10" fmla="*/ 425647 h 705047"/>
                    <a:gd name="connsiteX11" fmla="*/ 25399 w 1141412"/>
                    <a:gd name="connsiteY11" fmla="*/ 705047 h 705047"/>
                    <a:gd name="connsiteX12" fmla="*/ 766762 w 1141412"/>
                    <a:gd name="connsiteY12" fmla="*/ 634139 h 705047"/>
                    <a:gd name="connsiteX13" fmla="*/ 775229 w 1141412"/>
                    <a:gd name="connsiteY13" fmla="*/ 414006 h 705047"/>
                    <a:gd name="connsiteX14" fmla="*/ 965729 w 1141412"/>
                    <a:gd name="connsiteY14" fmla="*/ 329339 h 705047"/>
                    <a:gd name="connsiteX15" fmla="*/ 944562 w 1141412"/>
                    <a:gd name="connsiteY15" fmla="*/ 88039 h 705047"/>
                    <a:gd name="connsiteX16" fmla="*/ 1141412 w 1141412"/>
                    <a:gd name="connsiteY16" fmla="*/ 49939 h 705047"/>
                    <a:gd name="connsiteX0" fmla="*/ 1139825 w 1139825"/>
                    <a:gd name="connsiteY0" fmla="*/ 49939 h 705047"/>
                    <a:gd name="connsiteX1" fmla="*/ 1131359 w 1139825"/>
                    <a:gd name="connsiteY1" fmla="*/ 6546 h 705047"/>
                    <a:gd name="connsiteX2" fmla="*/ 1067329 w 1139825"/>
                    <a:gd name="connsiteY2" fmla="*/ 197 h 705047"/>
                    <a:gd name="connsiteX3" fmla="*/ 845608 w 1139825"/>
                    <a:gd name="connsiteY3" fmla="*/ 43589 h 705047"/>
                    <a:gd name="connsiteX4" fmla="*/ 862542 w 1139825"/>
                    <a:gd name="connsiteY4" fmla="*/ 309760 h 705047"/>
                    <a:gd name="connsiteX5" fmla="*/ 632354 w 1139825"/>
                    <a:gd name="connsiteY5" fmla="*/ 346801 h 705047"/>
                    <a:gd name="connsiteX6" fmla="*/ 644525 w 1139825"/>
                    <a:gd name="connsiteY6" fmla="*/ 612972 h 705047"/>
                    <a:gd name="connsiteX7" fmla="*/ 347133 w 1139825"/>
                    <a:gd name="connsiteY7" fmla="*/ 646839 h 705047"/>
                    <a:gd name="connsiteX8" fmla="*/ 320675 w 1139825"/>
                    <a:gd name="connsiteY8" fmla="*/ 392839 h 705047"/>
                    <a:gd name="connsiteX9" fmla="*/ 225425 w 1139825"/>
                    <a:gd name="connsiteY9" fmla="*/ 384372 h 705047"/>
                    <a:gd name="connsiteX10" fmla="*/ 0 w 1139825"/>
                    <a:gd name="connsiteY10" fmla="*/ 433585 h 705047"/>
                    <a:gd name="connsiteX11" fmla="*/ 23812 w 1139825"/>
                    <a:gd name="connsiteY11" fmla="*/ 705047 h 705047"/>
                    <a:gd name="connsiteX12" fmla="*/ 765175 w 1139825"/>
                    <a:gd name="connsiteY12" fmla="*/ 634139 h 705047"/>
                    <a:gd name="connsiteX13" fmla="*/ 773642 w 1139825"/>
                    <a:gd name="connsiteY13" fmla="*/ 414006 h 705047"/>
                    <a:gd name="connsiteX14" fmla="*/ 964142 w 1139825"/>
                    <a:gd name="connsiteY14" fmla="*/ 329339 h 705047"/>
                    <a:gd name="connsiteX15" fmla="*/ 942975 w 1139825"/>
                    <a:gd name="connsiteY15" fmla="*/ 88039 h 705047"/>
                    <a:gd name="connsiteX16" fmla="*/ 1139825 w 1139825"/>
                    <a:gd name="connsiteY16" fmla="*/ 49939 h 705047"/>
                    <a:gd name="connsiteX0" fmla="*/ 1139825 w 1139825"/>
                    <a:gd name="connsiteY0" fmla="*/ 49939 h 705047"/>
                    <a:gd name="connsiteX1" fmla="*/ 1131359 w 1139825"/>
                    <a:gd name="connsiteY1" fmla="*/ 6546 h 705047"/>
                    <a:gd name="connsiteX2" fmla="*/ 1067329 w 1139825"/>
                    <a:gd name="connsiteY2" fmla="*/ 197 h 705047"/>
                    <a:gd name="connsiteX3" fmla="*/ 845608 w 1139825"/>
                    <a:gd name="connsiteY3" fmla="*/ 43589 h 705047"/>
                    <a:gd name="connsiteX4" fmla="*/ 862542 w 1139825"/>
                    <a:gd name="connsiteY4" fmla="*/ 309760 h 705047"/>
                    <a:gd name="connsiteX5" fmla="*/ 632354 w 1139825"/>
                    <a:gd name="connsiteY5" fmla="*/ 346801 h 705047"/>
                    <a:gd name="connsiteX6" fmla="*/ 644525 w 1139825"/>
                    <a:gd name="connsiteY6" fmla="*/ 612972 h 705047"/>
                    <a:gd name="connsiteX7" fmla="*/ 347133 w 1139825"/>
                    <a:gd name="connsiteY7" fmla="*/ 646839 h 705047"/>
                    <a:gd name="connsiteX8" fmla="*/ 320675 w 1139825"/>
                    <a:gd name="connsiteY8" fmla="*/ 392839 h 705047"/>
                    <a:gd name="connsiteX9" fmla="*/ 236538 w 1139825"/>
                    <a:gd name="connsiteY9" fmla="*/ 392309 h 705047"/>
                    <a:gd name="connsiteX10" fmla="*/ 0 w 1139825"/>
                    <a:gd name="connsiteY10" fmla="*/ 433585 h 705047"/>
                    <a:gd name="connsiteX11" fmla="*/ 23812 w 1139825"/>
                    <a:gd name="connsiteY11" fmla="*/ 705047 h 705047"/>
                    <a:gd name="connsiteX12" fmla="*/ 765175 w 1139825"/>
                    <a:gd name="connsiteY12" fmla="*/ 634139 h 705047"/>
                    <a:gd name="connsiteX13" fmla="*/ 773642 w 1139825"/>
                    <a:gd name="connsiteY13" fmla="*/ 414006 h 705047"/>
                    <a:gd name="connsiteX14" fmla="*/ 964142 w 1139825"/>
                    <a:gd name="connsiteY14" fmla="*/ 329339 h 705047"/>
                    <a:gd name="connsiteX15" fmla="*/ 942975 w 1139825"/>
                    <a:gd name="connsiteY15" fmla="*/ 88039 h 705047"/>
                    <a:gd name="connsiteX16" fmla="*/ 1139825 w 1139825"/>
                    <a:gd name="connsiteY16" fmla="*/ 49939 h 705047"/>
                    <a:gd name="connsiteX0" fmla="*/ 1139825 w 1139825"/>
                    <a:gd name="connsiteY0" fmla="*/ 49939 h 705047"/>
                    <a:gd name="connsiteX1" fmla="*/ 1131359 w 1139825"/>
                    <a:gd name="connsiteY1" fmla="*/ 6546 h 705047"/>
                    <a:gd name="connsiteX2" fmla="*/ 1067329 w 1139825"/>
                    <a:gd name="connsiteY2" fmla="*/ 197 h 705047"/>
                    <a:gd name="connsiteX3" fmla="*/ 845608 w 1139825"/>
                    <a:gd name="connsiteY3" fmla="*/ 43589 h 705047"/>
                    <a:gd name="connsiteX4" fmla="*/ 862542 w 1139825"/>
                    <a:gd name="connsiteY4" fmla="*/ 309760 h 705047"/>
                    <a:gd name="connsiteX5" fmla="*/ 632354 w 1139825"/>
                    <a:gd name="connsiteY5" fmla="*/ 346801 h 705047"/>
                    <a:gd name="connsiteX6" fmla="*/ 644525 w 1139825"/>
                    <a:gd name="connsiteY6" fmla="*/ 612972 h 705047"/>
                    <a:gd name="connsiteX7" fmla="*/ 347133 w 1139825"/>
                    <a:gd name="connsiteY7" fmla="*/ 646839 h 705047"/>
                    <a:gd name="connsiteX8" fmla="*/ 325437 w 1139825"/>
                    <a:gd name="connsiteY8" fmla="*/ 399189 h 705047"/>
                    <a:gd name="connsiteX9" fmla="*/ 236538 w 1139825"/>
                    <a:gd name="connsiteY9" fmla="*/ 392309 h 705047"/>
                    <a:gd name="connsiteX10" fmla="*/ 0 w 1139825"/>
                    <a:gd name="connsiteY10" fmla="*/ 433585 h 705047"/>
                    <a:gd name="connsiteX11" fmla="*/ 23812 w 1139825"/>
                    <a:gd name="connsiteY11" fmla="*/ 705047 h 705047"/>
                    <a:gd name="connsiteX12" fmla="*/ 765175 w 1139825"/>
                    <a:gd name="connsiteY12" fmla="*/ 634139 h 705047"/>
                    <a:gd name="connsiteX13" fmla="*/ 773642 w 1139825"/>
                    <a:gd name="connsiteY13" fmla="*/ 414006 h 705047"/>
                    <a:gd name="connsiteX14" fmla="*/ 964142 w 1139825"/>
                    <a:gd name="connsiteY14" fmla="*/ 329339 h 705047"/>
                    <a:gd name="connsiteX15" fmla="*/ 942975 w 1139825"/>
                    <a:gd name="connsiteY15" fmla="*/ 88039 h 705047"/>
                    <a:gd name="connsiteX16" fmla="*/ 1139825 w 1139825"/>
                    <a:gd name="connsiteY16" fmla="*/ 49939 h 705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9825" h="705047">
                      <a:moveTo>
                        <a:pt x="1139825" y="49939"/>
                      </a:moveTo>
                      <a:cubicBezTo>
                        <a:pt x="1136474" y="33887"/>
                        <a:pt x="1143442" y="14836"/>
                        <a:pt x="1131359" y="6546"/>
                      </a:cubicBezTo>
                      <a:cubicBezTo>
                        <a:pt x="1119276" y="-1744"/>
                        <a:pt x="1093434" y="197"/>
                        <a:pt x="1067329" y="197"/>
                      </a:cubicBezTo>
                      <a:lnTo>
                        <a:pt x="845608" y="43589"/>
                      </a:lnTo>
                      <a:lnTo>
                        <a:pt x="862542" y="309760"/>
                      </a:lnTo>
                      <a:lnTo>
                        <a:pt x="632354" y="346801"/>
                      </a:lnTo>
                      <a:lnTo>
                        <a:pt x="644525" y="612972"/>
                      </a:lnTo>
                      <a:lnTo>
                        <a:pt x="347133" y="646839"/>
                      </a:lnTo>
                      <a:lnTo>
                        <a:pt x="325437" y="399189"/>
                      </a:lnTo>
                      <a:lnTo>
                        <a:pt x="236538" y="392309"/>
                      </a:lnTo>
                      <a:lnTo>
                        <a:pt x="0" y="433585"/>
                      </a:lnTo>
                      <a:lnTo>
                        <a:pt x="23812" y="705047"/>
                      </a:lnTo>
                      <a:lnTo>
                        <a:pt x="765175" y="634139"/>
                      </a:lnTo>
                      <a:lnTo>
                        <a:pt x="773642" y="414006"/>
                      </a:lnTo>
                      <a:lnTo>
                        <a:pt x="964142" y="329339"/>
                      </a:lnTo>
                      <a:lnTo>
                        <a:pt x="942975" y="88039"/>
                      </a:lnTo>
                      <a:lnTo>
                        <a:pt x="1139825" y="49939"/>
                      </a:lnTo>
                      <a:close/>
                    </a:path>
                  </a:pathLst>
                </a:custGeom>
                <a:solidFill>
                  <a:srgbClr val="CAB4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06" name="Group 305"/>
                <p:cNvGrpSpPr/>
                <p:nvPr/>
              </p:nvGrpSpPr>
              <p:grpSpPr>
                <a:xfrm>
                  <a:off x="936330" y="1278773"/>
                  <a:ext cx="1464921" cy="1469851"/>
                  <a:chOff x="3965379" y="2429249"/>
                  <a:chExt cx="1366756" cy="1371353"/>
                </a:xfrm>
                <a:scene3d>
                  <a:camera prst="orthographicFront">
                    <a:rot lat="0" lon="2400000" rev="0"/>
                  </a:camera>
                  <a:lightRig rig="threePt" dir="t"/>
                </a:scene3d>
              </p:grpSpPr>
              <p:sp>
                <p:nvSpPr>
                  <p:cNvPr id="305" name="Freeform 304"/>
                  <p:cNvSpPr/>
                  <p:nvPr/>
                </p:nvSpPr>
                <p:spPr>
                  <a:xfrm rot="10438841">
                    <a:off x="3986293" y="2458099"/>
                    <a:ext cx="1290795" cy="1270831"/>
                  </a:xfrm>
                  <a:custGeom>
                    <a:avLst/>
                    <a:gdLst>
                      <a:gd name="connsiteX0" fmla="*/ 0 w 1290795"/>
                      <a:gd name="connsiteY0" fmla="*/ 1270835 h 1270835"/>
                      <a:gd name="connsiteX1" fmla="*/ 0 w 1290795"/>
                      <a:gd name="connsiteY1" fmla="*/ 0 h 1270835"/>
                      <a:gd name="connsiteX2" fmla="*/ 1290795 w 1290795"/>
                      <a:gd name="connsiteY2" fmla="*/ 0 h 1270835"/>
                      <a:gd name="connsiteX3" fmla="*/ 1290795 w 1290795"/>
                      <a:gd name="connsiteY3" fmla="*/ 1008820 h 1270835"/>
                      <a:gd name="connsiteX4" fmla="*/ 1011562 w 1290795"/>
                      <a:gd name="connsiteY4" fmla="*/ 1010109 h 1270835"/>
                      <a:gd name="connsiteX5" fmla="*/ 1010165 w 1290795"/>
                      <a:gd name="connsiteY5" fmla="*/ 748107 h 1270835"/>
                      <a:gd name="connsiteX6" fmla="*/ 530136 w 1290795"/>
                      <a:gd name="connsiteY6" fmla="*/ 750667 h 1270835"/>
                      <a:gd name="connsiteX7" fmla="*/ 531531 w 1290795"/>
                      <a:gd name="connsiteY7" fmla="*/ 1012325 h 1270835"/>
                      <a:gd name="connsiteX8" fmla="*/ 277308 w 1290795"/>
                      <a:gd name="connsiteY8" fmla="*/ 1013498 h 1270835"/>
                      <a:gd name="connsiteX9" fmla="*/ 278495 w 1290795"/>
                      <a:gd name="connsiteY9" fmla="*/ 1270835 h 1270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90795" h="1270835">
                        <a:moveTo>
                          <a:pt x="0" y="1270835"/>
                        </a:moveTo>
                        <a:lnTo>
                          <a:pt x="0" y="0"/>
                        </a:lnTo>
                        <a:lnTo>
                          <a:pt x="1290795" y="0"/>
                        </a:lnTo>
                        <a:lnTo>
                          <a:pt x="1290795" y="1008820"/>
                        </a:lnTo>
                        <a:lnTo>
                          <a:pt x="1011562" y="1010109"/>
                        </a:lnTo>
                        <a:lnTo>
                          <a:pt x="1010165" y="748107"/>
                        </a:lnTo>
                        <a:lnTo>
                          <a:pt x="530136" y="750667"/>
                        </a:lnTo>
                        <a:lnTo>
                          <a:pt x="531531" y="1012325"/>
                        </a:lnTo>
                        <a:lnTo>
                          <a:pt x="277308" y="1013498"/>
                        </a:lnTo>
                        <a:lnTo>
                          <a:pt x="278495" y="1270835"/>
                        </a:lnTo>
                        <a:close/>
                      </a:path>
                    </a:pathLst>
                  </a:custGeom>
                  <a:solidFill>
                    <a:srgbClr val="BDA7A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 rot="10438841">
                    <a:off x="4963017" y="2429249"/>
                    <a:ext cx="260535" cy="245976"/>
                  </a:xfrm>
                  <a:custGeom>
                    <a:avLst/>
                    <a:gdLst>
                      <a:gd name="connsiteX0" fmla="*/ 0 w 254873"/>
                      <a:gd name="connsiteY0" fmla="*/ 0 h 240631"/>
                      <a:gd name="connsiteX1" fmla="*/ 233815 w 254873"/>
                      <a:gd name="connsiteY1" fmla="*/ 0 h 240631"/>
                      <a:gd name="connsiteX2" fmla="*/ 254873 w 254873"/>
                      <a:gd name="connsiteY2" fmla="*/ 21058 h 240631"/>
                      <a:gd name="connsiteX3" fmla="*/ 254873 w 254873"/>
                      <a:gd name="connsiteY3" fmla="*/ 219573 h 240631"/>
                      <a:gd name="connsiteX4" fmla="*/ 233815 w 254873"/>
                      <a:gd name="connsiteY4" fmla="*/ 240631 h 240631"/>
                      <a:gd name="connsiteX5" fmla="*/ 0 w 254873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873" h="240631">
                        <a:moveTo>
                          <a:pt x="0" y="0"/>
                        </a:moveTo>
                        <a:lnTo>
                          <a:pt x="233815" y="0"/>
                        </a:lnTo>
                        <a:cubicBezTo>
                          <a:pt x="245445" y="0"/>
                          <a:pt x="254873" y="9428"/>
                          <a:pt x="254873" y="21058"/>
                        </a:cubicBezTo>
                        <a:lnTo>
                          <a:pt x="254873" y="219573"/>
                        </a:lnTo>
                        <a:cubicBezTo>
                          <a:pt x="254873" y="231203"/>
                          <a:pt x="245445" y="240631"/>
                          <a:pt x="233815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6" name="Rounded Rectangle 135"/>
                  <p:cNvSpPr/>
                  <p:nvPr/>
                </p:nvSpPr>
                <p:spPr>
                  <a:xfrm rot="10438841">
                    <a:off x="4741773" y="2701550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E2524"/>
                      </a:gs>
                      <a:gs pos="100000">
                        <a:srgbClr val="671C1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8" name="Freeform 137"/>
                  <p:cNvSpPr/>
                  <p:nvPr/>
                </p:nvSpPr>
                <p:spPr>
                  <a:xfrm rot="10438841">
                    <a:off x="3965379" y="2794004"/>
                    <a:ext cx="259303" cy="245976"/>
                  </a:xfrm>
                  <a:custGeom>
                    <a:avLst/>
                    <a:gdLst>
                      <a:gd name="connsiteX0" fmla="*/ 21058 w 253668"/>
                      <a:gd name="connsiteY0" fmla="*/ 0 h 240631"/>
                      <a:gd name="connsiteX1" fmla="*/ 253668 w 253668"/>
                      <a:gd name="connsiteY1" fmla="*/ 0 h 240631"/>
                      <a:gd name="connsiteX2" fmla="*/ 253668 w 253668"/>
                      <a:gd name="connsiteY2" fmla="*/ 240631 h 240631"/>
                      <a:gd name="connsiteX3" fmla="*/ 21058 w 253668"/>
                      <a:gd name="connsiteY3" fmla="*/ 240631 h 240631"/>
                      <a:gd name="connsiteX4" fmla="*/ 0 w 253668"/>
                      <a:gd name="connsiteY4" fmla="*/ 219573 h 240631"/>
                      <a:gd name="connsiteX5" fmla="*/ 0 w 253668"/>
                      <a:gd name="connsiteY5" fmla="*/ 21058 h 240631"/>
                      <a:gd name="connsiteX6" fmla="*/ 21058 w 253668"/>
                      <a:gd name="connsiteY6" fmla="*/ 0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3668" h="240631">
                        <a:moveTo>
                          <a:pt x="21058" y="0"/>
                        </a:moveTo>
                        <a:lnTo>
                          <a:pt x="253668" y="0"/>
                        </a:lnTo>
                        <a:lnTo>
                          <a:pt x="253668" y="240631"/>
                        </a:lnTo>
                        <a:lnTo>
                          <a:pt x="21058" y="240631"/>
                        </a:lnTo>
                        <a:cubicBezTo>
                          <a:pt x="9428" y="240631"/>
                          <a:pt x="0" y="231203"/>
                          <a:pt x="0" y="219573"/>
                        </a:cubicBezTo>
                        <a:lnTo>
                          <a:pt x="0" y="21058"/>
                        </a:lnTo>
                        <a:cubicBezTo>
                          <a:pt x="0" y="9428"/>
                          <a:pt x="9428" y="0"/>
                          <a:pt x="2105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E2524"/>
                      </a:gs>
                      <a:gs pos="100000">
                        <a:srgbClr val="671B1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9" name="Rounded Rectangle 138"/>
                  <p:cNvSpPr/>
                  <p:nvPr/>
                </p:nvSpPr>
                <p:spPr>
                  <a:xfrm rot="10438841">
                    <a:off x="4001992" y="3040960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0" name="Rounded Rectangle 139"/>
                  <p:cNvSpPr/>
                  <p:nvPr/>
                </p:nvSpPr>
                <p:spPr>
                  <a:xfrm rot="10438841">
                    <a:off x="4509546" y="2987442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>
                  <a:xfrm rot="10438841">
                    <a:off x="5017540" y="2946306"/>
                    <a:ext cx="260534" cy="245976"/>
                  </a:xfrm>
                  <a:custGeom>
                    <a:avLst/>
                    <a:gdLst>
                      <a:gd name="connsiteX0" fmla="*/ 0 w 254872"/>
                      <a:gd name="connsiteY0" fmla="*/ 0 h 240631"/>
                      <a:gd name="connsiteX1" fmla="*/ 233814 w 254872"/>
                      <a:gd name="connsiteY1" fmla="*/ 0 h 240631"/>
                      <a:gd name="connsiteX2" fmla="*/ 254872 w 254872"/>
                      <a:gd name="connsiteY2" fmla="*/ 21058 h 240631"/>
                      <a:gd name="connsiteX3" fmla="*/ 254872 w 254872"/>
                      <a:gd name="connsiteY3" fmla="*/ 219573 h 240631"/>
                      <a:gd name="connsiteX4" fmla="*/ 233814 w 254872"/>
                      <a:gd name="connsiteY4" fmla="*/ 240631 h 240631"/>
                      <a:gd name="connsiteX5" fmla="*/ 0 w 254872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872" h="240631">
                        <a:moveTo>
                          <a:pt x="0" y="0"/>
                        </a:moveTo>
                        <a:lnTo>
                          <a:pt x="233814" y="0"/>
                        </a:lnTo>
                        <a:cubicBezTo>
                          <a:pt x="245444" y="0"/>
                          <a:pt x="254872" y="9428"/>
                          <a:pt x="254872" y="21058"/>
                        </a:cubicBezTo>
                        <a:lnTo>
                          <a:pt x="254872" y="219573"/>
                        </a:lnTo>
                        <a:cubicBezTo>
                          <a:pt x="254872" y="231203"/>
                          <a:pt x="245444" y="240631"/>
                          <a:pt x="233814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2" name="Rounded Rectangle 141"/>
                  <p:cNvSpPr/>
                  <p:nvPr/>
                </p:nvSpPr>
                <p:spPr>
                  <a:xfrm rot="10438841">
                    <a:off x="4797359" y="3218494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3" name="Rounded Rectangle 142"/>
                  <p:cNvSpPr/>
                  <p:nvPr/>
                </p:nvSpPr>
                <p:spPr>
                  <a:xfrm rot="10438841">
                    <a:off x="4290015" y="3271993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4" name="Freeform 143"/>
                  <p:cNvSpPr/>
                  <p:nvPr/>
                </p:nvSpPr>
                <p:spPr>
                  <a:xfrm rot="10438841">
                    <a:off x="4019552" y="3313149"/>
                    <a:ext cx="256590" cy="245976"/>
                  </a:xfrm>
                  <a:custGeom>
                    <a:avLst/>
                    <a:gdLst>
                      <a:gd name="connsiteX0" fmla="*/ 21058 w 251014"/>
                      <a:gd name="connsiteY0" fmla="*/ 0 h 240631"/>
                      <a:gd name="connsiteX1" fmla="*/ 251014 w 251014"/>
                      <a:gd name="connsiteY1" fmla="*/ 0 h 240631"/>
                      <a:gd name="connsiteX2" fmla="*/ 251014 w 251014"/>
                      <a:gd name="connsiteY2" fmla="*/ 240631 h 240631"/>
                      <a:gd name="connsiteX3" fmla="*/ 21058 w 251014"/>
                      <a:gd name="connsiteY3" fmla="*/ 240631 h 240631"/>
                      <a:gd name="connsiteX4" fmla="*/ 0 w 251014"/>
                      <a:gd name="connsiteY4" fmla="*/ 219573 h 240631"/>
                      <a:gd name="connsiteX5" fmla="*/ 0 w 251014"/>
                      <a:gd name="connsiteY5" fmla="*/ 21058 h 240631"/>
                      <a:gd name="connsiteX6" fmla="*/ 21058 w 251014"/>
                      <a:gd name="connsiteY6" fmla="*/ 0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1014" h="240631">
                        <a:moveTo>
                          <a:pt x="21058" y="0"/>
                        </a:moveTo>
                        <a:lnTo>
                          <a:pt x="251014" y="0"/>
                        </a:lnTo>
                        <a:lnTo>
                          <a:pt x="251014" y="240631"/>
                        </a:lnTo>
                        <a:lnTo>
                          <a:pt x="21058" y="240631"/>
                        </a:lnTo>
                        <a:cubicBezTo>
                          <a:pt x="9428" y="240631"/>
                          <a:pt x="0" y="231203"/>
                          <a:pt x="0" y="219573"/>
                        </a:cubicBezTo>
                        <a:lnTo>
                          <a:pt x="0" y="21058"/>
                        </a:lnTo>
                        <a:cubicBezTo>
                          <a:pt x="0" y="9428"/>
                          <a:pt x="9428" y="0"/>
                          <a:pt x="2105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5" name="Rounded Rectangle 144"/>
                  <p:cNvSpPr/>
                  <p:nvPr/>
                </p:nvSpPr>
                <p:spPr>
                  <a:xfrm rot="10438841">
                    <a:off x="4057443" y="3554626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6" name="Rounded Rectangle 145"/>
                  <p:cNvSpPr/>
                  <p:nvPr/>
                </p:nvSpPr>
                <p:spPr>
                  <a:xfrm rot="10438841">
                    <a:off x="4563722" y="3501237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7" name="Freeform 146"/>
                  <p:cNvSpPr/>
                  <p:nvPr/>
                </p:nvSpPr>
                <p:spPr>
                  <a:xfrm rot="10438841">
                    <a:off x="5074974" y="3459949"/>
                    <a:ext cx="257161" cy="245976"/>
                  </a:xfrm>
                  <a:custGeom>
                    <a:avLst/>
                    <a:gdLst>
                      <a:gd name="connsiteX0" fmla="*/ 0 w 251572"/>
                      <a:gd name="connsiteY0" fmla="*/ 0 h 240631"/>
                      <a:gd name="connsiteX1" fmla="*/ 230514 w 251572"/>
                      <a:gd name="connsiteY1" fmla="*/ 0 h 240631"/>
                      <a:gd name="connsiteX2" fmla="*/ 251572 w 251572"/>
                      <a:gd name="connsiteY2" fmla="*/ 21058 h 240631"/>
                      <a:gd name="connsiteX3" fmla="*/ 251572 w 251572"/>
                      <a:gd name="connsiteY3" fmla="*/ 219573 h 240631"/>
                      <a:gd name="connsiteX4" fmla="*/ 230514 w 251572"/>
                      <a:gd name="connsiteY4" fmla="*/ 240631 h 240631"/>
                      <a:gd name="connsiteX5" fmla="*/ 0 w 251572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1572" h="240631">
                        <a:moveTo>
                          <a:pt x="0" y="0"/>
                        </a:moveTo>
                        <a:lnTo>
                          <a:pt x="230514" y="0"/>
                        </a:lnTo>
                        <a:cubicBezTo>
                          <a:pt x="242144" y="0"/>
                          <a:pt x="251572" y="9428"/>
                          <a:pt x="251572" y="21058"/>
                        </a:cubicBezTo>
                        <a:lnTo>
                          <a:pt x="251572" y="219573"/>
                        </a:lnTo>
                        <a:cubicBezTo>
                          <a:pt x="251572" y="231203"/>
                          <a:pt x="242144" y="240631"/>
                          <a:pt x="230514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07" name="Group 306"/>
                <p:cNvGrpSpPr/>
                <p:nvPr/>
              </p:nvGrpSpPr>
              <p:grpSpPr>
                <a:xfrm rot="21115098" flipH="1">
                  <a:off x="163124" y="1343173"/>
                  <a:ext cx="1432744" cy="1437562"/>
                  <a:chOff x="3965377" y="2429256"/>
                  <a:chExt cx="1366758" cy="1371354"/>
                </a:xfrm>
                <a:scene3d>
                  <a:camera prst="orthographicFront">
                    <a:rot lat="0" lon="4200000" rev="0"/>
                  </a:camera>
                  <a:lightRig rig="threePt" dir="t"/>
                </a:scene3d>
              </p:grpSpPr>
              <p:sp>
                <p:nvSpPr>
                  <p:cNvPr id="308" name="Freeform 307"/>
                  <p:cNvSpPr/>
                  <p:nvPr/>
                </p:nvSpPr>
                <p:spPr>
                  <a:xfrm rot="10438841">
                    <a:off x="3986293" y="2458105"/>
                    <a:ext cx="1290795" cy="1270835"/>
                  </a:xfrm>
                  <a:custGeom>
                    <a:avLst/>
                    <a:gdLst>
                      <a:gd name="connsiteX0" fmla="*/ 0 w 1290795"/>
                      <a:gd name="connsiteY0" fmla="*/ 1270835 h 1270835"/>
                      <a:gd name="connsiteX1" fmla="*/ 0 w 1290795"/>
                      <a:gd name="connsiteY1" fmla="*/ 0 h 1270835"/>
                      <a:gd name="connsiteX2" fmla="*/ 1290795 w 1290795"/>
                      <a:gd name="connsiteY2" fmla="*/ 0 h 1270835"/>
                      <a:gd name="connsiteX3" fmla="*/ 1290795 w 1290795"/>
                      <a:gd name="connsiteY3" fmla="*/ 1008820 h 1270835"/>
                      <a:gd name="connsiteX4" fmla="*/ 1011562 w 1290795"/>
                      <a:gd name="connsiteY4" fmla="*/ 1010109 h 1270835"/>
                      <a:gd name="connsiteX5" fmla="*/ 1010165 w 1290795"/>
                      <a:gd name="connsiteY5" fmla="*/ 748107 h 1270835"/>
                      <a:gd name="connsiteX6" fmla="*/ 530136 w 1290795"/>
                      <a:gd name="connsiteY6" fmla="*/ 750667 h 1270835"/>
                      <a:gd name="connsiteX7" fmla="*/ 531531 w 1290795"/>
                      <a:gd name="connsiteY7" fmla="*/ 1012325 h 1270835"/>
                      <a:gd name="connsiteX8" fmla="*/ 277308 w 1290795"/>
                      <a:gd name="connsiteY8" fmla="*/ 1013498 h 1270835"/>
                      <a:gd name="connsiteX9" fmla="*/ 278495 w 1290795"/>
                      <a:gd name="connsiteY9" fmla="*/ 1270835 h 1270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90795" h="1270835">
                        <a:moveTo>
                          <a:pt x="0" y="1270835"/>
                        </a:moveTo>
                        <a:lnTo>
                          <a:pt x="0" y="0"/>
                        </a:lnTo>
                        <a:lnTo>
                          <a:pt x="1290795" y="0"/>
                        </a:lnTo>
                        <a:lnTo>
                          <a:pt x="1290795" y="1008820"/>
                        </a:lnTo>
                        <a:lnTo>
                          <a:pt x="1011562" y="1010109"/>
                        </a:lnTo>
                        <a:lnTo>
                          <a:pt x="1010165" y="748107"/>
                        </a:lnTo>
                        <a:lnTo>
                          <a:pt x="530136" y="750667"/>
                        </a:lnTo>
                        <a:lnTo>
                          <a:pt x="531531" y="1012325"/>
                        </a:lnTo>
                        <a:lnTo>
                          <a:pt x="277308" y="1013498"/>
                        </a:lnTo>
                        <a:lnTo>
                          <a:pt x="278495" y="1270835"/>
                        </a:lnTo>
                        <a:close/>
                      </a:path>
                    </a:pathLst>
                  </a:custGeom>
                  <a:solidFill>
                    <a:srgbClr val="BDA7A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>
                  <a:xfrm rot="10438841">
                    <a:off x="4963017" y="2429256"/>
                    <a:ext cx="260535" cy="245976"/>
                  </a:xfrm>
                  <a:custGeom>
                    <a:avLst/>
                    <a:gdLst>
                      <a:gd name="connsiteX0" fmla="*/ 0 w 254873"/>
                      <a:gd name="connsiteY0" fmla="*/ 0 h 240631"/>
                      <a:gd name="connsiteX1" fmla="*/ 233815 w 254873"/>
                      <a:gd name="connsiteY1" fmla="*/ 0 h 240631"/>
                      <a:gd name="connsiteX2" fmla="*/ 254873 w 254873"/>
                      <a:gd name="connsiteY2" fmla="*/ 21058 h 240631"/>
                      <a:gd name="connsiteX3" fmla="*/ 254873 w 254873"/>
                      <a:gd name="connsiteY3" fmla="*/ 219573 h 240631"/>
                      <a:gd name="connsiteX4" fmla="*/ 233815 w 254873"/>
                      <a:gd name="connsiteY4" fmla="*/ 240631 h 240631"/>
                      <a:gd name="connsiteX5" fmla="*/ 0 w 254873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873" h="240631">
                        <a:moveTo>
                          <a:pt x="0" y="0"/>
                        </a:moveTo>
                        <a:lnTo>
                          <a:pt x="233815" y="0"/>
                        </a:lnTo>
                        <a:cubicBezTo>
                          <a:pt x="245445" y="0"/>
                          <a:pt x="254873" y="9428"/>
                          <a:pt x="254873" y="21058"/>
                        </a:cubicBezTo>
                        <a:lnTo>
                          <a:pt x="254873" y="219573"/>
                        </a:lnTo>
                        <a:cubicBezTo>
                          <a:pt x="254873" y="231203"/>
                          <a:pt x="245445" y="240631"/>
                          <a:pt x="233815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0" name="Rounded Rectangle 309"/>
                  <p:cNvSpPr/>
                  <p:nvPr/>
                </p:nvSpPr>
                <p:spPr>
                  <a:xfrm rot="10438841">
                    <a:off x="4741773" y="2701557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E2524"/>
                      </a:gs>
                      <a:gs pos="100000">
                        <a:srgbClr val="671C1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1" name="Freeform 310"/>
                  <p:cNvSpPr/>
                  <p:nvPr/>
                </p:nvSpPr>
                <p:spPr>
                  <a:xfrm rot="10438841">
                    <a:off x="3965377" y="2794010"/>
                    <a:ext cx="259303" cy="245976"/>
                  </a:xfrm>
                  <a:custGeom>
                    <a:avLst/>
                    <a:gdLst>
                      <a:gd name="connsiteX0" fmla="*/ 21058 w 253668"/>
                      <a:gd name="connsiteY0" fmla="*/ 0 h 240631"/>
                      <a:gd name="connsiteX1" fmla="*/ 253668 w 253668"/>
                      <a:gd name="connsiteY1" fmla="*/ 0 h 240631"/>
                      <a:gd name="connsiteX2" fmla="*/ 253668 w 253668"/>
                      <a:gd name="connsiteY2" fmla="*/ 240631 h 240631"/>
                      <a:gd name="connsiteX3" fmla="*/ 21058 w 253668"/>
                      <a:gd name="connsiteY3" fmla="*/ 240631 h 240631"/>
                      <a:gd name="connsiteX4" fmla="*/ 0 w 253668"/>
                      <a:gd name="connsiteY4" fmla="*/ 219573 h 240631"/>
                      <a:gd name="connsiteX5" fmla="*/ 0 w 253668"/>
                      <a:gd name="connsiteY5" fmla="*/ 21058 h 240631"/>
                      <a:gd name="connsiteX6" fmla="*/ 21058 w 253668"/>
                      <a:gd name="connsiteY6" fmla="*/ 0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3668" h="240631">
                        <a:moveTo>
                          <a:pt x="21058" y="0"/>
                        </a:moveTo>
                        <a:lnTo>
                          <a:pt x="253668" y="0"/>
                        </a:lnTo>
                        <a:lnTo>
                          <a:pt x="253668" y="240631"/>
                        </a:lnTo>
                        <a:lnTo>
                          <a:pt x="21058" y="240631"/>
                        </a:lnTo>
                        <a:cubicBezTo>
                          <a:pt x="9428" y="240631"/>
                          <a:pt x="0" y="231203"/>
                          <a:pt x="0" y="219573"/>
                        </a:cubicBezTo>
                        <a:lnTo>
                          <a:pt x="0" y="21058"/>
                        </a:lnTo>
                        <a:cubicBezTo>
                          <a:pt x="0" y="9428"/>
                          <a:pt x="9428" y="0"/>
                          <a:pt x="2105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E2524"/>
                      </a:gs>
                      <a:gs pos="100000">
                        <a:srgbClr val="671B1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2" name="Rounded Rectangle 311"/>
                  <p:cNvSpPr/>
                  <p:nvPr/>
                </p:nvSpPr>
                <p:spPr>
                  <a:xfrm rot="10438841">
                    <a:off x="4001992" y="3040967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3" name="Rounded Rectangle 312"/>
                  <p:cNvSpPr/>
                  <p:nvPr/>
                </p:nvSpPr>
                <p:spPr>
                  <a:xfrm rot="10438841">
                    <a:off x="4509546" y="2987448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4" name="Freeform 313"/>
                  <p:cNvSpPr/>
                  <p:nvPr/>
                </p:nvSpPr>
                <p:spPr>
                  <a:xfrm rot="10438841">
                    <a:off x="5017539" y="2946314"/>
                    <a:ext cx="260534" cy="245976"/>
                  </a:xfrm>
                  <a:custGeom>
                    <a:avLst/>
                    <a:gdLst>
                      <a:gd name="connsiteX0" fmla="*/ 0 w 254872"/>
                      <a:gd name="connsiteY0" fmla="*/ 0 h 240631"/>
                      <a:gd name="connsiteX1" fmla="*/ 233814 w 254872"/>
                      <a:gd name="connsiteY1" fmla="*/ 0 h 240631"/>
                      <a:gd name="connsiteX2" fmla="*/ 254872 w 254872"/>
                      <a:gd name="connsiteY2" fmla="*/ 21058 h 240631"/>
                      <a:gd name="connsiteX3" fmla="*/ 254872 w 254872"/>
                      <a:gd name="connsiteY3" fmla="*/ 219573 h 240631"/>
                      <a:gd name="connsiteX4" fmla="*/ 233814 w 254872"/>
                      <a:gd name="connsiteY4" fmla="*/ 240631 h 240631"/>
                      <a:gd name="connsiteX5" fmla="*/ 0 w 254872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872" h="240631">
                        <a:moveTo>
                          <a:pt x="0" y="0"/>
                        </a:moveTo>
                        <a:lnTo>
                          <a:pt x="233814" y="0"/>
                        </a:lnTo>
                        <a:cubicBezTo>
                          <a:pt x="245444" y="0"/>
                          <a:pt x="254872" y="9428"/>
                          <a:pt x="254872" y="21058"/>
                        </a:cubicBezTo>
                        <a:lnTo>
                          <a:pt x="254872" y="219573"/>
                        </a:lnTo>
                        <a:cubicBezTo>
                          <a:pt x="254872" y="231203"/>
                          <a:pt x="245444" y="240631"/>
                          <a:pt x="233814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5" name="Rounded Rectangle 314"/>
                  <p:cNvSpPr/>
                  <p:nvPr/>
                </p:nvSpPr>
                <p:spPr>
                  <a:xfrm rot="10438841">
                    <a:off x="4797359" y="3218503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6" name="Rounded Rectangle 315"/>
                  <p:cNvSpPr/>
                  <p:nvPr/>
                </p:nvSpPr>
                <p:spPr>
                  <a:xfrm rot="10438841">
                    <a:off x="4290015" y="3272000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7" name="Freeform 316"/>
                  <p:cNvSpPr/>
                  <p:nvPr/>
                </p:nvSpPr>
                <p:spPr>
                  <a:xfrm rot="10438841">
                    <a:off x="4019555" y="3313158"/>
                    <a:ext cx="256590" cy="245976"/>
                  </a:xfrm>
                  <a:custGeom>
                    <a:avLst/>
                    <a:gdLst>
                      <a:gd name="connsiteX0" fmla="*/ 21058 w 251014"/>
                      <a:gd name="connsiteY0" fmla="*/ 0 h 240631"/>
                      <a:gd name="connsiteX1" fmla="*/ 251014 w 251014"/>
                      <a:gd name="connsiteY1" fmla="*/ 0 h 240631"/>
                      <a:gd name="connsiteX2" fmla="*/ 251014 w 251014"/>
                      <a:gd name="connsiteY2" fmla="*/ 240631 h 240631"/>
                      <a:gd name="connsiteX3" fmla="*/ 21058 w 251014"/>
                      <a:gd name="connsiteY3" fmla="*/ 240631 h 240631"/>
                      <a:gd name="connsiteX4" fmla="*/ 0 w 251014"/>
                      <a:gd name="connsiteY4" fmla="*/ 219573 h 240631"/>
                      <a:gd name="connsiteX5" fmla="*/ 0 w 251014"/>
                      <a:gd name="connsiteY5" fmla="*/ 21058 h 240631"/>
                      <a:gd name="connsiteX6" fmla="*/ 21058 w 251014"/>
                      <a:gd name="connsiteY6" fmla="*/ 0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1014" h="240631">
                        <a:moveTo>
                          <a:pt x="21058" y="0"/>
                        </a:moveTo>
                        <a:lnTo>
                          <a:pt x="251014" y="0"/>
                        </a:lnTo>
                        <a:lnTo>
                          <a:pt x="251014" y="240631"/>
                        </a:lnTo>
                        <a:lnTo>
                          <a:pt x="21058" y="240631"/>
                        </a:lnTo>
                        <a:cubicBezTo>
                          <a:pt x="9428" y="240631"/>
                          <a:pt x="0" y="231203"/>
                          <a:pt x="0" y="219573"/>
                        </a:cubicBezTo>
                        <a:lnTo>
                          <a:pt x="0" y="21058"/>
                        </a:lnTo>
                        <a:cubicBezTo>
                          <a:pt x="0" y="9428"/>
                          <a:pt x="9428" y="0"/>
                          <a:pt x="2105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8" name="Rounded Rectangle 317"/>
                  <p:cNvSpPr/>
                  <p:nvPr/>
                </p:nvSpPr>
                <p:spPr>
                  <a:xfrm rot="10438841">
                    <a:off x="4057444" y="3554634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9" name="Rounded Rectangle 318"/>
                  <p:cNvSpPr/>
                  <p:nvPr/>
                </p:nvSpPr>
                <p:spPr>
                  <a:xfrm rot="10438841">
                    <a:off x="4563723" y="3501249"/>
                    <a:ext cx="496318" cy="245976"/>
                  </a:xfrm>
                  <a:prstGeom prst="roundRect">
                    <a:avLst>
                      <a:gd name="adj" fmla="val 8751"/>
                    </a:avLst>
                  </a:prstGeom>
                  <a:gradFill>
                    <a:gsLst>
                      <a:gs pos="0">
                        <a:srgbClr val="7F2624"/>
                      </a:gs>
                      <a:gs pos="100000">
                        <a:srgbClr val="641A1C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>
                  <a:xfrm rot="10438841">
                    <a:off x="5074974" y="3459949"/>
                    <a:ext cx="257161" cy="245976"/>
                  </a:xfrm>
                  <a:custGeom>
                    <a:avLst/>
                    <a:gdLst>
                      <a:gd name="connsiteX0" fmla="*/ 0 w 251572"/>
                      <a:gd name="connsiteY0" fmla="*/ 0 h 240631"/>
                      <a:gd name="connsiteX1" fmla="*/ 230514 w 251572"/>
                      <a:gd name="connsiteY1" fmla="*/ 0 h 240631"/>
                      <a:gd name="connsiteX2" fmla="*/ 251572 w 251572"/>
                      <a:gd name="connsiteY2" fmla="*/ 21058 h 240631"/>
                      <a:gd name="connsiteX3" fmla="*/ 251572 w 251572"/>
                      <a:gd name="connsiteY3" fmla="*/ 219573 h 240631"/>
                      <a:gd name="connsiteX4" fmla="*/ 230514 w 251572"/>
                      <a:gd name="connsiteY4" fmla="*/ 240631 h 240631"/>
                      <a:gd name="connsiteX5" fmla="*/ 0 w 251572"/>
                      <a:gd name="connsiteY5" fmla="*/ 240631 h 2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1572" h="240631">
                        <a:moveTo>
                          <a:pt x="0" y="0"/>
                        </a:moveTo>
                        <a:lnTo>
                          <a:pt x="230514" y="0"/>
                        </a:lnTo>
                        <a:cubicBezTo>
                          <a:pt x="242144" y="0"/>
                          <a:pt x="251572" y="9428"/>
                          <a:pt x="251572" y="21058"/>
                        </a:cubicBezTo>
                        <a:lnTo>
                          <a:pt x="251572" y="219573"/>
                        </a:lnTo>
                        <a:cubicBezTo>
                          <a:pt x="251572" y="231203"/>
                          <a:pt x="242144" y="240631"/>
                          <a:pt x="230514" y="240631"/>
                        </a:cubicBezTo>
                        <a:lnTo>
                          <a:pt x="0" y="2406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22D24"/>
                      </a:gs>
                      <a:gs pos="100000">
                        <a:srgbClr val="7D2022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00" name="Rectangle 299"/>
                <p:cNvSpPr/>
                <p:nvPr/>
              </p:nvSpPr>
              <p:spPr>
                <a:xfrm rot="11128253">
                  <a:off x="623038" y="2694147"/>
                  <a:ext cx="592472" cy="324118"/>
                </a:xfrm>
                <a:custGeom>
                  <a:avLst/>
                  <a:gdLst>
                    <a:gd name="connsiteX0" fmla="*/ 0 w 589208"/>
                    <a:gd name="connsiteY0" fmla="*/ 0 h 260202"/>
                    <a:gd name="connsiteX1" fmla="*/ 589208 w 589208"/>
                    <a:gd name="connsiteY1" fmla="*/ 0 h 260202"/>
                    <a:gd name="connsiteX2" fmla="*/ 589208 w 589208"/>
                    <a:gd name="connsiteY2" fmla="*/ 260202 h 260202"/>
                    <a:gd name="connsiteX3" fmla="*/ 0 w 589208"/>
                    <a:gd name="connsiteY3" fmla="*/ 260202 h 260202"/>
                    <a:gd name="connsiteX4" fmla="*/ 0 w 589208"/>
                    <a:gd name="connsiteY4" fmla="*/ 0 h 260202"/>
                    <a:gd name="connsiteX0" fmla="*/ 0 w 589208"/>
                    <a:gd name="connsiteY0" fmla="*/ 0 h 262641"/>
                    <a:gd name="connsiteX1" fmla="*/ 589208 w 589208"/>
                    <a:gd name="connsiteY1" fmla="*/ 0 h 262641"/>
                    <a:gd name="connsiteX2" fmla="*/ 589208 w 589208"/>
                    <a:gd name="connsiteY2" fmla="*/ 260202 h 262641"/>
                    <a:gd name="connsiteX3" fmla="*/ 129941 w 589208"/>
                    <a:gd name="connsiteY3" fmla="*/ 262641 h 262641"/>
                    <a:gd name="connsiteX4" fmla="*/ 0 w 589208"/>
                    <a:gd name="connsiteY4" fmla="*/ 0 h 262641"/>
                    <a:gd name="connsiteX0" fmla="*/ 0 w 509545"/>
                    <a:gd name="connsiteY0" fmla="*/ 0 h 274524"/>
                    <a:gd name="connsiteX1" fmla="*/ 509545 w 509545"/>
                    <a:gd name="connsiteY1" fmla="*/ 11883 h 274524"/>
                    <a:gd name="connsiteX2" fmla="*/ 509545 w 509545"/>
                    <a:gd name="connsiteY2" fmla="*/ 272085 h 274524"/>
                    <a:gd name="connsiteX3" fmla="*/ 50278 w 509545"/>
                    <a:gd name="connsiteY3" fmla="*/ 274524 h 274524"/>
                    <a:gd name="connsiteX4" fmla="*/ 0 w 509545"/>
                    <a:gd name="connsiteY4" fmla="*/ 0 h 274524"/>
                    <a:gd name="connsiteX0" fmla="*/ 0 w 509545"/>
                    <a:gd name="connsiteY0" fmla="*/ 0 h 274120"/>
                    <a:gd name="connsiteX1" fmla="*/ 509545 w 509545"/>
                    <a:gd name="connsiteY1" fmla="*/ 11883 h 274120"/>
                    <a:gd name="connsiteX2" fmla="*/ 509545 w 509545"/>
                    <a:gd name="connsiteY2" fmla="*/ 272085 h 274120"/>
                    <a:gd name="connsiteX3" fmla="*/ 54492 w 509545"/>
                    <a:gd name="connsiteY3" fmla="*/ 274120 h 274120"/>
                    <a:gd name="connsiteX4" fmla="*/ 0 w 509545"/>
                    <a:gd name="connsiteY4" fmla="*/ 0 h 274120"/>
                    <a:gd name="connsiteX0" fmla="*/ 0 w 566435"/>
                    <a:gd name="connsiteY0" fmla="*/ 0 h 274120"/>
                    <a:gd name="connsiteX1" fmla="*/ 509545 w 566435"/>
                    <a:gd name="connsiteY1" fmla="*/ 11883 h 274120"/>
                    <a:gd name="connsiteX2" fmla="*/ 566435 w 566435"/>
                    <a:gd name="connsiteY2" fmla="*/ 266636 h 274120"/>
                    <a:gd name="connsiteX3" fmla="*/ 54492 w 566435"/>
                    <a:gd name="connsiteY3" fmla="*/ 274120 h 274120"/>
                    <a:gd name="connsiteX4" fmla="*/ 0 w 566435"/>
                    <a:gd name="connsiteY4" fmla="*/ 0 h 274120"/>
                    <a:gd name="connsiteX0" fmla="*/ 0 w 542160"/>
                    <a:gd name="connsiteY0" fmla="*/ 0 h 279592"/>
                    <a:gd name="connsiteX1" fmla="*/ 509545 w 542160"/>
                    <a:gd name="connsiteY1" fmla="*/ 11883 h 279592"/>
                    <a:gd name="connsiteX2" fmla="*/ 542160 w 542160"/>
                    <a:gd name="connsiteY2" fmla="*/ 279592 h 279592"/>
                    <a:gd name="connsiteX3" fmla="*/ 54492 w 542160"/>
                    <a:gd name="connsiteY3" fmla="*/ 274120 h 279592"/>
                    <a:gd name="connsiteX4" fmla="*/ 0 w 542160"/>
                    <a:gd name="connsiteY4" fmla="*/ 0 h 279592"/>
                    <a:gd name="connsiteX0" fmla="*/ 0 w 542160"/>
                    <a:gd name="connsiteY0" fmla="*/ 0 h 279592"/>
                    <a:gd name="connsiteX1" fmla="*/ 502933 w 542160"/>
                    <a:gd name="connsiteY1" fmla="*/ 31654 h 279592"/>
                    <a:gd name="connsiteX2" fmla="*/ 542160 w 542160"/>
                    <a:gd name="connsiteY2" fmla="*/ 279592 h 279592"/>
                    <a:gd name="connsiteX3" fmla="*/ 54492 w 542160"/>
                    <a:gd name="connsiteY3" fmla="*/ 274120 h 279592"/>
                    <a:gd name="connsiteX4" fmla="*/ 0 w 542160"/>
                    <a:gd name="connsiteY4" fmla="*/ 0 h 279592"/>
                    <a:gd name="connsiteX0" fmla="*/ 0 w 543572"/>
                    <a:gd name="connsiteY0" fmla="*/ 0 h 294341"/>
                    <a:gd name="connsiteX1" fmla="*/ 502933 w 543572"/>
                    <a:gd name="connsiteY1" fmla="*/ 31654 h 294341"/>
                    <a:gd name="connsiteX2" fmla="*/ 543572 w 543572"/>
                    <a:gd name="connsiteY2" fmla="*/ 294341 h 294341"/>
                    <a:gd name="connsiteX3" fmla="*/ 54492 w 543572"/>
                    <a:gd name="connsiteY3" fmla="*/ 274120 h 294341"/>
                    <a:gd name="connsiteX4" fmla="*/ 0 w 543572"/>
                    <a:gd name="connsiteY4" fmla="*/ 0 h 294341"/>
                    <a:gd name="connsiteX0" fmla="*/ 0 w 554712"/>
                    <a:gd name="connsiteY0" fmla="*/ 0 h 293332"/>
                    <a:gd name="connsiteX1" fmla="*/ 514073 w 554712"/>
                    <a:gd name="connsiteY1" fmla="*/ 30645 h 293332"/>
                    <a:gd name="connsiteX2" fmla="*/ 554712 w 554712"/>
                    <a:gd name="connsiteY2" fmla="*/ 293332 h 293332"/>
                    <a:gd name="connsiteX3" fmla="*/ 65632 w 554712"/>
                    <a:gd name="connsiteY3" fmla="*/ 273111 h 293332"/>
                    <a:gd name="connsiteX4" fmla="*/ 0 w 554712"/>
                    <a:gd name="connsiteY4" fmla="*/ 0 h 293332"/>
                    <a:gd name="connsiteX0" fmla="*/ 0 w 549372"/>
                    <a:gd name="connsiteY0" fmla="*/ 0 h 302743"/>
                    <a:gd name="connsiteX1" fmla="*/ 514073 w 549372"/>
                    <a:gd name="connsiteY1" fmla="*/ 30645 h 302743"/>
                    <a:gd name="connsiteX2" fmla="*/ 549372 w 549372"/>
                    <a:gd name="connsiteY2" fmla="*/ 302743 h 302743"/>
                    <a:gd name="connsiteX3" fmla="*/ 65632 w 549372"/>
                    <a:gd name="connsiteY3" fmla="*/ 273111 h 302743"/>
                    <a:gd name="connsiteX4" fmla="*/ 0 w 549372"/>
                    <a:gd name="connsiteY4" fmla="*/ 0 h 302743"/>
                    <a:gd name="connsiteX0" fmla="*/ 0 w 549372"/>
                    <a:gd name="connsiteY0" fmla="*/ 0 h 302743"/>
                    <a:gd name="connsiteX1" fmla="*/ 514073 w 549372"/>
                    <a:gd name="connsiteY1" fmla="*/ 30645 h 302743"/>
                    <a:gd name="connsiteX2" fmla="*/ 549372 w 549372"/>
                    <a:gd name="connsiteY2" fmla="*/ 302743 h 302743"/>
                    <a:gd name="connsiteX3" fmla="*/ 51898 w 549372"/>
                    <a:gd name="connsiteY3" fmla="*/ 277331 h 302743"/>
                    <a:gd name="connsiteX4" fmla="*/ 0 w 549372"/>
                    <a:gd name="connsiteY4" fmla="*/ 0 h 302743"/>
                    <a:gd name="connsiteX0" fmla="*/ 0 w 549372"/>
                    <a:gd name="connsiteY0" fmla="*/ 0 h 302743"/>
                    <a:gd name="connsiteX1" fmla="*/ 506278 w 549372"/>
                    <a:gd name="connsiteY1" fmla="*/ 31352 h 302743"/>
                    <a:gd name="connsiteX2" fmla="*/ 549372 w 549372"/>
                    <a:gd name="connsiteY2" fmla="*/ 302743 h 302743"/>
                    <a:gd name="connsiteX3" fmla="*/ 51898 w 549372"/>
                    <a:gd name="connsiteY3" fmla="*/ 277331 h 302743"/>
                    <a:gd name="connsiteX4" fmla="*/ 0 w 549372"/>
                    <a:gd name="connsiteY4" fmla="*/ 0 h 302743"/>
                    <a:gd name="connsiteX0" fmla="*/ 0 w 549372"/>
                    <a:gd name="connsiteY0" fmla="*/ 0 h 302743"/>
                    <a:gd name="connsiteX1" fmla="*/ 506278 w 549372"/>
                    <a:gd name="connsiteY1" fmla="*/ 31352 h 302743"/>
                    <a:gd name="connsiteX2" fmla="*/ 549372 w 549372"/>
                    <a:gd name="connsiteY2" fmla="*/ 302743 h 302743"/>
                    <a:gd name="connsiteX3" fmla="*/ 51898 w 549372"/>
                    <a:gd name="connsiteY3" fmla="*/ 277331 h 302743"/>
                    <a:gd name="connsiteX4" fmla="*/ 0 w 549372"/>
                    <a:gd name="connsiteY4" fmla="*/ 0 h 302743"/>
                    <a:gd name="connsiteX0" fmla="*/ 0 w 549372"/>
                    <a:gd name="connsiteY0" fmla="*/ 0 h 302743"/>
                    <a:gd name="connsiteX1" fmla="*/ 509544 w 549372"/>
                    <a:gd name="connsiteY1" fmla="*/ 32544 h 302743"/>
                    <a:gd name="connsiteX2" fmla="*/ 549372 w 549372"/>
                    <a:gd name="connsiteY2" fmla="*/ 302743 h 302743"/>
                    <a:gd name="connsiteX3" fmla="*/ 51898 w 549372"/>
                    <a:gd name="connsiteY3" fmla="*/ 277331 h 302743"/>
                    <a:gd name="connsiteX4" fmla="*/ 0 w 549372"/>
                    <a:gd name="connsiteY4" fmla="*/ 0 h 302743"/>
                    <a:gd name="connsiteX0" fmla="*/ 0 w 549372"/>
                    <a:gd name="connsiteY0" fmla="*/ 0 h 302743"/>
                    <a:gd name="connsiteX1" fmla="*/ 509544 w 549372"/>
                    <a:gd name="connsiteY1" fmla="*/ 32544 h 302743"/>
                    <a:gd name="connsiteX2" fmla="*/ 549372 w 549372"/>
                    <a:gd name="connsiteY2" fmla="*/ 302743 h 302743"/>
                    <a:gd name="connsiteX3" fmla="*/ 51898 w 549372"/>
                    <a:gd name="connsiteY3" fmla="*/ 277331 h 302743"/>
                    <a:gd name="connsiteX4" fmla="*/ 0 w 549372"/>
                    <a:gd name="connsiteY4" fmla="*/ 0 h 302743"/>
                    <a:gd name="connsiteX0" fmla="*/ 0 w 537760"/>
                    <a:gd name="connsiteY0" fmla="*/ 0 h 302399"/>
                    <a:gd name="connsiteX1" fmla="*/ 497932 w 537760"/>
                    <a:gd name="connsiteY1" fmla="*/ 32200 h 302399"/>
                    <a:gd name="connsiteX2" fmla="*/ 537760 w 537760"/>
                    <a:gd name="connsiteY2" fmla="*/ 302399 h 302399"/>
                    <a:gd name="connsiteX3" fmla="*/ 40286 w 537760"/>
                    <a:gd name="connsiteY3" fmla="*/ 276987 h 302399"/>
                    <a:gd name="connsiteX4" fmla="*/ 0 w 537760"/>
                    <a:gd name="connsiteY4" fmla="*/ 0 h 302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7760" h="302399">
                      <a:moveTo>
                        <a:pt x="0" y="0"/>
                      </a:moveTo>
                      <a:lnTo>
                        <a:pt x="497932" y="32200"/>
                      </a:lnTo>
                      <a:cubicBezTo>
                        <a:pt x="536154" y="296076"/>
                        <a:pt x="502973" y="72435"/>
                        <a:pt x="537760" y="302399"/>
                      </a:cubicBezTo>
                      <a:lnTo>
                        <a:pt x="40286" y="2769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69396"/>
                    </a:gs>
                    <a:gs pos="100000">
                      <a:srgbClr val="7D797D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" name="Rectangle 299"/>
                <p:cNvSpPr/>
                <p:nvPr/>
              </p:nvSpPr>
              <p:spPr>
                <a:xfrm rot="569674" flipV="1">
                  <a:off x="640937" y="2639792"/>
                  <a:ext cx="548650" cy="72221"/>
                </a:xfrm>
                <a:custGeom>
                  <a:avLst/>
                  <a:gdLst>
                    <a:gd name="connsiteX0" fmla="*/ 0 w 589208"/>
                    <a:gd name="connsiteY0" fmla="*/ 0 h 260202"/>
                    <a:gd name="connsiteX1" fmla="*/ 589208 w 589208"/>
                    <a:gd name="connsiteY1" fmla="*/ 0 h 260202"/>
                    <a:gd name="connsiteX2" fmla="*/ 589208 w 589208"/>
                    <a:gd name="connsiteY2" fmla="*/ 260202 h 260202"/>
                    <a:gd name="connsiteX3" fmla="*/ 0 w 589208"/>
                    <a:gd name="connsiteY3" fmla="*/ 260202 h 260202"/>
                    <a:gd name="connsiteX4" fmla="*/ 0 w 589208"/>
                    <a:gd name="connsiteY4" fmla="*/ 0 h 260202"/>
                    <a:gd name="connsiteX0" fmla="*/ 0 w 589208"/>
                    <a:gd name="connsiteY0" fmla="*/ 0 h 262641"/>
                    <a:gd name="connsiteX1" fmla="*/ 589208 w 589208"/>
                    <a:gd name="connsiteY1" fmla="*/ 0 h 262641"/>
                    <a:gd name="connsiteX2" fmla="*/ 589208 w 589208"/>
                    <a:gd name="connsiteY2" fmla="*/ 260202 h 262641"/>
                    <a:gd name="connsiteX3" fmla="*/ 129941 w 589208"/>
                    <a:gd name="connsiteY3" fmla="*/ 262641 h 262641"/>
                    <a:gd name="connsiteX4" fmla="*/ 0 w 589208"/>
                    <a:gd name="connsiteY4" fmla="*/ 0 h 262641"/>
                    <a:gd name="connsiteX0" fmla="*/ 0 w 509545"/>
                    <a:gd name="connsiteY0" fmla="*/ 0 h 274524"/>
                    <a:gd name="connsiteX1" fmla="*/ 509545 w 509545"/>
                    <a:gd name="connsiteY1" fmla="*/ 11883 h 274524"/>
                    <a:gd name="connsiteX2" fmla="*/ 509545 w 509545"/>
                    <a:gd name="connsiteY2" fmla="*/ 272085 h 274524"/>
                    <a:gd name="connsiteX3" fmla="*/ 50278 w 509545"/>
                    <a:gd name="connsiteY3" fmla="*/ 274524 h 274524"/>
                    <a:gd name="connsiteX4" fmla="*/ 0 w 509545"/>
                    <a:gd name="connsiteY4" fmla="*/ 0 h 274524"/>
                    <a:gd name="connsiteX0" fmla="*/ 0 w 509545"/>
                    <a:gd name="connsiteY0" fmla="*/ 0 h 274120"/>
                    <a:gd name="connsiteX1" fmla="*/ 509545 w 509545"/>
                    <a:gd name="connsiteY1" fmla="*/ 11883 h 274120"/>
                    <a:gd name="connsiteX2" fmla="*/ 509545 w 509545"/>
                    <a:gd name="connsiteY2" fmla="*/ 272085 h 274120"/>
                    <a:gd name="connsiteX3" fmla="*/ 54492 w 509545"/>
                    <a:gd name="connsiteY3" fmla="*/ 274120 h 274120"/>
                    <a:gd name="connsiteX4" fmla="*/ 0 w 509545"/>
                    <a:gd name="connsiteY4" fmla="*/ 0 h 274120"/>
                    <a:gd name="connsiteX0" fmla="*/ 0 w 566435"/>
                    <a:gd name="connsiteY0" fmla="*/ 0 h 274120"/>
                    <a:gd name="connsiteX1" fmla="*/ 509545 w 566435"/>
                    <a:gd name="connsiteY1" fmla="*/ 11883 h 274120"/>
                    <a:gd name="connsiteX2" fmla="*/ 566435 w 566435"/>
                    <a:gd name="connsiteY2" fmla="*/ 266636 h 274120"/>
                    <a:gd name="connsiteX3" fmla="*/ 54492 w 566435"/>
                    <a:gd name="connsiteY3" fmla="*/ 274120 h 274120"/>
                    <a:gd name="connsiteX4" fmla="*/ 0 w 566435"/>
                    <a:gd name="connsiteY4" fmla="*/ 0 h 274120"/>
                    <a:gd name="connsiteX0" fmla="*/ 0 w 542160"/>
                    <a:gd name="connsiteY0" fmla="*/ 0 h 279592"/>
                    <a:gd name="connsiteX1" fmla="*/ 509545 w 542160"/>
                    <a:gd name="connsiteY1" fmla="*/ 11883 h 279592"/>
                    <a:gd name="connsiteX2" fmla="*/ 542160 w 542160"/>
                    <a:gd name="connsiteY2" fmla="*/ 279592 h 279592"/>
                    <a:gd name="connsiteX3" fmla="*/ 54492 w 542160"/>
                    <a:gd name="connsiteY3" fmla="*/ 274120 h 279592"/>
                    <a:gd name="connsiteX4" fmla="*/ 0 w 542160"/>
                    <a:gd name="connsiteY4" fmla="*/ 0 h 279592"/>
                    <a:gd name="connsiteX0" fmla="*/ 0 w 542160"/>
                    <a:gd name="connsiteY0" fmla="*/ 0 h 279592"/>
                    <a:gd name="connsiteX1" fmla="*/ 502933 w 542160"/>
                    <a:gd name="connsiteY1" fmla="*/ 31654 h 279592"/>
                    <a:gd name="connsiteX2" fmla="*/ 542160 w 542160"/>
                    <a:gd name="connsiteY2" fmla="*/ 279592 h 279592"/>
                    <a:gd name="connsiteX3" fmla="*/ 54492 w 542160"/>
                    <a:gd name="connsiteY3" fmla="*/ 274120 h 279592"/>
                    <a:gd name="connsiteX4" fmla="*/ 0 w 542160"/>
                    <a:gd name="connsiteY4" fmla="*/ 0 h 279592"/>
                    <a:gd name="connsiteX0" fmla="*/ 0 w 543572"/>
                    <a:gd name="connsiteY0" fmla="*/ 0 h 294341"/>
                    <a:gd name="connsiteX1" fmla="*/ 502933 w 543572"/>
                    <a:gd name="connsiteY1" fmla="*/ 31654 h 294341"/>
                    <a:gd name="connsiteX2" fmla="*/ 543572 w 543572"/>
                    <a:gd name="connsiteY2" fmla="*/ 294341 h 294341"/>
                    <a:gd name="connsiteX3" fmla="*/ 54492 w 543572"/>
                    <a:gd name="connsiteY3" fmla="*/ 274120 h 294341"/>
                    <a:gd name="connsiteX4" fmla="*/ 0 w 543572"/>
                    <a:gd name="connsiteY4" fmla="*/ 0 h 294341"/>
                    <a:gd name="connsiteX0" fmla="*/ 0 w 554712"/>
                    <a:gd name="connsiteY0" fmla="*/ 0 h 293332"/>
                    <a:gd name="connsiteX1" fmla="*/ 514073 w 554712"/>
                    <a:gd name="connsiteY1" fmla="*/ 30645 h 293332"/>
                    <a:gd name="connsiteX2" fmla="*/ 554712 w 554712"/>
                    <a:gd name="connsiteY2" fmla="*/ 293332 h 293332"/>
                    <a:gd name="connsiteX3" fmla="*/ 65632 w 554712"/>
                    <a:gd name="connsiteY3" fmla="*/ 273111 h 293332"/>
                    <a:gd name="connsiteX4" fmla="*/ 0 w 554712"/>
                    <a:gd name="connsiteY4" fmla="*/ 0 h 293332"/>
                    <a:gd name="connsiteX0" fmla="*/ 0 w 515480"/>
                    <a:gd name="connsiteY0" fmla="*/ 0 h 291131"/>
                    <a:gd name="connsiteX1" fmla="*/ 514073 w 515480"/>
                    <a:gd name="connsiteY1" fmla="*/ 30645 h 291131"/>
                    <a:gd name="connsiteX2" fmla="*/ 515480 w 515480"/>
                    <a:gd name="connsiteY2" fmla="*/ 291131 h 291131"/>
                    <a:gd name="connsiteX3" fmla="*/ 65632 w 515480"/>
                    <a:gd name="connsiteY3" fmla="*/ 273111 h 291131"/>
                    <a:gd name="connsiteX4" fmla="*/ 0 w 515480"/>
                    <a:gd name="connsiteY4" fmla="*/ 0 h 291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5480" h="291131">
                      <a:moveTo>
                        <a:pt x="0" y="0"/>
                      </a:moveTo>
                      <a:lnTo>
                        <a:pt x="514073" y="30645"/>
                      </a:lnTo>
                      <a:lnTo>
                        <a:pt x="515480" y="291131"/>
                      </a:lnTo>
                      <a:lnTo>
                        <a:pt x="65632" y="2731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69396"/>
                    </a:gs>
                    <a:gs pos="100000">
                      <a:srgbClr val="7D797D"/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 rot="10374585">
                  <a:off x="1171527" y="2679661"/>
                  <a:ext cx="1142368" cy="298495"/>
                </a:xfrm>
                <a:custGeom>
                  <a:avLst/>
                  <a:gdLst>
                    <a:gd name="connsiteX0" fmla="*/ 0 w 1121885"/>
                    <a:gd name="connsiteY0" fmla="*/ 0 h 297906"/>
                    <a:gd name="connsiteX1" fmla="*/ 1121885 w 1121885"/>
                    <a:gd name="connsiteY1" fmla="*/ 0 h 297906"/>
                    <a:gd name="connsiteX2" fmla="*/ 1121885 w 1121885"/>
                    <a:gd name="connsiteY2" fmla="*/ 297906 h 297906"/>
                    <a:gd name="connsiteX3" fmla="*/ 0 w 1121885"/>
                    <a:gd name="connsiteY3" fmla="*/ 297906 h 297906"/>
                    <a:gd name="connsiteX4" fmla="*/ 0 w 1121885"/>
                    <a:gd name="connsiteY4" fmla="*/ 0 h 297906"/>
                    <a:gd name="connsiteX0" fmla="*/ 0 w 1128978"/>
                    <a:gd name="connsiteY0" fmla="*/ 0 h 305188"/>
                    <a:gd name="connsiteX1" fmla="*/ 1121885 w 1128978"/>
                    <a:gd name="connsiteY1" fmla="*/ 0 h 305188"/>
                    <a:gd name="connsiteX2" fmla="*/ 1128978 w 1128978"/>
                    <a:gd name="connsiteY2" fmla="*/ 305188 h 305188"/>
                    <a:gd name="connsiteX3" fmla="*/ 0 w 1128978"/>
                    <a:gd name="connsiteY3" fmla="*/ 297906 h 305188"/>
                    <a:gd name="connsiteX4" fmla="*/ 0 w 1128978"/>
                    <a:gd name="connsiteY4" fmla="*/ 0 h 305188"/>
                    <a:gd name="connsiteX0" fmla="*/ 0 w 1132915"/>
                    <a:gd name="connsiteY0" fmla="*/ 0 h 305188"/>
                    <a:gd name="connsiteX1" fmla="*/ 1132915 w 1132915"/>
                    <a:gd name="connsiteY1" fmla="*/ 1372 h 305188"/>
                    <a:gd name="connsiteX2" fmla="*/ 1128978 w 1132915"/>
                    <a:gd name="connsiteY2" fmla="*/ 305188 h 305188"/>
                    <a:gd name="connsiteX3" fmla="*/ 0 w 1132915"/>
                    <a:gd name="connsiteY3" fmla="*/ 297906 h 305188"/>
                    <a:gd name="connsiteX4" fmla="*/ 0 w 1132915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298495"/>
                    <a:gd name="connsiteX1" fmla="*/ 1142368 w 1142368"/>
                    <a:gd name="connsiteY1" fmla="*/ 2548 h 298495"/>
                    <a:gd name="connsiteX2" fmla="*/ 1126611 w 1142368"/>
                    <a:gd name="connsiteY2" fmla="*/ 298495 h 298495"/>
                    <a:gd name="connsiteX3" fmla="*/ 0 w 1142368"/>
                    <a:gd name="connsiteY3" fmla="*/ 297906 h 298495"/>
                    <a:gd name="connsiteX4" fmla="*/ 0 w 1142368"/>
                    <a:gd name="connsiteY4" fmla="*/ 0 h 298495"/>
                    <a:gd name="connsiteX0" fmla="*/ 0 w 1142368"/>
                    <a:gd name="connsiteY0" fmla="*/ 0 h 298495"/>
                    <a:gd name="connsiteX1" fmla="*/ 1142368 w 1142368"/>
                    <a:gd name="connsiteY1" fmla="*/ 2548 h 298495"/>
                    <a:gd name="connsiteX2" fmla="*/ 1126611 w 1142368"/>
                    <a:gd name="connsiteY2" fmla="*/ 298495 h 298495"/>
                    <a:gd name="connsiteX3" fmla="*/ 0 w 1142368"/>
                    <a:gd name="connsiteY3" fmla="*/ 297906 h 298495"/>
                    <a:gd name="connsiteX4" fmla="*/ 0 w 1142368"/>
                    <a:gd name="connsiteY4" fmla="*/ 0 h 298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2368" h="298495">
                      <a:moveTo>
                        <a:pt x="0" y="0"/>
                      </a:moveTo>
                      <a:lnTo>
                        <a:pt x="1142368" y="2548"/>
                      </a:lnTo>
                      <a:cubicBezTo>
                        <a:pt x="1133821" y="187707"/>
                        <a:pt x="1132446" y="186588"/>
                        <a:pt x="1126611" y="298495"/>
                      </a:cubicBezTo>
                      <a:lnTo>
                        <a:pt x="0" y="2979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69396"/>
                    </a:gs>
                    <a:gs pos="100000">
                      <a:srgbClr val="7D797D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" name="Rectangle 147"/>
                <p:cNvSpPr/>
                <p:nvPr/>
              </p:nvSpPr>
              <p:spPr>
                <a:xfrm rot="10374585">
                  <a:off x="1170273" y="2624281"/>
                  <a:ext cx="1121300" cy="60257"/>
                </a:xfrm>
                <a:custGeom>
                  <a:avLst/>
                  <a:gdLst>
                    <a:gd name="connsiteX0" fmla="*/ 0 w 1121885"/>
                    <a:gd name="connsiteY0" fmla="*/ 0 h 297906"/>
                    <a:gd name="connsiteX1" fmla="*/ 1121885 w 1121885"/>
                    <a:gd name="connsiteY1" fmla="*/ 0 h 297906"/>
                    <a:gd name="connsiteX2" fmla="*/ 1121885 w 1121885"/>
                    <a:gd name="connsiteY2" fmla="*/ 297906 h 297906"/>
                    <a:gd name="connsiteX3" fmla="*/ 0 w 1121885"/>
                    <a:gd name="connsiteY3" fmla="*/ 297906 h 297906"/>
                    <a:gd name="connsiteX4" fmla="*/ 0 w 1121885"/>
                    <a:gd name="connsiteY4" fmla="*/ 0 h 297906"/>
                    <a:gd name="connsiteX0" fmla="*/ 0 w 1128978"/>
                    <a:gd name="connsiteY0" fmla="*/ 0 h 305188"/>
                    <a:gd name="connsiteX1" fmla="*/ 1121885 w 1128978"/>
                    <a:gd name="connsiteY1" fmla="*/ 0 h 305188"/>
                    <a:gd name="connsiteX2" fmla="*/ 1128978 w 1128978"/>
                    <a:gd name="connsiteY2" fmla="*/ 305188 h 305188"/>
                    <a:gd name="connsiteX3" fmla="*/ 0 w 1128978"/>
                    <a:gd name="connsiteY3" fmla="*/ 297906 h 305188"/>
                    <a:gd name="connsiteX4" fmla="*/ 0 w 1128978"/>
                    <a:gd name="connsiteY4" fmla="*/ 0 h 305188"/>
                    <a:gd name="connsiteX0" fmla="*/ 0 w 1132915"/>
                    <a:gd name="connsiteY0" fmla="*/ 0 h 305188"/>
                    <a:gd name="connsiteX1" fmla="*/ 1132915 w 1132915"/>
                    <a:gd name="connsiteY1" fmla="*/ 1372 h 305188"/>
                    <a:gd name="connsiteX2" fmla="*/ 1128978 w 1132915"/>
                    <a:gd name="connsiteY2" fmla="*/ 305188 h 305188"/>
                    <a:gd name="connsiteX3" fmla="*/ 0 w 1132915"/>
                    <a:gd name="connsiteY3" fmla="*/ 297906 h 305188"/>
                    <a:gd name="connsiteX4" fmla="*/ 0 w 1132915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305188"/>
                    <a:gd name="connsiteX1" fmla="*/ 1142368 w 1142368"/>
                    <a:gd name="connsiteY1" fmla="*/ 2548 h 305188"/>
                    <a:gd name="connsiteX2" fmla="*/ 1128978 w 1142368"/>
                    <a:gd name="connsiteY2" fmla="*/ 305188 h 305188"/>
                    <a:gd name="connsiteX3" fmla="*/ 0 w 1142368"/>
                    <a:gd name="connsiteY3" fmla="*/ 297906 h 305188"/>
                    <a:gd name="connsiteX4" fmla="*/ 0 w 1142368"/>
                    <a:gd name="connsiteY4" fmla="*/ 0 h 305188"/>
                    <a:gd name="connsiteX0" fmla="*/ 0 w 1142368"/>
                    <a:gd name="connsiteY0" fmla="*/ 0 h 298495"/>
                    <a:gd name="connsiteX1" fmla="*/ 1142368 w 1142368"/>
                    <a:gd name="connsiteY1" fmla="*/ 2548 h 298495"/>
                    <a:gd name="connsiteX2" fmla="*/ 1126611 w 1142368"/>
                    <a:gd name="connsiteY2" fmla="*/ 298495 h 298495"/>
                    <a:gd name="connsiteX3" fmla="*/ 0 w 1142368"/>
                    <a:gd name="connsiteY3" fmla="*/ 297906 h 298495"/>
                    <a:gd name="connsiteX4" fmla="*/ 0 w 1142368"/>
                    <a:gd name="connsiteY4" fmla="*/ 0 h 298495"/>
                    <a:gd name="connsiteX0" fmla="*/ 0 w 1142368"/>
                    <a:gd name="connsiteY0" fmla="*/ 0 h 298495"/>
                    <a:gd name="connsiteX1" fmla="*/ 1142368 w 1142368"/>
                    <a:gd name="connsiteY1" fmla="*/ 2548 h 298495"/>
                    <a:gd name="connsiteX2" fmla="*/ 1126611 w 1142368"/>
                    <a:gd name="connsiteY2" fmla="*/ 298495 h 298495"/>
                    <a:gd name="connsiteX3" fmla="*/ 0 w 1142368"/>
                    <a:gd name="connsiteY3" fmla="*/ 297906 h 298495"/>
                    <a:gd name="connsiteX4" fmla="*/ 0 w 1142368"/>
                    <a:gd name="connsiteY4" fmla="*/ 0 h 298495"/>
                    <a:gd name="connsiteX0" fmla="*/ 0 w 1159829"/>
                    <a:gd name="connsiteY0" fmla="*/ 0 h 299521"/>
                    <a:gd name="connsiteX1" fmla="*/ 1159829 w 1159829"/>
                    <a:gd name="connsiteY1" fmla="*/ 222284 h 299521"/>
                    <a:gd name="connsiteX2" fmla="*/ 1126611 w 1159829"/>
                    <a:gd name="connsiteY2" fmla="*/ 298495 h 299521"/>
                    <a:gd name="connsiteX3" fmla="*/ 0 w 1159829"/>
                    <a:gd name="connsiteY3" fmla="*/ 297906 h 299521"/>
                    <a:gd name="connsiteX4" fmla="*/ 0 w 1159829"/>
                    <a:gd name="connsiteY4" fmla="*/ 0 h 299521"/>
                    <a:gd name="connsiteX0" fmla="*/ 0 w 1159829"/>
                    <a:gd name="connsiteY0" fmla="*/ 0 h 298495"/>
                    <a:gd name="connsiteX1" fmla="*/ 1159829 w 1159829"/>
                    <a:gd name="connsiteY1" fmla="*/ 222284 h 298495"/>
                    <a:gd name="connsiteX2" fmla="*/ 1126611 w 1159829"/>
                    <a:gd name="connsiteY2" fmla="*/ 298495 h 298495"/>
                    <a:gd name="connsiteX3" fmla="*/ 0 w 1159829"/>
                    <a:gd name="connsiteY3" fmla="*/ 297906 h 298495"/>
                    <a:gd name="connsiteX4" fmla="*/ 0 w 1159829"/>
                    <a:gd name="connsiteY4" fmla="*/ 0 h 298495"/>
                    <a:gd name="connsiteX0" fmla="*/ 0 w 1159829"/>
                    <a:gd name="connsiteY0" fmla="*/ 0 h 298495"/>
                    <a:gd name="connsiteX1" fmla="*/ 1159829 w 1159829"/>
                    <a:gd name="connsiteY1" fmla="*/ 222284 h 298495"/>
                    <a:gd name="connsiteX2" fmla="*/ 1126611 w 1159829"/>
                    <a:gd name="connsiteY2" fmla="*/ 298495 h 298495"/>
                    <a:gd name="connsiteX3" fmla="*/ 0 w 1159829"/>
                    <a:gd name="connsiteY3" fmla="*/ 297906 h 298495"/>
                    <a:gd name="connsiteX4" fmla="*/ 0 w 1159829"/>
                    <a:gd name="connsiteY4" fmla="*/ 0 h 298495"/>
                    <a:gd name="connsiteX0" fmla="*/ 49329 w 1159829"/>
                    <a:gd name="connsiteY0" fmla="*/ 0 h 129187"/>
                    <a:gd name="connsiteX1" fmla="*/ 1159829 w 1159829"/>
                    <a:gd name="connsiteY1" fmla="*/ 52976 h 129187"/>
                    <a:gd name="connsiteX2" fmla="*/ 1126611 w 1159829"/>
                    <a:gd name="connsiteY2" fmla="*/ 129187 h 129187"/>
                    <a:gd name="connsiteX3" fmla="*/ 0 w 1159829"/>
                    <a:gd name="connsiteY3" fmla="*/ 128598 h 129187"/>
                    <a:gd name="connsiteX4" fmla="*/ 49329 w 1159829"/>
                    <a:gd name="connsiteY4" fmla="*/ 0 h 129187"/>
                    <a:gd name="connsiteX0" fmla="*/ 0 w 1110500"/>
                    <a:gd name="connsiteY0" fmla="*/ 0 h 129187"/>
                    <a:gd name="connsiteX1" fmla="*/ 1110500 w 1110500"/>
                    <a:gd name="connsiteY1" fmla="*/ 52976 h 129187"/>
                    <a:gd name="connsiteX2" fmla="*/ 1077282 w 1110500"/>
                    <a:gd name="connsiteY2" fmla="*/ 129187 h 129187"/>
                    <a:gd name="connsiteX3" fmla="*/ 49504 w 1110500"/>
                    <a:gd name="connsiteY3" fmla="*/ 105697 h 129187"/>
                    <a:gd name="connsiteX4" fmla="*/ 0 w 1110500"/>
                    <a:gd name="connsiteY4" fmla="*/ 0 h 129187"/>
                    <a:gd name="connsiteX0" fmla="*/ 0 w 1118745"/>
                    <a:gd name="connsiteY0" fmla="*/ 0 h 88620"/>
                    <a:gd name="connsiteX1" fmla="*/ 1118745 w 1118745"/>
                    <a:gd name="connsiteY1" fmla="*/ 12409 h 88620"/>
                    <a:gd name="connsiteX2" fmla="*/ 1085527 w 1118745"/>
                    <a:gd name="connsiteY2" fmla="*/ 88620 h 88620"/>
                    <a:gd name="connsiteX3" fmla="*/ 57749 w 1118745"/>
                    <a:gd name="connsiteY3" fmla="*/ 65130 h 88620"/>
                    <a:gd name="connsiteX4" fmla="*/ 0 w 1118745"/>
                    <a:gd name="connsiteY4" fmla="*/ 0 h 88620"/>
                    <a:gd name="connsiteX0" fmla="*/ 0 w 1116770"/>
                    <a:gd name="connsiteY0" fmla="*/ 0 h 78776"/>
                    <a:gd name="connsiteX1" fmla="*/ 1116770 w 1116770"/>
                    <a:gd name="connsiteY1" fmla="*/ 2565 h 78776"/>
                    <a:gd name="connsiteX2" fmla="*/ 1083552 w 1116770"/>
                    <a:gd name="connsiteY2" fmla="*/ 78776 h 78776"/>
                    <a:gd name="connsiteX3" fmla="*/ 55774 w 1116770"/>
                    <a:gd name="connsiteY3" fmla="*/ 55286 h 78776"/>
                    <a:gd name="connsiteX4" fmla="*/ 0 w 1116770"/>
                    <a:gd name="connsiteY4" fmla="*/ 0 h 78776"/>
                    <a:gd name="connsiteX0" fmla="*/ 0 w 1116574"/>
                    <a:gd name="connsiteY0" fmla="*/ 0 h 78776"/>
                    <a:gd name="connsiteX1" fmla="*/ 1116574 w 1116574"/>
                    <a:gd name="connsiteY1" fmla="*/ 4140 h 78776"/>
                    <a:gd name="connsiteX2" fmla="*/ 1083552 w 1116574"/>
                    <a:gd name="connsiteY2" fmla="*/ 78776 h 78776"/>
                    <a:gd name="connsiteX3" fmla="*/ 55774 w 1116574"/>
                    <a:gd name="connsiteY3" fmla="*/ 55286 h 78776"/>
                    <a:gd name="connsiteX4" fmla="*/ 0 w 1116574"/>
                    <a:gd name="connsiteY4" fmla="*/ 0 h 78776"/>
                    <a:gd name="connsiteX0" fmla="*/ 0 w 1116574"/>
                    <a:gd name="connsiteY0" fmla="*/ 0 h 63407"/>
                    <a:gd name="connsiteX1" fmla="*/ 1116574 w 1116574"/>
                    <a:gd name="connsiteY1" fmla="*/ 4140 h 63407"/>
                    <a:gd name="connsiteX2" fmla="*/ 1101461 w 1116574"/>
                    <a:gd name="connsiteY2" fmla="*/ 63407 h 63407"/>
                    <a:gd name="connsiteX3" fmla="*/ 55774 w 1116574"/>
                    <a:gd name="connsiteY3" fmla="*/ 55286 h 63407"/>
                    <a:gd name="connsiteX4" fmla="*/ 0 w 1116574"/>
                    <a:gd name="connsiteY4" fmla="*/ 0 h 63407"/>
                    <a:gd name="connsiteX0" fmla="*/ 0 w 1116574"/>
                    <a:gd name="connsiteY0" fmla="*/ 0 h 58885"/>
                    <a:gd name="connsiteX1" fmla="*/ 1116574 w 1116574"/>
                    <a:gd name="connsiteY1" fmla="*/ 4140 h 58885"/>
                    <a:gd name="connsiteX2" fmla="*/ 1090825 w 1116574"/>
                    <a:gd name="connsiteY2" fmla="*/ 58885 h 58885"/>
                    <a:gd name="connsiteX3" fmla="*/ 55774 w 1116574"/>
                    <a:gd name="connsiteY3" fmla="*/ 55286 h 58885"/>
                    <a:gd name="connsiteX4" fmla="*/ 0 w 1116574"/>
                    <a:gd name="connsiteY4" fmla="*/ 0 h 58885"/>
                    <a:gd name="connsiteX0" fmla="*/ 0 w 1116574"/>
                    <a:gd name="connsiteY0" fmla="*/ 0 h 59669"/>
                    <a:gd name="connsiteX1" fmla="*/ 1116574 w 1116574"/>
                    <a:gd name="connsiteY1" fmla="*/ 4140 h 59669"/>
                    <a:gd name="connsiteX2" fmla="*/ 1097127 w 1116574"/>
                    <a:gd name="connsiteY2" fmla="*/ 59669 h 59669"/>
                    <a:gd name="connsiteX3" fmla="*/ 55774 w 1116574"/>
                    <a:gd name="connsiteY3" fmla="*/ 55286 h 59669"/>
                    <a:gd name="connsiteX4" fmla="*/ 0 w 1116574"/>
                    <a:gd name="connsiteY4" fmla="*/ 0 h 59669"/>
                    <a:gd name="connsiteX0" fmla="*/ 0 w 1116574"/>
                    <a:gd name="connsiteY0" fmla="*/ 0 h 59669"/>
                    <a:gd name="connsiteX1" fmla="*/ 1116574 w 1116574"/>
                    <a:gd name="connsiteY1" fmla="*/ 4140 h 59669"/>
                    <a:gd name="connsiteX2" fmla="*/ 1097127 w 1116574"/>
                    <a:gd name="connsiteY2" fmla="*/ 59669 h 59669"/>
                    <a:gd name="connsiteX3" fmla="*/ 55774 w 1116574"/>
                    <a:gd name="connsiteY3" fmla="*/ 55286 h 59669"/>
                    <a:gd name="connsiteX4" fmla="*/ 0 w 1116574"/>
                    <a:gd name="connsiteY4" fmla="*/ 0 h 59669"/>
                    <a:gd name="connsiteX0" fmla="*/ 0 w 1116574"/>
                    <a:gd name="connsiteY0" fmla="*/ 0 h 59669"/>
                    <a:gd name="connsiteX1" fmla="*/ 1116574 w 1116574"/>
                    <a:gd name="connsiteY1" fmla="*/ 4140 h 59669"/>
                    <a:gd name="connsiteX2" fmla="*/ 1097127 w 1116574"/>
                    <a:gd name="connsiteY2" fmla="*/ 59669 h 59669"/>
                    <a:gd name="connsiteX3" fmla="*/ 55774 w 1116574"/>
                    <a:gd name="connsiteY3" fmla="*/ 55286 h 59669"/>
                    <a:gd name="connsiteX4" fmla="*/ 0 w 1116574"/>
                    <a:gd name="connsiteY4" fmla="*/ 0 h 59669"/>
                    <a:gd name="connsiteX0" fmla="*/ 0 w 1129177"/>
                    <a:gd name="connsiteY0" fmla="*/ 0 h 61237"/>
                    <a:gd name="connsiteX1" fmla="*/ 1129177 w 1129177"/>
                    <a:gd name="connsiteY1" fmla="*/ 5708 h 61237"/>
                    <a:gd name="connsiteX2" fmla="*/ 1109730 w 1129177"/>
                    <a:gd name="connsiteY2" fmla="*/ 61237 h 61237"/>
                    <a:gd name="connsiteX3" fmla="*/ 68377 w 1129177"/>
                    <a:gd name="connsiteY3" fmla="*/ 56854 h 61237"/>
                    <a:gd name="connsiteX4" fmla="*/ 0 w 1129177"/>
                    <a:gd name="connsiteY4" fmla="*/ 0 h 61237"/>
                    <a:gd name="connsiteX0" fmla="*/ 0 w 1121300"/>
                    <a:gd name="connsiteY0" fmla="*/ 0 h 60257"/>
                    <a:gd name="connsiteX1" fmla="*/ 1121300 w 1121300"/>
                    <a:gd name="connsiteY1" fmla="*/ 4728 h 60257"/>
                    <a:gd name="connsiteX2" fmla="*/ 1101853 w 1121300"/>
                    <a:gd name="connsiteY2" fmla="*/ 60257 h 60257"/>
                    <a:gd name="connsiteX3" fmla="*/ 60500 w 1121300"/>
                    <a:gd name="connsiteY3" fmla="*/ 55874 h 60257"/>
                    <a:gd name="connsiteX4" fmla="*/ 0 w 1121300"/>
                    <a:gd name="connsiteY4" fmla="*/ 0 h 6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1300" h="60257">
                      <a:moveTo>
                        <a:pt x="0" y="0"/>
                      </a:moveTo>
                      <a:lnTo>
                        <a:pt x="1121300" y="4728"/>
                      </a:lnTo>
                      <a:cubicBezTo>
                        <a:pt x="1112464" y="37875"/>
                        <a:pt x="1118363" y="16866"/>
                        <a:pt x="1101853" y="60257"/>
                      </a:cubicBezTo>
                      <a:lnTo>
                        <a:pt x="60500" y="558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69396"/>
                    </a:gs>
                    <a:gs pos="100000">
                      <a:srgbClr val="7D797D"/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" name="Freeform 260"/>
                <p:cNvSpPr/>
                <p:nvPr/>
              </p:nvSpPr>
              <p:spPr>
                <a:xfrm rot="21434321">
                  <a:off x="1624532" y="1597413"/>
                  <a:ext cx="162433" cy="263643"/>
                </a:xfrm>
                <a:custGeom>
                  <a:avLst/>
                  <a:gdLst>
                    <a:gd name="connsiteX0" fmla="*/ 21058 w 253668"/>
                    <a:gd name="connsiteY0" fmla="*/ 0 h 240631"/>
                    <a:gd name="connsiteX1" fmla="*/ 253668 w 253668"/>
                    <a:gd name="connsiteY1" fmla="*/ 0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3668" h="240631">
                      <a:moveTo>
                        <a:pt x="21058" y="0"/>
                      </a:moveTo>
                      <a:lnTo>
                        <a:pt x="253668" y="0"/>
                      </a:lnTo>
                      <a:lnTo>
                        <a:pt x="253668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22325"/>
                    </a:gs>
                    <a:gs pos="100000">
                      <a:srgbClr val="882B2B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" name="Freeform 261"/>
                <p:cNvSpPr/>
                <p:nvPr/>
              </p:nvSpPr>
              <p:spPr>
                <a:xfrm rot="10647288">
                  <a:off x="1849886" y="1291123"/>
                  <a:ext cx="106594" cy="264460"/>
                </a:xfrm>
                <a:custGeom>
                  <a:avLst/>
                  <a:gdLst>
                    <a:gd name="connsiteX0" fmla="*/ 0 w 254872"/>
                    <a:gd name="connsiteY0" fmla="*/ 0 h 240631"/>
                    <a:gd name="connsiteX1" fmla="*/ 233814 w 254872"/>
                    <a:gd name="connsiteY1" fmla="*/ 0 h 240631"/>
                    <a:gd name="connsiteX2" fmla="*/ 254872 w 254872"/>
                    <a:gd name="connsiteY2" fmla="*/ 21058 h 240631"/>
                    <a:gd name="connsiteX3" fmla="*/ 254872 w 254872"/>
                    <a:gd name="connsiteY3" fmla="*/ 219573 h 240631"/>
                    <a:gd name="connsiteX4" fmla="*/ 233814 w 254872"/>
                    <a:gd name="connsiteY4" fmla="*/ 240631 h 240631"/>
                    <a:gd name="connsiteX5" fmla="*/ 0 w 254872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4872" h="240631">
                      <a:moveTo>
                        <a:pt x="0" y="0"/>
                      </a:moveTo>
                      <a:lnTo>
                        <a:pt x="233814" y="0"/>
                      </a:lnTo>
                      <a:cubicBezTo>
                        <a:pt x="245444" y="0"/>
                        <a:pt x="254872" y="9428"/>
                        <a:pt x="254872" y="21058"/>
                      </a:cubicBezTo>
                      <a:lnTo>
                        <a:pt x="254872" y="219573"/>
                      </a:lnTo>
                      <a:cubicBezTo>
                        <a:pt x="254872" y="231203"/>
                        <a:pt x="245444" y="240631"/>
                        <a:pt x="233814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22D24"/>
                    </a:gs>
                    <a:gs pos="100000">
                      <a:srgbClr val="7D2022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3" name="Freeform 262"/>
                <p:cNvSpPr/>
                <p:nvPr/>
              </p:nvSpPr>
              <p:spPr>
                <a:xfrm rot="21203790">
                  <a:off x="668666" y="1371718"/>
                  <a:ext cx="182335" cy="253184"/>
                </a:xfrm>
                <a:custGeom>
                  <a:avLst/>
                  <a:gdLst>
                    <a:gd name="connsiteX0" fmla="*/ 0 w 254872"/>
                    <a:gd name="connsiteY0" fmla="*/ 0 h 240631"/>
                    <a:gd name="connsiteX1" fmla="*/ 233814 w 254872"/>
                    <a:gd name="connsiteY1" fmla="*/ 0 h 240631"/>
                    <a:gd name="connsiteX2" fmla="*/ 254872 w 254872"/>
                    <a:gd name="connsiteY2" fmla="*/ 21058 h 240631"/>
                    <a:gd name="connsiteX3" fmla="*/ 254872 w 254872"/>
                    <a:gd name="connsiteY3" fmla="*/ 219573 h 240631"/>
                    <a:gd name="connsiteX4" fmla="*/ 233814 w 254872"/>
                    <a:gd name="connsiteY4" fmla="*/ 240631 h 240631"/>
                    <a:gd name="connsiteX5" fmla="*/ 0 w 254872"/>
                    <a:gd name="connsiteY5" fmla="*/ 240631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4872" h="240631">
                      <a:moveTo>
                        <a:pt x="0" y="0"/>
                      </a:moveTo>
                      <a:lnTo>
                        <a:pt x="233814" y="0"/>
                      </a:lnTo>
                      <a:cubicBezTo>
                        <a:pt x="245444" y="0"/>
                        <a:pt x="254872" y="9428"/>
                        <a:pt x="254872" y="21058"/>
                      </a:cubicBezTo>
                      <a:lnTo>
                        <a:pt x="254872" y="219573"/>
                      </a:lnTo>
                      <a:cubicBezTo>
                        <a:pt x="254872" y="231203"/>
                        <a:pt x="245444" y="240631"/>
                        <a:pt x="233814" y="240631"/>
                      </a:cubicBezTo>
                      <a:lnTo>
                        <a:pt x="0" y="24063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92729"/>
                    </a:gs>
                    <a:gs pos="100000">
                      <a:srgbClr val="AD352B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837101" y="1895054"/>
                  <a:ext cx="185249" cy="63922"/>
                </a:xfrm>
                <a:custGeom>
                  <a:avLst/>
                  <a:gdLst>
                    <a:gd name="connsiteX0" fmla="*/ 115887 w 179387"/>
                    <a:gd name="connsiteY0" fmla="*/ 0 h 60325"/>
                    <a:gd name="connsiteX1" fmla="*/ 173037 w 179387"/>
                    <a:gd name="connsiteY1" fmla="*/ 7938 h 60325"/>
                    <a:gd name="connsiteX2" fmla="*/ 179387 w 179387"/>
                    <a:gd name="connsiteY2" fmla="*/ 60325 h 60325"/>
                    <a:gd name="connsiteX3" fmla="*/ 0 w 179387"/>
                    <a:gd name="connsiteY3" fmla="*/ 23813 h 60325"/>
                    <a:gd name="connsiteX4" fmla="*/ 115887 w 179387"/>
                    <a:gd name="connsiteY4" fmla="*/ 0 h 60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9387" h="60325">
                      <a:moveTo>
                        <a:pt x="115887" y="0"/>
                      </a:moveTo>
                      <a:lnTo>
                        <a:pt x="173037" y="7938"/>
                      </a:lnTo>
                      <a:lnTo>
                        <a:pt x="179387" y="60325"/>
                      </a:lnTo>
                      <a:lnTo>
                        <a:pt x="0" y="23813"/>
                      </a:lnTo>
                      <a:lnTo>
                        <a:pt x="115887" y="0"/>
                      </a:lnTo>
                      <a:close/>
                    </a:path>
                  </a:pathLst>
                </a:custGeom>
                <a:solidFill>
                  <a:srgbClr val="CAB4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" name="Freeform 259"/>
                <p:cNvSpPr/>
                <p:nvPr/>
              </p:nvSpPr>
              <p:spPr>
                <a:xfrm rot="10438841">
                  <a:off x="792466" y="1654236"/>
                  <a:ext cx="172224" cy="255674"/>
                </a:xfrm>
                <a:custGeom>
                  <a:avLst/>
                  <a:gdLst>
                    <a:gd name="connsiteX0" fmla="*/ 21058 w 253668"/>
                    <a:gd name="connsiteY0" fmla="*/ 0 h 240631"/>
                    <a:gd name="connsiteX1" fmla="*/ 253668 w 253668"/>
                    <a:gd name="connsiteY1" fmla="*/ 0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3668" h="240631">
                      <a:moveTo>
                        <a:pt x="21058" y="0"/>
                      </a:moveTo>
                      <a:lnTo>
                        <a:pt x="253668" y="0"/>
                      </a:lnTo>
                      <a:lnTo>
                        <a:pt x="253668" y="240631"/>
                      </a:lnTo>
                      <a:lnTo>
                        <a:pt x="21058" y="240631"/>
                      </a:lnTo>
                      <a:cubicBezTo>
                        <a:pt x="9428" y="240631"/>
                        <a:pt x="0" y="231203"/>
                        <a:pt x="0" y="219573"/>
                      </a:cubicBezTo>
                      <a:lnTo>
                        <a:pt x="0" y="21058"/>
                      </a:lnTo>
                      <a:cubicBezTo>
                        <a:pt x="0" y="9428"/>
                        <a:pt x="9428" y="0"/>
                        <a:pt x="2105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E2524"/>
                    </a:gs>
                    <a:gs pos="100000">
                      <a:srgbClr val="671B1D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 rot="21246383">
                  <a:off x="992725" y="1673999"/>
                  <a:ext cx="136793" cy="290319"/>
                </a:xfrm>
                <a:custGeom>
                  <a:avLst/>
                  <a:gdLst>
                    <a:gd name="connsiteX0" fmla="*/ 21058 w 253668"/>
                    <a:gd name="connsiteY0" fmla="*/ 0 h 240631"/>
                    <a:gd name="connsiteX1" fmla="*/ 253668 w 253668"/>
                    <a:gd name="connsiteY1" fmla="*/ 0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  <a:gd name="connsiteX0" fmla="*/ 21058 w 253668"/>
                    <a:gd name="connsiteY0" fmla="*/ 0 h 240631"/>
                    <a:gd name="connsiteX1" fmla="*/ 187433 w 253668"/>
                    <a:gd name="connsiteY1" fmla="*/ 22224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  <a:gd name="connsiteX0" fmla="*/ 21058 w 253668"/>
                    <a:gd name="connsiteY0" fmla="*/ 0 h 240631"/>
                    <a:gd name="connsiteX1" fmla="*/ 177648 w 253668"/>
                    <a:gd name="connsiteY1" fmla="*/ 7067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  <a:gd name="connsiteX0" fmla="*/ 20374 w 253668"/>
                    <a:gd name="connsiteY0" fmla="*/ 0 h 250869"/>
                    <a:gd name="connsiteX1" fmla="*/ 177648 w 253668"/>
                    <a:gd name="connsiteY1" fmla="*/ 17305 h 250869"/>
                    <a:gd name="connsiteX2" fmla="*/ 253668 w 253668"/>
                    <a:gd name="connsiteY2" fmla="*/ 250869 h 250869"/>
                    <a:gd name="connsiteX3" fmla="*/ 21058 w 253668"/>
                    <a:gd name="connsiteY3" fmla="*/ 250869 h 250869"/>
                    <a:gd name="connsiteX4" fmla="*/ 0 w 253668"/>
                    <a:gd name="connsiteY4" fmla="*/ 229811 h 250869"/>
                    <a:gd name="connsiteX5" fmla="*/ 0 w 253668"/>
                    <a:gd name="connsiteY5" fmla="*/ 31296 h 250869"/>
                    <a:gd name="connsiteX6" fmla="*/ 20374 w 253668"/>
                    <a:gd name="connsiteY6" fmla="*/ 0 h 250869"/>
                    <a:gd name="connsiteX0" fmla="*/ 20374 w 178587"/>
                    <a:gd name="connsiteY0" fmla="*/ 0 h 266732"/>
                    <a:gd name="connsiteX1" fmla="*/ 177648 w 178587"/>
                    <a:gd name="connsiteY1" fmla="*/ 17305 h 266732"/>
                    <a:gd name="connsiteX2" fmla="*/ 178587 w 178587"/>
                    <a:gd name="connsiteY2" fmla="*/ 266732 h 266732"/>
                    <a:gd name="connsiteX3" fmla="*/ 21058 w 178587"/>
                    <a:gd name="connsiteY3" fmla="*/ 250869 h 266732"/>
                    <a:gd name="connsiteX4" fmla="*/ 0 w 178587"/>
                    <a:gd name="connsiteY4" fmla="*/ 229811 h 266732"/>
                    <a:gd name="connsiteX5" fmla="*/ 0 w 178587"/>
                    <a:gd name="connsiteY5" fmla="*/ 31296 h 266732"/>
                    <a:gd name="connsiteX6" fmla="*/ 20374 w 178587"/>
                    <a:gd name="connsiteY6" fmla="*/ 0 h 266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587" h="266732">
                      <a:moveTo>
                        <a:pt x="20374" y="0"/>
                      </a:moveTo>
                      <a:lnTo>
                        <a:pt x="177648" y="17305"/>
                      </a:lnTo>
                      <a:lnTo>
                        <a:pt x="178587" y="266732"/>
                      </a:lnTo>
                      <a:lnTo>
                        <a:pt x="21058" y="250869"/>
                      </a:lnTo>
                      <a:cubicBezTo>
                        <a:pt x="9428" y="250869"/>
                        <a:pt x="0" y="241441"/>
                        <a:pt x="0" y="229811"/>
                      </a:cubicBezTo>
                      <a:lnTo>
                        <a:pt x="0" y="31296"/>
                      </a:lnTo>
                      <a:cubicBezTo>
                        <a:pt x="0" y="19666"/>
                        <a:pt x="8744" y="0"/>
                        <a:pt x="2037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22325"/>
                    </a:gs>
                    <a:gs pos="100000">
                      <a:srgbClr val="882B2B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" name="Freeform 267"/>
                <p:cNvSpPr/>
                <p:nvPr/>
              </p:nvSpPr>
              <p:spPr>
                <a:xfrm rot="10438841">
                  <a:off x="1071434" y="1675386"/>
                  <a:ext cx="277927" cy="276605"/>
                </a:xfrm>
                <a:custGeom>
                  <a:avLst/>
                  <a:gdLst>
                    <a:gd name="connsiteX0" fmla="*/ 21058 w 253668"/>
                    <a:gd name="connsiteY0" fmla="*/ 0 h 240631"/>
                    <a:gd name="connsiteX1" fmla="*/ 253668 w 253668"/>
                    <a:gd name="connsiteY1" fmla="*/ 0 h 240631"/>
                    <a:gd name="connsiteX2" fmla="*/ 253668 w 253668"/>
                    <a:gd name="connsiteY2" fmla="*/ 240631 h 240631"/>
                    <a:gd name="connsiteX3" fmla="*/ 21058 w 253668"/>
                    <a:gd name="connsiteY3" fmla="*/ 240631 h 240631"/>
                    <a:gd name="connsiteX4" fmla="*/ 0 w 253668"/>
                    <a:gd name="connsiteY4" fmla="*/ 219573 h 240631"/>
                    <a:gd name="connsiteX5" fmla="*/ 0 w 253668"/>
                    <a:gd name="connsiteY5" fmla="*/ 21058 h 240631"/>
                    <a:gd name="connsiteX6" fmla="*/ 21058 w 253668"/>
                    <a:gd name="connsiteY6" fmla="*/ 0 h 240631"/>
                    <a:gd name="connsiteX0" fmla="*/ 21058 w 253668"/>
                    <a:gd name="connsiteY0" fmla="*/ 11831 h 252462"/>
                    <a:gd name="connsiteX1" fmla="*/ 252001 w 253668"/>
                    <a:gd name="connsiteY1" fmla="*/ 0 h 252462"/>
                    <a:gd name="connsiteX2" fmla="*/ 253668 w 253668"/>
                    <a:gd name="connsiteY2" fmla="*/ 252462 h 252462"/>
                    <a:gd name="connsiteX3" fmla="*/ 21058 w 253668"/>
                    <a:gd name="connsiteY3" fmla="*/ 252462 h 252462"/>
                    <a:gd name="connsiteX4" fmla="*/ 0 w 253668"/>
                    <a:gd name="connsiteY4" fmla="*/ 231404 h 252462"/>
                    <a:gd name="connsiteX5" fmla="*/ 0 w 253668"/>
                    <a:gd name="connsiteY5" fmla="*/ 32889 h 252462"/>
                    <a:gd name="connsiteX6" fmla="*/ 21058 w 253668"/>
                    <a:gd name="connsiteY6" fmla="*/ 11831 h 252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3668" h="252462">
                      <a:moveTo>
                        <a:pt x="21058" y="11831"/>
                      </a:moveTo>
                      <a:lnTo>
                        <a:pt x="252001" y="0"/>
                      </a:lnTo>
                      <a:cubicBezTo>
                        <a:pt x="252557" y="84154"/>
                        <a:pt x="253112" y="168308"/>
                        <a:pt x="253668" y="252462"/>
                      </a:cubicBezTo>
                      <a:lnTo>
                        <a:pt x="21058" y="252462"/>
                      </a:lnTo>
                      <a:cubicBezTo>
                        <a:pt x="9428" y="252462"/>
                        <a:pt x="0" y="243034"/>
                        <a:pt x="0" y="231404"/>
                      </a:cubicBezTo>
                      <a:lnTo>
                        <a:pt x="0" y="32889"/>
                      </a:lnTo>
                      <a:cubicBezTo>
                        <a:pt x="0" y="21259"/>
                        <a:pt x="9428" y="11831"/>
                        <a:pt x="21058" y="1183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E2524"/>
                    </a:gs>
                    <a:gs pos="100000">
                      <a:srgbClr val="671B1D"/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>
                    <a:rot lat="0" lon="24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3891580" y="1735081"/>
                <a:ext cx="1387492" cy="1102433"/>
                <a:chOff x="3778286" y="1923015"/>
                <a:chExt cx="1506350" cy="1196872"/>
              </a:xfrm>
            </p:grpSpPr>
            <p:sp>
              <p:nvSpPr>
                <p:cNvPr id="248" name="Freeform 247"/>
                <p:cNvSpPr/>
                <p:nvPr/>
              </p:nvSpPr>
              <p:spPr>
                <a:xfrm>
                  <a:off x="3941599" y="1923015"/>
                  <a:ext cx="1222872" cy="1065600"/>
                </a:xfrm>
                <a:custGeom>
                  <a:avLst/>
                  <a:gdLst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408244 h 1058239"/>
                    <a:gd name="connsiteX1" fmla="*/ 991518 w 1222872"/>
                    <a:gd name="connsiteY1" fmla="*/ 11637 h 1058239"/>
                    <a:gd name="connsiteX2" fmla="*/ 462708 w 1222872"/>
                    <a:gd name="connsiteY2" fmla="*/ 33670 h 1058239"/>
                    <a:gd name="connsiteX3" fmla="*/ 11017 w 1222872"/>
                    <a:gd name="connsiteY3" fmla="*/ 419261 h 1058239"/>
                    <a:gd name="connsiteX4" fmla="*/ 0 w 1222872"/>
                    <a:gd name="connsiteY4" fmla="*/ 981121 h 1058239"/>
                    <a:gd name="connsiteX5" fmla="*/ 33051 w 1222872"/>
                    <a:gd name="connsiteY5" fmla="*/ 1058239 h 1058239"/>
                    <a:gd name="connsiteX6" fmla="*/ 165253 w 1222872"/>
                    <a:gd name="connsiteY6" fmla="*/ 782817 h 1058239"/>
                    <a:gd name="connsiteX7" fmla="*/ 319489 w 1222872"/>
                    <a:gd name="connsiteY7" fmla="*/ 518413 h 1058239"/>
                    <a:gd name="connsiteX8" fmla="*/ 1222872 w 1222872"/>
                    <a:gd name="connsiteY8" fmla="*/ 408244 h 1058239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22872" h="1065600">
                      <a:moveTo>
                        <a:pt x="1222872" y="415605"/>
                      </a:moveTo>
                      <a:cubicBezTo>
                        <a:pt x="1145754" y="283403"/>
                        <a:pt x="1129596" y="151200"/>
                        <a:pt x="991518" y="18998"/>
                      </a:cubicBezTo>
                      <a:cubicBezTo>
                        <a:pt x="810168" y="-14298"/>
                        <a:pt x="644058" y="-1873"/>
                        <a:pt x="462708" y="41031"/>
                      </a:cubicBezTo>
                      <a:cubicBezTo>
                        <a:pt x="256264" y="169561"/>
                        <a:pt x="176821" y="247292"/>
                        <a:pt x="31337" y="426622"/>
                      </a:cubicBezTo>
                      <a:cubicBezTo>
                        <a:pt x="-19749" y="613909"/>
                        <a:pt x="10446" y="801195"/>
                        <a:pt x="0" y="988482"/>
                      </a:cubicBezTo>
                      <a:lnTo>
                        <a:pt x="33051" y="1065600"/>
                      </a:lnTo>
                      <a:lnTo>
                        <a:pt x="165253" y="790178"/>
                      </a:lnTo>
                      <a:lnTo>
                        <a:pt x="319489" y="525774"/>
                      </a:lnTo>
                      <a:lnTo>
                        <a:pt x="1222872" y="415605"/>
                      </a:lnTo>
                      <a:close/>
                    </a:path>
                  </a:pathLst>
                </a:custGeom>
                <a:solidFill>
                  <a:srgbClr val="B22F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" name="Freeform 248"/>
                <p:cNvSpPr/>
                <p:nvPr/>
              </p:nvSpPr>
              <p:spPr>
                <a:xfrm rot="21053156">
                  <a:off x="3986821" y="2247821"/>
                  <a:ext cx="1297815" cy="365799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" name="Freeform 249"/>
                <p:cNvSpPr/>
                <p:nvPr/>
              </p:nvSpPr>
              <p:spPr>
                <a:xfrm>
                  <a:off x="3778286" y="2852589"/>
                  <a:ext cx="292003" cy="267298"/>
                </a:xfrm>
                <a:custGeom>
                  <a:avLst/>
                  <a:gdLst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6852 h 251231"/>
                    <a:gd name="connsiteX1" fmla="*/ 115503 w 240631"/>
                    <a:gd name="connsiteY1" fmla="*/ 974 h 251231"/>
                    <a:gd name="connsiteX2" fmla="*/ 192505 w 240631"/>
                    <a:gd name="connsiteY2" fmla="*/ 29850 h 251231"/>
                    <a:gd name="connsiteX3" fmla="*/ 240631 w 240631"/>
                    <a:gd name="connsiteY3" fmla="*/ 87602 h 251231"/>
                    <a:gd name="connsiteX4" fmla="*/ 240631 w 240631"/>
                    <a:gd name="connsiteY4" fmla="*/ 164604 h 251231"/>
                    <a:gd name="connsiteX5" fmla="*/ 240631 w 240631"/>
                    <a:gd name="connsiteY5" fmla="*/ 164604 h 251231"/>
                    <a:gd name="connsiteX6" fmla="*/ 125128 w 240631"/>
                    <a:gd name="connsiteY6" fmla="*/ 251231 h 251231"/>
                    <a:gd name="connsiteX7" fmla="*/ 125128 w 240631"/>
                    <a:gd name="connsiteY7" fmla="*/ 251231 h 251231"/>
                    <a:gd name="connsiteX8" fmla="*/ 0 w 240631"/>
                    <a:gd name="connsiteY8" fmla="*/ 154978 h 251231"/>
                    <a:gd name="connsiteX9" fmla="*/ 0 w 240631"/>
                    <a:gd name="connsiteY9" fmla="*/ 154978 h 251231"/>
                    <a:gd name="connsiteX10" fmla="*/ 57751 w 240631"/>
                    <a:gd name="connsiteY10" fmla="*/ 106852 h 251231"/>
                    <a:gd name="connsiteX0" fmla="*/ 57751 w 240631"/>
                    <a:gd name="connsiteY0" fmla="*/ 108059 h 252438"/>
                    <a:gd name="connsiteX1" fmla="*/ 115503 w 240631"/>
                    <a:gd name="connsiteY1" fmla="*/ 2181 h 252438"/>
                    <a:gd name="connsiteX2" fmla="*/ 192505 w 240631"/>
                    <a:gd name="connsiteY2" fmla="*/ 31057 h 252438"/>
                    <a:gd name="connsiteX3" fmla="*/ 240631 w 240631"/>
                    <a:gd name="connsiteY3" fmla="*/ 88809 h 252438"/>
                    <a:gd name="connsiteX4" fmla="*/ 240631 w 240631"/>
                    <a:gd name="connsiteY4" fmla="*/ 165811 h 252438"/>
                    <a:gd name="connsiteX5" fmla="*/ 240631 w 240631"/>
                    <a:gd name="connsiteY5" fmla="*/ 165811 h 252438"/>
                    <a:gd name="connsiteX6" fmla="*/ 125128 w 240631"/>
                    <a:gd name="connsiteY6" fmla="*/ 252438 h 252438"/>
                    <a:gd name="connsiteX7" fmla="*/ 125128 w 240631"/>
                    <a:gd name="connsiteY7" fmla="*/ 252438 h 252438"/>
                    <a:gd name="connsiteX8" fmla="*/ 0 w 240631"/>
                    <a:gd name="connsiteY8" fmla="*/ 156185 h 252438"/>
                    <a:gd name="connsiteX9" fmla="*/ 0 w 240631"/>
                    <a:gd name="connsiteY9" fmla="*/ 156185 h 252438"/>
                    <a:gd name="connsiteX10" fmla="*/ 57751 w 240631"/>
                    <a:gd name="connsiteY10" fmla="*/ 108059 h 252438"/>
                    <a:gd name="connsiteX0" fmla="*/ 57751 w 240631"/>
                    <a:gd name="connsiteY0" fmla="*/ 110584 h 254963"/>
                    <a:gd name="connsiteX1" fmla="*/ 115503 w 240631"/>
                    <a:gd name="connsiteY1" fmla="*/ 4706 h 254963"/>
                    <a:gd name="connsiteX2" fmla="*/ 230605 w 240631"/>
                    <a:gd name="connsiteY2" fmla="*/ 22470 h 254963"/>
                    <a:gd name="connsiteX3" fmla="*/ 240631 w 240631"/>
                    <a:gd name="connsiteY3" fmla="*/ 91334 h 254963"/>
                    <a:gd name="connsiteX4" fmla="*/ 240631 w 240631"/>
                    <a:gd name="connsiteY4" fmla="*/ 168336 h 254963"/>
                    <a:gd name="connsiteX5" fmla="*/ 240631 w 240631"/>
                    <a:gd name="connsiteY5" fmla="*/ 168336 h 254963"/>
                    <a:gd name="connsiteX6" fmla="*/ 125128 w 240631"/>
                    <a:gd name="connsiteY6" fmla="*/ 254963 h 254963"/>
                    <a:gd name="connsiteX7" fmla="*/ 125128 w 240631"/>
                    <a:gd name="connsiteY7" fmla="*/ 254963 h 254963"/>
                    <a:gd name="connsiteX8" fmla="*/ 0 w 240631"/>
                    <a:gd name="connsiteY8" fmla="*/ 158710 h 254963"/>
                    <a:gd name="connsiteX9" fmla="*/ 0 w 240631"/>
                    <a:gd name="connsiteY9" fmla="*/ 158710 h 254963"/>
                    <a:gd name="connsiteX10" fmla="*/ 57751 w 24063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59681 w 272381"/>
                    <a:gd name="connsiteY5" fmla="*/ 195324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9039"/>
                    <a:gd name="connsiteY0" fmla="*/ 110584 h 254963"/>
                    <a:gd name="connsiteX1" fmla="*/ 115503 w 279039"/>
                    <a:gd name="connsiteY1" fmla="*/ 4706 h 254963"/>
                    <a:gd name="connsiteX2" fmla="*/ 230605 w 279039"/>
                    <a:gd name="connsiteY2" fmla="*/ 22470 h 254963"/>
                    <a:gd name="connsiteX3" fmla="*/ 272381 w 279039"/>
                    <a:gd name="connsiteY3" fmla="*/ 104034 h 254963"/>
                    <a:gd name="connsiteX4" fmla="*/ 278731 w 279039"/>
                    <a:gd name="connsiteY4" fmla="*/ 161986 h 254963"/>
                    <a:gd name="connsiteX5" fmla="*/ 259681 w 279039"/>
                    <a:gd name="connsiteY5" fmla="*/ 195324 h 254963"/>
                    <a:gd name="connsiteX6" fmla="*/ 125128 w 279039"/>
                    <a:gd name="connsiteY6" fmla="*/ 254963 h 254963"/>
                    <a:gd name="connsiteX7" fmla="*/ 125128 w 279039"/>
                    <a:gd name="connsiteY7" fmla="*/ 254963 h 254963"/>
                    <a:gd name="connsiteX8" fmla="*/ 0 w 279039"/>
                    <a:gd name="connsiteY8" fmla="*/ 158710 h 254963"/>
                    <a:gd name="connsiteX9" fmla="*/ 0 w 279039"/>
                    <a:gd name="connsiteY9" fmla="*/ 158710 h 254963"/>
                    <a:gd name="connsiteX10" fmla="*/ 57751 w 279039"/>
                    <a:gd name="connsiteY10" fmla="*/ 110584 h 254963"/>
                    <a:gd name="connsiteX0" fmla="*/ 57751 w 284588"/>
                    <a:gd name="connsiteY0" fmla="*/ 110584 h 254963"/>
                    <a:gd name="connsiteX1" fmla="*/ 115503 w 284588"/>
                    <a:gd name="connsiteY1" fmla="*/ 4706 h 254963"/>
                    <a:gd name="connsiteX2" fmla="*/ 230605 w 284588"/>
                    <a:gd name="connsiteY2" fmla="*/ 22470 h 254963"/>
                    <a:gd name="connsiteX3" fmla="*/ 272381 w 284588"/>
                    <a:gd name="connsiteY3" fmla="*/ 104034 h 254963"/>
                    <a:gd name="connsiteX4" fmla="*/ 278731 w 284588"/>
                    <a:gd name="connsiteY4" fmla="*/ 161986 h 254963"/>
                    <a:gd name="connsiteX5" fmla="*/ 270794 w 284588"/>
                    <a:gd name="connsiteY5" fmla="*/ 222312 h 254963"/>
                    <a:gd name="connsiteX6" fmla="*/ 125128 w 284588"/>
                    <a:gd name="connsiteY6" fmla="*/ 254963 h 254963"/>
                    <a:gd name="connsiteX7" fmla="*/ 125128 w 284588"/>
                    <a:gd name="connsiteY7" fmla="*/ 254963 h 254963"/>
                    <a:gd name="connsiteX8" fmla="*/ 0 w 284588"/>
                    <a:gd name="connsiteY8" fmla="*/ 158710 h 254963"/>
                    <a:gd name="connsiteX9" fmla="*/ 0 w 284588"/>
                    <a:gd name="connsiteY9" fmla="*/ 158710 h 254963"/>
                    <a:gd name="connsiteX10" fmla="*/ 57751 w 284588"/>
                    <a:gd name="connsiteY10" fmla="*/ 110584 h 254963"/>
                    <a:gd name="connsiteX0" fmla="*/ 57751 w 284588"/>
                    <a:gd name="connsiteY0" fmla="*/ 110584 h 269251"/>
                    <a:gd name="connsiteX1" fmla="*/ 115503 w 284588"/>
                    <a:gd name="connsiteY1" fmla="*/ 4706 h 269251"/>
                    <a:gd name="connsiteX2" fmla="*/ 230605 w 284588"/>
                    <a:gd name="connsiteY2" fmla="*/ 22470 h 269251"/>
                    <a:gd name="connsiteX3" fmla="*/ 272381 w 284588"/>
                    <a:gd name="connsiteY3" fmla="*/ 104034 h 269251"/>
                    <a:gd name="connsiteX4" fmla="*/ 278731 w 284588"/>
                    <a:gd name="connsiteY4" fmla="*/ 161986 h 269251"/>
                    <a:gd name="connsiteX5" fmla="*/ 270794 w 284588"/>
                    <a:gd name="connsiteY5" fmla="*/ 222312 h 269251"/>
                    <a:gd name="connsiteX6" fmla="*/ 125128 w 284588"/>
                    <a:gd name="connsiteY6" fmla="*/ 254963 h 269251"/>
                    <a:gd name="connsiteX7" fmla="*/ 136241 w 284588"/>
                    <a:gd name="connsiteY7" fmla="*/ 269251 h 269251"/>
                    <a:gd name="connsiteX8" fmla="*/ 0 w 284588"/>
                    <a:gd name="connsiteY8" fmla="*/ 158710 h 269251"/>
                    <a:gd name="connsiteX9" fmla="*/ 0 w 284588"/>
                    <a:gd name="connsiteY9" fmla="*/ 158710 h 269251"/>
                    <a:gd name="connsiteX10" fmla="*/ 57751 w 284588"/>
                    <a:gd name="connsiteY10" fmla="*/ 110584 h 269251"/>
                    <a:gd name="connsiteX0" fmla="*/ 57751 w 281308"/>
                    <a:gd name="connsiteY0" fmla="*/ 110584 h 277599"/>
                    <a:gd name="connsiteX1" fmla="*/ 115503 w 281308"/>
                    <a:gd name="connsiteY1" fmla="*/ 4706 h 277599"/>
                    <a:gd name="connsiteX2" fmla="*/ 230605 w 281308"/>
                    <a:gd name="connsiteY2" fmla="*/ 22470 h 277599"/>
                    <a:gd name="connsiteX3" fmla="*/ 272381 w 281308"/>
                    <a:gd name="connsiteY3" fmla="*/ 104034 h 277599"/>
                    <a:gd name="connsiteX4" fmla="*/ 278731 w 281308"/>
                    <a:gd name="connsiteY4" fmla="*/ 161986 h 277599"/>
                    <a:gd name="connsiteX5" fmla="*/ 270794 w 281308"/>
                    <a:gd name="connsiteY5" fmla="*/ 222312 h 277599"/>
                    <a:gd name="connsiteX6" fmla="*/ 172753 w 281308"/>
                    <a:gd name="connsiteY6" fmla="*/ 264488 h 277599"/>
                    <a:gd name="connsiteX7" fmla="*/ 136241 w 281308"/>
                    <a:gd name="connsiteY7" fmla="*/ 269251 h 277599"/>
                    <a:gd name="connsiteX8" fmla="*/ 0 w 281308"/>
                    <a:gd name="connsiteY8" fmla="*/ 158710 h 277599"/>
                    <a:gd name="connsiteX9" fmla="*/ 0 w 281308"/>
                    <a:gd name="connsiteY9" fmla="*/ 158710 h 277599"/>
                    <a:gd name="connsiteX10" fmla="*/ 57751 w 281308"/>
                    <a:gd name="connsiteY10" fmla="*/ 110584 h 277599"/>
                    <a:gd name="connsiteX0" fmla="*/ 57751 w 281308"/>
                    <a:gd name="connsiteY0" fmla="*/ 110584 h 270168"/>
                    <a:gd name="connsiteX1" fmla="*/ 115503 w 281308"/>
                    <a:gd name="connsiteY1" fmla="*/ 4706 h 270168"/>
                    <a:gd name="connsiteX2" fmla="*/ 230605 w 281308"/>
                    <a:gd name="connsiteY2" fmla="*/ 22470 h 270168"/>
                    <a:gd name="connsiteX3" fmla="*/ 272381 w 281308"/>
                    <a:gd name="connsiteY3" fmla="*/ 104034 h 270168"/>
                    <a:gd name="connsiteX4" fmla="*/ 278731 w 281308"/>
                    <a:gd name="connsiteY4" fmla="*/ 161986 h 270168"/>
                    <a:gd name="connsiteX5" fmla="*/ 270794 w 281308"/>
                    <a:gd name="connsiteY5" fmla="*/ 222312 h 270168"/>
                    <a:gd name="connsiteX6" fmla="*/ 172753 w 281308"/>
                    <a:gd name="connsiteY6" fmla="*/ 264488 h 270168"/>
                    <a:gd name="connsiteX7" fmla="*/ 94966 w 281308"/>
                    <a:gd name="connsiteY7" fmla="*/ 258139 h 270168"/>
                    <a:gd name="connsiteX8" fmla="*/ 0 w 281308"/>
                    <a:gd name="connsiteY8" fmla="*/ 158710 h 270168"/>
                    <a:gd name="connsiteX9" fmla="*/ 0 w 281308"/>
                    <a:gd name="connsiteY9" fmla="*/ 158710 h 270168"/>
                    <a:gd name="connsiteX10" fmla="*/ 57751 w 281308"/>
                    <a:gd name="connsiteY10" fmla="*/ 110584 h 270168"/>
                    <a:gd name="connsiteX0" fmla="*/ 57751 w 283211"/>
                    <a:gd name="connsiteY0" fmla="*/ 110584 h 270168"/>
                    <a:gd name="connsiteX1" fmla="*/ 115503 w 283211"/>
                    <a:gd name="connsiteY1" fmla="*/ 4706 h 270168"/>
                    <a:gd name="connsiteX2" fmla="*/ 230605 w 283211"/>
                    <a:gd name="connsiteY2" fmla="*/ 22470 h 270168"/>
                    <a:gd name="connsiteX3" fmla="*/ 272381 w 283211"/>
                    <a:gd name="connsiteY3" fmla="*/ 104034 h 270168"/>
                    <a:gd name="connsiteX4" fmla="*/ 278731 w 283211"/>
                    <a:gd name="connsiteY4" fmla="*/ 161986 h 270168"/>
                    <a:gd name="connsiteX5" fmla="*/ 270794 w 283211"/>
                    <a:gd name="connsiteY5" fmla="*/ 222312 h 270168"/>
                    <a:gd name="connsiteX6" fmla="*/ 172753 w 283211"/>
                    <a:gd name="connsiteY6" fmla="*/ 264488 h 270168"/>
                    <a:gd name="connsiteX7" fmla="*/ 94966 w 283211"/>
                    <a:gd name="connsiteY7" fmla="*/ 258139 h 270168"/>
                    <a:gd name="connsiteX8" fmla="*/ 0 w 283211"/>
                    <a:gd name="connsiteY8" fmla="*/ 158710 h 270168"/>
                    <a:gd name="connsiteX9" fmla="*/ 0 w 283211"/>
                    <a:gd name="connsiteY9" fmla="*/ 158710 h 270168"/>
                    <a:gd name="connsiteX10" fmla="*/ 57751 w 28321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307547"/>
                    <a:gd name="connsiteY0" fmla="*/ 110584 h 270168"/>
                    <a:gd name="connsiteX1" fmla="*/ 115503 w 307547"/>
                    <a:gd name="connsiteY1" fmla="*/ 4706 h 270168"/>
                    <a:gd name="connsiteX2" fmla="*/ 230605 w 307547"/>
                    <a:gd name="connsiteY2" fmla="*/ 22470 h 270168"/>
                    <a:gd name="connsiteX3" fmla="*/ 291431 w 307547"/>
                    <a:gd name="connsiteY3" fmla="*/ 104034 h 270168"/>
                    <a:gd name="connsiteX4" fmla="*/ 307306 w 307547"/>
                    <a:gd name="connsiteY4" fmla="*/ 165161 h 270168"/>
                    <a:gd name="connsiteX5" fmla="*/ 270794 w 307547"/>
                    <a:gd name="connsiteY5" fmla="*/ 222312 h 270168"/>
                    <a:gd name="connsiteX6" fmla="*/ 172753 w 307547"/>
                    <a:gd name="connsiteY6" fmla="*/ 264488 h 270168"/>
                    <a:gd name="connsiteX7" fmla="*/ 94966 w 307547"/>
                    <a:gd name="connsiteY7" fmla="*/ 258139 h 270168"/>
                    <a:gd name="connsiteX8" fmla="*/ 0 w 307547"/>
                    <a:gd name="connsiteY8" fmla="*/ 158710 h 270168"/>
                    <a:gd name="connsiteX9" fmla="*/ 0 w 307547"/>
                    <a:gd name="connsiteY9" fmla="*/ 158710 h 270168"/>
                    <a:gd name="connsiteX10" fmla="*/ 57751 w 30754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1327"/>
                    <a:gd name="connsiteY0" fmla="*/ 110584 h 270168"/>
                    <a:gd name="connsiteX1" fmla="*/ 115503 w 301327"/>
                    <a:gd name="connsiteY1" fmla="*/ 4706 h 270168"/>
                    <a:gd name="connsiteX2" fmla="*/ 230605 w 301327"/>
                    <a:gd name="connsiteY2" fmla="*/ 22470 h 270168"/>
                    <a:gd name="connsiteX3" fmla="*/ 291431 w 301327"/>
                    <a:gd name="connsiteY3" fmla="*/ 104034 h 270168"/>
                    <a:gd name="connsiteX4" fmla="*/ 300956 w 301327"/>
                    <a:gd name="connsiteY4" fmla="*/ 165161 h 270168"/>
                    <a:gd name="connsiteX5" fmla="*/ 270794 w 301327"/>
                    <a:gd name="connsiteY5" fmla="*/ 222312 h 270168"/>
                    <a:gd name="connsiteX6" fmla="*/ 172753 w 301327"/>
                    <a:gd name="connsiteY6" fmla="*/ 264488 h 270168"/>
                    <a:gd name="connsiteX7" fmla="*/ 94966 w 301327"/>
                    <a:gd name="connsiteY7" fmla="*/ 258139 h 270168"/>
                    <a:gd name="connsiteX8" fmla="*/ 0 w 301327"/>
                    <a:gd name="connsiteY8" fmla="*/ 158710 h 270168"/>
                    <a:gd name="connsiteX9" fmla="*/ 0 w 301327"/>
                    <a:gd name="connsiteY9" fmla="*/ 158710 h 270168"/>
                    <a:gd name="connsiteX10" fmla="*/ 57751 w 301327"/>
                    <a:gd name="connsiteY10" fmla="*/ 110584 h 270168"/>
                    <a:gd name="connsiteX0" fmla="*/ 57751 w 295178"/>
                    <a:gd name="connsiteY0" fmla="*/ 110584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57751 w 295178"/>
                    <a:gd name="connsiteY10" fmla="*/ 110584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12700 w 295178"/>
                    <a:gd name="connsiteY9" fmla="*/ 192047 h 270168"/>
                    <a:gd name="connsiteX10" fmla="*/ 35526 w 295178"/>
                    <a:gd name="connsiteY10" fmla="*/ 55021 h 270168"/>
                    <a:gd name="connsiteX0" fmla="*/ 22826 w 282478"/>
                    <a:gd name="connsiteY0" fmla="*/ 55021 h 268233"/>
                    <a:gd name="connsiteX1" fmla="*/ 102803 w 282478"/>
                    <a:gd name="connsiteY1" fmla="*/ 4706 h 268233"/>
                    <a:gd name="connsiteX2" fmla="*/ 217905 w 282478"/>
                    <a:gd name="connsiteY2" fmla="*/ 22470 h 268233"/>
                    <a:gd name="connsiteX3" fmla="*/ 278731 w 282478"/>
                    <a:gd name="connsiteY3" fmla="*/ 104034 h 268233"/>
                    <a:gd name="connsiteX4" fmla="*/ 281906 w 282478"/>
                    <a:gd name="connsiteY4" fmla="*/ 171511 h 268233"/>
                    <a:gd name="connsiteX5" fmla="*/ 258094 w 282478"/>
                    <a:gd name="connsiteY5" fmla="*/ 222312 h 268233"/>
                    <a:gd name="connsiteX6" fmla="*/ 160053 w 282478"/>
                    <a:gd name="connsiteY6" fmla="*/ 264488 h 268233"/>
                    <a:gd name="connsiteX7" fmla="*/ 82266 w 282478"/>
                    <a:gd name="connsiteY7" fmla="*/ 258139 h 268233"/>
                    <a:gd name="connsiteX8" fmla="*/ 23813 w 282478"/>
                    <a:gd name="connsiteY8" fmla="*/ 193635 h 268233"/>
                    <a:gd name="connsiteX9" fmla="*/ 0 w 282478"/>
                    <a:gd name="connsiteY9" fmla="*/ 192047 h 268233"/>
                    <a:gd name="connsiteX10" fmla="*/ 22826 w 282478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7298"/>
                    <a:gd name="connsiteX1" fmla="*/ 112328 w 292003"/>
                    <a:gd name="connsiteY1" fmla="*/ 4706 h 267298"/>
                    <a:gd name="connsiteX2" fmla="*/ 227430 w 292003"/>
                    <a:gd name="connsiteY2" fmla="*/ 22470 h 267298"/>
                    <a:gd name="connsiteX3" fmla="*/ 288256 w 292003"/>
                    <a:gd name="connsiteY3" fmla="*/ 104034 h 267298"/>
                    <a:gd name="connsiteX4" fmla="*/ 291431 w 292003"/>
                    <a:gd name="connsiteY4" fmla="*/ 171511 h 267298"/>
                    <a:gd name="connsiteX5" fmla="*/ 267619 w 292003"/>
                    <a:gd name="connsiteY5" fmla="*/ 222312 h 267298"/>
                    <a:gd name="connsiteX6" fmla="*/ 169578 w 292003"/>
                    <a:gd name="connsiteY6" fmla="*/ 264488 h 267298"/>
                    <a:gd name="connsiteX7" fmla="*/ 91791 w 292003"/>
                    <a:gd name="connsiteY7" fmla="*/ 258139 h 267298"/>
                    <a:gd name="connsiteX8" fmla="*/ 23813 w 292003"/>
                    <a:gd name="connsiteY8" fmla="*/ 215860 h 267298"/>
                    <a:gd name="connsiteX9" fmla="*/ 0 w 292003"/>
                    <a:gd name="connsiteY9" fmla="*/ 138072 h 267298"/>
                    <a:gd name="connsiteX10" fmla="*/ 32351 w 292003"/>
                    <a:gd name="connsiteY10" fmla="*/ 55021 h 2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2003" h="267298">
                      <a:moveTo>
                        <a:pt x="32351" y="55021"/>
                      </a:moveTo>
                      <a:cubicBezTo>
                        <a:pt x="59539" y="19728"/>
                        <a:pt x="70852" y="22536"/>
                        <a:pt x="112328" y="4706"/>
                      </a:cubicBezTo>
                      <a:cubicBezTo>
                        <a:pt x="149108" y="-1544"/>
                        <a:pt x="212875" y="-6205"/>
                        <a:pt x="227430" y="22470"/>
                      </a:cubicBezTo>
                      <a:cubicBezTo>
                        <a:pt x="241355" y="49658"/>
                        <a:pt x="285444" y="59383"/>
                        <a:pt x="288256" y="104034"/>
                      </a:cubicBezTo>
                      <a:cubicBezTo>
                        <a:pt x="296722" y="152455"/>
                        <a:pt x="286933" y="137510"/>
                        <a:pt x="291431" y="171511"/>
                      </a:cubicBezTo>
                      <a:cubicBezTo>
                        <a:pt x="294055" y="191349"/>
                        <a:pt x="287928" y="206816"/>
                        <a:pt x="267619" y="222312"/>
                      </a:cubicBezTo>
                      <a:cubicBezTo>
                        <a:pt x="247310" y="237808"/>
                        <a:pt x="198883" y="258517"/>
                        <a:pt x="169578" y="264488"/>
                      </a:cubicBezTo>
                      <a:cubicBezTo>
                        <a:pt x="140273" y="270459"/>
                        <a:pt x="116085" y="266244"/>
                        <a:pt x="91791" y="258139"/>
                      </a:cubicBezTo>
                      <a:cubicBezTo>
                        <a:pt x="67497" y="250034"/>
                        <a:pt x="69227" y="252707"/>
                        <a:pt x="23813" y="215860"/>
                      </a:cubicBezTo>
                      <a:cubicBezTo>
                        <a:pt x="12700" y="197339"/>
                        <a:pt x="1" y="170880"/>
                        <a:pt x="0" y="138072"/>
                      </a:cubicBezTo>
                      <a:cubicBezTo>
                        <a:pt x="2847" y="100863"/>
                        <a:pt x="21567" y="82705"/>
                        <a:pt x="32351" y="550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A7C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4" name="Rectangle 13"/>
            <p:cNvSpPr/>
            <p:nvPr/>
          </p:nvSpPr>
          <p:spPr>
            <a:xfrm>
              <a:off x="3739060" y="3707969"/>
              <a:ext cx="2310123" cy="2778253"/>
            </a:xfrm>
            <a:prstGeom prst="rect">
              <a:avLst/>
            </a:prstGeom>
            <a:solidFill>
              <a:schemeClr val="bg1">
                <a:lumMod val="65000"/>
                <a:alpha val="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73" name="Rectangle 372"/>
          <p:cNvSpPr/>
          <p:nvPr/>
        </p:nvSpPr>
        <p:spPr>
          <a:xfrm>
            <a:off x="-656782" y="-27138"/>
            <a:ext cx="13361938" cy="7724607"/>
          </a:xfrm>
          <a:prstGeom prst="rect">
            <a:avLst/>
          </a:prstGeom>
          <a:solidFill>
            <a:srgbClr val="19214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323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392">
        <p:fade/>
      </p:transition>
    </mc:Choice>
    <mc:Fallback>
      <p:transition spd="med" advTm="43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20000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44444E-6 L 0.00026 -0.00254 " pathEditMode="relative" rAng="0" ptsTypes="AA">
                                      <p:cBhvr>
                                        <p:cTn id="1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3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00026 -0.00139 " pathEditMode="relative" rAng="0" ptsTypes="AA">
                                      <p:cBhvr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00026 -0.00139 " pathEditMode="relative" rAng="0" ptsTypes="AA">
                                      <p:cBhvr>
                                        <p:cTn id="15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44444E-6 L 0.00026 -0.00254 " pathEditMode="relative" rAng="0" ptsTypes="AA">
                                      <p:cBhvr>
                                        <p:cTn id="1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38084" y="-865840"/>
            <a:ext cx="12368866" cy="8323594"/>
            <a:chOff x="-38084" y="-865840"/>
            <a:chExt cx="12368866" cy="8323594"/>
          </a:xfrm>
        </p:grpSpPr>
        <p:sp>
          <p:nvSpPr>
            <p:cNvPr id="6" name="Rectangle 5"/>
            <p:cNvSpPr/>
            <p:nvPr/>
          </p:nvSpPr>
          <p:spPr>
            <a:xfrm>
              <a:off x="-38084" y="0"/>
              <a:ext cx="12368866" cy="745775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3000">
                  <a:srgbClr val="606083"/>
                </a:gs>
                <a:gs pos="59000">
                  <a:srgbClr val="222953"/>
                </a:gs>
                <a:gs pos="100000">
                  <a:srgbClr val="192146"/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9" name="Group 398"/>
            <p:cNvGrpSpPr/>
            <p:nvPr/>
          </p:nvGrpSpPr>
          <p:grpSpPr>
            <a:xfrm>
              <a:off x="4152376" y="-865840"/>
              <a:ext cx="4492535" cy="4492535"/>
              <a:chOff x="3960299" y="-904307"/>
              <a:chExt cx="4492535" cy="4492535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960299" y="-904307"/>
                <a:ext cx="4492535" cy="449253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3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551937" y="-312669"/>
                <a:ext cx="3309258" cy="3309258"/>
              </a:xfrm>
              <a:prstGeom prst="ellipse">
                <a:avLst/>
              </a:prstGeom>
              <a:solidFill>
                <a:srgbClr val="FFFF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8" name="4-Point Star 67"/>
            <p:cNvSpPr/>
            <p:nvPr/>
          </p:nvSpPr>
          <p:spPr>
            <a:xfrm>
              <a:off x="9465779" y="152312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4-Point Star 68"/>
            <p:cNvSpPr/>
            <p:nvPr/>
          </p:nvSpPr>
          <p:spPr>
            <a:xfrm>
              <a:off x="9465779" y="206583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4-Point Star 69"/>
            <p:cNvSpPr/>
            <p:nvPr/>
          </p:nvSpPr>
          <p:spPr>
            <a:xfrm>
              <a:off x="10493390" y="142689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4-Point Star 70"/>
            <p:cNvSpPr/>
            <p:nvPr/>
          </p:nvSpPr>
          <p:spPr>
            <a:xfrm>
              <a:off x="10893984" y="31250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4-Point Star 71"/>
            <p:cNvSpPr/>
            <p:nvPr/>
          </p:nvSpPr>
          <p:spPr>
            <a:xfrm>
              <a:off x="11522481" y="230646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4-Point Star 72"/>
            <p:cNvSpPr/>
            <p:nvPr/>
          </p:nvSpPr>
          <p:spPr>
            <a:xfrm>
              <a:off x="9210245" y="3654876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4-Point Star 73"/>
            <p:cNvSpPr/>
            <p:nvPr/>
          </p:nvSpPr>
          <p:spPr>
            <a:xfrm>
              <a:off x="10992016" y="4672994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4-Point Star 74"/>
            <p:cNvSpPr/>
            <p:nvPr/>
          </p:nvSpPr>
          <p:spPr>
            <a:xfrm>
              <a:off x="2349149" y="192304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4-Point Star 75"/>
            <p:cNvSpPr/>
            <p:nvPr/>
          </p:nvSpPr>
          <p:spPr>
            <a:xfrm>
              <a:off x="3369779" y="2966169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4-Point Star 76"/>
            <p:cNvSpPr/>
            <p:nvPr/>
          </p:nvSpPr>
          <p:spPr>
            <a:xfrm>
              <a:off x="1810803" y="317959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4-Point Star 77"/>
            <p:cNvSpPr/>
            <p:nvPr/>
          </p:nvSpPr>
          <p:spPr>
            <a:xfrm>
              <a:off x="1462761" y="160651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4-Point Star 80"/>
            <p:cNvSpPr/>
            <p:nvPr/>
          </p:nvSpPr>
          <p:spPr>
            <a:xfrm>
              <a:off x="1057449" y="2178948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4-Point Star 81"/>
            <p:cNvSpPr/>
            <p:nvPr/>
          </p:nvSpPr>
          <p:spPr>
            <a:xfrm>
              <a:off x="332721" y="342521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4-Point Star 82"/>
            <p:cNvSpPr/>
            <p:nvPr/>
          </p:nvSpPr>
          <p:spPr>
            <a:xfrm>
              <a:off x="8421572" y="85346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4-Point Star 83"/>
            <p:cNvSpPr/>
            <p:nvPr/>
          </p:nvSpPr>
          <p:spPr>
            <a:xfrm>
              <a:off x="8053272" y="3751107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4-Point Star 84"/>
            <p:cNvSpPr/>
            <p:nvPr/>
          </p:nvSpPr>
          <p:spPr>
            <a:xfrm>
              <a:off x="8173868" y="337710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4-Point Star 85"/>
            <p:cNvSpPr/>
            <p:nvPr/>
          </p:nvSpPr>
          <p:spPr>
            <a:xfrm>
              <a:off x="128418" y="1378780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4-Point Star 86"/>
            <p:cNvSpPr/>
            <p:nvPr/>
          </p:nvSpPr>
          <p:spPr>
            <a:xfrm>
              <a:off x="1858918" y="3543005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4-Point Star 87"/>
            <p:cNvSpPr/>
            <p:nvPr/>
          </p:nvSpPr>
          <p:spPr>
            <a:xfrm>
              <a:off x="4497317" y="4126533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4-Point Star 88"/>
            <p:cNvSpPr/>
            <p:nvPr/>
          </p:nvSpPr>
          <p:spPr>
            <a:xfrm>
              <a:off x="11863304" y="2027041"/>
              <a:ext cx="96231" cy="96231"/>
            </a:xfrm>
            <a:prstGeom prst="star4">
              <a:avLst/>
            </a:pr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7" name="Freeform 306"/>
          <p:cNvSpPr/>
          <p:nvPr/>
        </p:nvSpPr>
        <p:spPr>
          <a:xfrm>
            <a:off x="-67526" y="3877195"/>
            <a:ext cx="12484100" cy="3834596"/>
          </a:xfrm>
          <a:custGeom>
            <a:avLst/>
            <a:gdLst>
              <a:gd name="connsiteX0" fmla="*/ 12420600 w 12484100"/>
              <a:gd name="connsiteY0" fmla="*/ 1205696 h 3834596"/>
              <a:gd name="connsiteX1" fmla="*/ 12484100 w 12484100"/>
              <a:gd name="connsiteY1" fmla="*/ 1269196 h 3834596"/>
              <a:gd name="connsiteX2" fmla="*/ 12420600 w 12484100"/>
              <a:gd name="connsiteY2" fmla="*/ 1264493 h 3834596"/>
              <a:gd name="connsiteX3" fmla="*/ 617828 w 12484100"/>
              <a:gd name="connsiteY3" fmla="*/ 0 h 3834596"/>
              <a:gd name="connsiteX4" fmla="*/ 660400 w 12484100"/>
              <a:gd name="connsiteY4" fmla="*/ 0 h 3834596"/>
              <a:gd name="connsiteX5" fmla="*/ 660400 w 12484100"/>
              <a:gd name="connsiteY5" fmla="*/ 24596 h 3834596"/>
              <a:gd name="connsiteX6" fmla="*/ 736600 w 12484100"/>
              <a:gd name="connsiteY6" fmla="*/ 11896 h 3834596"/>
              <a:gd name="connsiteX7" fmla="*/ 889000 w 12484100"/>
              <a:gd name="connsiteY7" fmla="*/ 240496 h 3834596"/>
              <a:gd name="connsiteX8" fmla="*/ 977900 w 12484100"/>
              <a:gd name="connsiteY8" fmla="*/ 189696 h 3834596"/>
              <a:gd name="connsiteX9" fmla="*/ 1270000 w 12484100"/>
              <a:gd name="connsiteY9" fmla="*/ 176996 h 3834596"/>
              <a:gd name="connsiteX10" fmla="*/ 1663700 w 12484100"/>
              <a:gd name="connsiteY10" fmla="*/ 494496 h 3834596"/>
              <a:gd name="connsiteX11" fmla="*/ 1905000 w 12484100"/>
              <a:gd name="connsiteY11" fmla="*/ 316696 h 3834596"/>
              <a:gd name="connsiteX12" fmla="*/ 2159000 w 12484100"/>
              <a:gd name="connsiteY12" fmla="*/ 367496 h 3834596"/>
              <a:gd name="connsiteX13" fmla="*/ 2159000 w 12484100"/>
              <a:gd name="connsiteY13" fmla="*/ 303996 h 3834596"/>
              <a:gd name="connsiteX14" fmla="*/ 2184400 w 12484100"/>
              <a:gd name="connsiteY14" fmla="*/ 303996 h 3834596"/>
              <a:gd name="connsiteX15" fmla="*/ 2184400 w 12484100"/>
              <a:gd name="connsiteY15" fmla="*/ 367496 h 3834596"/>
              <a:gd name="connsiteX16" fmla="*/ 2298700 w 12484100"/>
              <a:gd name="connsiteY16" fmla="*/ 405596 h 3834596"/>
              <a:gd name="connsiteX17" fmla="*/ 2463800 w 12484100"/>
              <a:gd name="connsiteY17" fmla="*/ 608796 h 3834596"/>
              <a:gd name="connsiteX18" fmla="*/ 2590800 w 12484100"/>
              <a:gd name="connsiteY18" fmla="*/ 494496 h 3834596"/>
              <a:gd name="connsiteX19" fmla="*/ 2895600 w 12484100"/>
              <a:gd name="connsiteY19" fmla="*/ 430996 h 3834596"/>
              <a:gd name="connsiteX20" fmla="*/ 3149600 w 12484100"/>
              <a:gd name="connsiteY20" fmla="*/ 621496 h 3834596"/>
              <a:gd name="connsiteX21" fmla="*/ 3517900 w 12484100"/>
              <a:gd name="connsiteY21" fmla="*/ 329396 h 3834596"/>
              <a:gd name="connsiteX22" fmla="*/ 3860800 w 12484100"/>
              <a:gd name="connsiteY22" fmla="*/ 418296 h 3834596"/>
              <a:gd name="connsiteX23" fmla="*/ 4064000 w 12484100"/>
              <a:gd name="connsiteY23" fmla="*/ 596096 h 3834596"/>
              <a:gd name="connsiteX24" fmla="*/ 4343400 w 12484100"/>
              <a:gd name="connsiteY24" fmla="*/ 507196 h 3834596"/>
              <a:gd name="connsiteX25" fmla="*/ 4660900 w 12484100"/>
              <a:gd name="connsiteY25" fmla="*/ 761196 h 3834596"/>
              <a:gd name="connsiteX26" fmla="*/ 4927600 w 12484100"/>
              <a:gd name="connsiteY26" fmla="*/ 532596 h 3834596"/>
              <a:gd name="connsiteX27" fmla="*/ 5372100 w 12484100"/>
              <a:gd name="connsiteY27" fmla="*/ 570696 h 3834596"/>
              <a:gd name="connsiteX28" fmla="*/ 5524500 w 12484100"/>
              <a:gd name="connsiteY28" fmla="*/ 786596 h 3834596"/>
              <a:gd name="connsiteX29" fmla="*/ 5626100 w 12484100"/>
              <a:gd name="connsiteY29" fmla="*/ 761196 h 3834596"/>
              <a:gd name="connsiteX30" fmla="*/ 6819900 w 12484100"/>
              <a:gd name="connsiteY30" fmla="*/ 1091396 h 3834596"/>
              <a:gd name="connsiteX31" fmla="*/ 7327900 w 12484100"/>
              <a:gd name="connsiteY31" fmla="*/ 989796 h 3834596"/>
              <a:gd name="connsiteX32" fmla="*/ 7442200 w 12484100"/>
              <a:gd name="connsiteY32" fmla="*/ 1053296 h 3834596"/>
              <a:gd name="connsiteX33" fmla="*/ 7696200 w 12484100"/>
              <a:gd name="connsiteY33" fmla="*/ 837396 h 3834596"/>
              <a:gd name="connsiteX34" fmla="*/ 7924800 w 12484100"/>
              <a:gd name="connsiteY34" fmla="*/ 875496 h 3834596"/>
              <a:gd name="connsiteX35" fmla="*/ 7962900 w 12484100"/>
              <a:gd name="connsiteY35" fmla="*/ 926296 h 3834596"/>
              <a:gd name="connsiteX36" fmla="*/ 8013700 w 12484100"/>
              <a:gd name="connsiteY36" fmla="*/ 875496 h 3834596"/>
              <a:gd name="connsiteX37" fmla="*/ 8191500 w 12484100"/>
              <a:gd name="connsiteY37" fmla="*/ 684996 h 3834596"/>
              <a:gd name="connsiteX38" fmla="*/ 8420100 w 12484100"/>
              <a:gd name="connsiteY38" fmla="*/ 634196 h 3834596"/>
              <a:gd name="connsiteX39" fmla="*/ 8559800 w 12484100"/>
              <a:gd name="connsiteY39" fmla="*/ 723096 h 3834596"/>
              <a:gd name="connsiteX40" fmla="*/ 8928100 w 12484100"/>
              <a:gd name="connsiteY40" fmla="*/ 811996 h 3834596"/>
              <a:gd name="connsiteX41" fmla="*/ 9105900 w 12484100"/>
              <a:gd name="connsiteY41" fmla="*/ 1027896 h 3834596"/>
              <a:gd name="connsiteX42" fmla="*/ 9207500 w 12484100"/>
              <a:gd name="connsiteY42" fmla="*/ 926296 h 3834596"/>
              <a:gd name="connsiteX43" fmla="*/ 9525000 w 12484100"/>
              <a:gd name="connsiteY43" fmla="*/ 837396 h 3834596"/>
              <a:gd name="connsiteX44" fmla="*/ 9753600 w 12484100"/>
              <a:gd name="connsiteY44" fmla="*/ 1065996 h 3834596"/>
              <a:gd name="connsiteX45" fmla="*/ 10096500 w 12484100"/>
              <a:gd name="connsiteY45" fmla="*/ 1180296 h 3834596"/>
              <a:gd name="connsiteX46" fmla="*/ 10299700 w 12484100"/>
              <a:gd name="connsiteY46" fmla="*/ 1396196 h 3834596"/>
              <a:gd name="connsiteX47" fmla="*/ 10401300 w 12484100"/>
              <a:gd name="connsiteY47" fmla="*/ 1396196 h 3834596"/>
              <a:gd name="connsiteX48" fmla="*/ 10693400 w 12484100"/>
              <a:gd name="connsiteY48" fmla="*/ 1053296 h 3834596"/>
              <a:gd name="connsiteX49" fmla="*/ 11036300 w 12484100"/>
              <a:gd name="connsiteY49" fmla="*/ 964396 h 3834596"/>
              <a:gd name="connsiteX50" fmla="*/ 11303000 w 12484100"/>
              <a:gd name="connsiteY50" fmla="*/ 1218396 h 3834596"/>
              <a:gd name="connsiteX51" fmla="*/ 11544300 w 12484100"/>
              <a:gd name="connsiteY51" fmla="*/ 977096 h 3834596"/>
              <a:gd name="connsiteX52" fmla="*/ 11976100 w 12484100"/>
              <a:gd name="connsiteY52" fmla="*/ 1053296 h 3834596"/>
              <a:gd name="connsiteX53" fmla="*/ 12141200 w 12484100"/>
              <a:gd name="connsiteY53" fmla="*/ 1243796 h 3834596"/>
              <a:gd name="connsiteX54" fmla="*/ 12420600 w 12484100"/>
              <a:gd name="connsiteY54" fmla="*/ 1264493 h 3834596"/>
              <a:gd name="connsiteX55" fmla="*/ 12420600 w 12484100"/>
              <a:gd name="connsiteY55" fmla="*/ 3834596 h 3834596"/>
              <a:gd name="connsiteX56" fmla="*/ 0 w 12484100"/>
              <a:gd name="connsiteY56" fmla="*/ 3771096 h 3834596"/>
              <a:gd name="connsiteX57" fmla="*/ 25400 w 12484100"/>
              <a:gd name="connsiteY57" fmla="*/ 253196 h 3834596"/>
              <a:gd name="connsiteX58" fmla="*/ 406400 w 12484100"/>
              <a:gd name="connsiteY58" fmla="*/ 11896 h 3834596"/>
              <a:gd name="connsiteX59" fmla="*/ 622300 w 12484100"/>
              <a:gd name="connsiteY59" fmla="*/ 24596 h 38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484100" h="3834596">
                <a:moveTo>
                  <a:pt x="12420600" y="1205696"/>
                </a:moveTo>
                <a:lnTo>
                  <a:pt x="12484100" y="1269196"/>
                </a:lnTo>
                <a:lnTo>
                  <a:pt x="12420600" y="1264493"/>
                </a:lnTo>
                <a:close/>
                <a:moveTo>
                  <a:pt x="617828" y="0"/>
                </a:moveTo>
                <a:lnTo>
                  <a:pt x="660400" y="0"/>
                </a:lnTo>
                <a:lnTo>
                  <a:pt x="660400" y="24596"/>
                </a:lnTo>
                <a:lnTo>
                  <a:pt x="736600" y="11896"/>
                </a:lnTo>
                <a:lnTo>
                  <a:pt x="889000" y="240496"/>
                </a:lnTo>
                <a:lnTo>
                  <a:pt x="977900" y="189696"/>
                </a:lnTo>
                <a:lnTo>
                  <a:pt x="1270000" y="176996"/>
                </a:lnTo>
                <a:lnTo>
                  <a:pt x="1663700" y="494496"/>
                </a:lnTo>
                <a:lnTo>
                  <a:pt x="1905000" y="316696"/>
                </a:lnTo>
                <a:lnTo>
                  <a:pt x="2159000" y="367496"/>
                </a:lnTo>
                <a:lnTo>
                  <a:pt x="2159000" y="303996"/>
                </a:lnTo>
                <a:lnTo>
                  <a:pt x="2184400" y="303996"/>
                </a:lnTo>
                <a:lnTo>
                  <a:pt x="2184400" y="367496"/>
                </a:lnTo>
                <a:lnTo>
                  <a:pt x="2298700" y="405596"/>
                </a:lnTo>
                <a:lnTo>
                  <a:pt x="2463800" y="608796"/>
                </a:lnTo>
                <a:lnTo>
                  <a:pt x="2590800" y="494496"/>
                </a:lnTo>
                <a:lnTo>
                  <a:pt x="2895600" y="430996"/>
                </a:lnTo>
                <a:lnTo>
                  <a:pt x="3149600" y="621496"/>
                </a:lnTo>
                <a:lnTo>
                  <a:pt x="3517900" y="329396"/>
                </a:lnTo>
                <a:lnTo>
                  <a:pt x="3860800" y="418296"/>
                </a:lnTo>
                <a:lnTo>
                  <a:pt x="4064000" y="596096"/>
                </a:lnTo>
                <a:lnTo>
                  <a:pt x="4343400" y="507196"/>
                </a:lnTo>
                <a:lnTo>
                  <a:pt x="4660900" y="761196"/>
                </a:lnTo>
                <a:lnTo>
                  <a:pt x="4927600" y="532596"/>
                </a:lnTo>
                <a:lnTo>
                  <a:pt x="5372100" y="570696"/>
                </a:lnTo>
                <a:lnTo>
                  <a:pt x="5524500" y="786596"/>
                </a:lnTo>
                <a:lnTo>
                  <a:pt x="5626100" y="761196"/>
                </a:lnTo>
                <a:lnTo>
                  <a:pt x="6819900" y="1091396"/>
                </a:lnTo>
                <a:lnTo>
                  <a:pt x="7327900" y="989796"/>
                </a:lnTo>
                <a:lnTo>
                  <a:pt x="7442200" y="1053296"/>
                </a:lnTo>
                <a:lnTo>
                  <a:pt x="7696200" y="837396"/>
                </a:lnTo>
                <a:lnTo>
                  <a:pt x="7924800" y="875496"/>
                </a:lnTo>
                <a:lnTo>
                  <a:pt x="7962900" y="926296"/>
                </a:lnTo>
                <a:lnTo>
                  <a:pt x="8013700" y="875496"/>
                </a:lnTo>
                <a:lnTo>
                  <a:pt x="8191500" y="684996"/>
                </a:lnTo>
                <a:lnTo>
                  <a:pt x="8420100" y="634196"/>
                </a:lnTo>
                <a:lnTo>
                  <a:pt x="8559800" y="723096"/>
                </a:lnTo>
                <a:lnTo>
                  <a:pt x="8928100" y="811996"/>
                </a:lnTo>
                <a:lnTo>
                  <a:pt x="9105900" y="1027896"/>
                </a:lnTo>
                <a:lnTo>
                  <a:pt x="9207500" y="926296"/>
                </a:lnTo>
                <a:lnTo>
                  <a:pt x="9525000" y="837396"/>
                </a:lnTo>
                <a:lnTo>
                  <a:pt x="9753600" y="1065996"/>
                </a:lnTo>
                <a:lnTo>
                  <a:pt x="10096500" y="1180296"/>
                </a:lnTo>
                <a:lnTo>
                  <a:pt x="10299700" y="1396196"/>
                </a:lnTo>
                <a:lnTo>
                  <a:pt x="10401300" y="1396196"/>
                </a:lnTo>
                <a:lnTo>
                  <a:pt x="10693400" y="1053296"/>
                </a:lnTo>
                <a:lnTo>
                  <a:pt x="11036300" y="964396"/>
                </a:lnTo>
                <a:lnTo>
                  <a:pt x="11303000" y="1218396"/>
                </a:lnTo>
                <a:lnTo>
                  <a:pt x="11544300" y="977096"/>
                </a:lnTo>
                <a:lnTo>
                  <a:pt x="11976100" y="1053296"/>
                </a:lnTo>
                <a:lnTo>
                  <a:pt x="12141200" y="1243796"/>
                </a:lnTo>
                <a:lnTo>
                  <a:pt x="12420600" y="1264493"/>
                </a:lnTo>
                <a:lnTo>
                  <a:pt x="12420600" y="3834596"/>
                </a:lnTo>
                <a:lnTo>
                  <a:pt x="0" y="3771096"/>
                </a:lnTo>
                <a:lnTo>
                  <a:pt x="25400" y="253196"/>
                </a:lnTo>
                <a:lnTo>
                  <a:pt x="406400" y="11896"/>
                </a:lnTo>
                <a:lnTo>
                  <a:pt x="622300" y="24596"/>
                </a:lnTo>
                <a:close/>
              </a:path>
            </a:pathLst>
          </a:custGeom>
          <a:solidFill>
            <a:srgbClr val="211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3135" y="230592"/>
            <a:ext cx="4225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2015</a:t>
            </a:r>
            <a:endParaRPr lang="en-GB" sz="6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62486" y="3811876"/>
            <a:ext cx="12564851" cy="2403309"/>
            <a:chOff x="-62486" y="3811876"/>
            <a:chExt cx="12564851" cy="2403309"/>
          </a:xfrm>
        </p:grpSpPr>
        <p:sp>
          <p:nvSpPr>
            <p:cNvPr id="107" name="Freeform 106"/>
            <p:cNvSpPr/>
            <p:nvPr/>
          </p:nvSpPr>
          <p:spPr>
            <a:xfrm>
              <a:off x="10338285" y="4792898"/>
              <a:ext cx="2164080" cy="731520"/>
            </a:xfrm>
            <a:custGeom>
              <a:avLst/>
              <a:gdLst>
                <a:gd name="connsiteX0" fmla="*/ 0 w 2164080"/>
                <a:gd name="connsiteY0" fmla="*/ 396240 h 731520"/>
                <a:gd name="connsiteX1" fmla="*/ 248920 w 2164080"/>
                <a:gd name="connsiteY1" fmla="*/ 101600 h 731520"/>
                <a:gd name="connsiteX2" fmla="*/ 604520 w 2164080"/>
                <a:gd name="connsiteY2" fmla="*/ 0 h 731520"/>
                <a:gd name="connsiteX3" fmla="*/ 873760 w 2164080"/>
                <a:gd name="connsiteY3" fmla="*/ 284480 h 731520"/>
                <a:gd name="connsiteX4" fmla="*/ 1102360 w 2164080"/>
                <a:gd name="connsiteY4" fmla="*/ 40640 h 731520"/>
                <a:gd name="connsiteX5" fmla="*/ 1493520 w 2164080"/>
                <a:gd name="connsiteY5" fmla="*/ 137160 h 731520"/>
                <a:gd name="connsiteX6" fmla="*/ 1671320 w 2164080"/>
                <a:gd name="connsiteY6" fmla="*/ 360680 h 731520"/>
                <a:gd name="connsiteX7" fmla="*/ 1737360 w 2164080"/>
                <a:gd name="connsiteY7" fmla="*/ 325120 h 731520"/>
                <a:gd name="connsiteX8" fmla="*/ 2164080 w 2164080"/>
                <a:gd name="connsiteY8" fmla="*/ 304800 h 731520"/>
                <a:gd name="connsiteX9" fmla="*/ 1742440 w 2164080"/>
                <a:gd name="connsiteY9" fmla="*/ 731520 h 731520"/>
                <a:gd name="connsiteX10" fmla="*/ 1376680 w 2164080"/>
                <a:gd name="connsiteY10" fmla="*/ 685800 h 731520"/>
                <a:gd name="connsiteX11" fmla="*/ 1610360 w 2164080"/>
                <a:gd name="connsiteY11" fmla="*/ 436880 h 731520"/>
                <a:gd name="connsiteX12" fmla="*/ 1452880 w 2164080"/>
                <a:gd name="connsiteY12" fmla="*/ 462280 h 731520"/>
                <a:gd name="connsiteX13" fmla="*/ 1112520 w 2164080"/>
                <a:gd name="connsiteY13" fmla="*/ 101600 h 731520"/>
                <a:gd name="connsiteX14" fmla="*/ 914400 w 2164080"/>
                <a:gd name="connsiteY14" fmla="*/ 309880 h 731520"/>
                <a:gd name="connsiteX15" fmla="*/ 960120 w 2164080"/>
                <a:gd name="connsiteY15" fmla="*/ 370840 h 731520"/>
                <a:gd name="connsiteX16" fmla="*/ 929640 w 2164080"/>
                <a:gd name="connsiteY16" fmla="*/ 401320 h 731520"/>
                <a:gd name="connsiteX17" fmla="*/ 599440 w 2164080"/>
                <a:gd name="connsiteY17" fmla="*/ 71120 h 731520"/>
                <a:gd name="connsiteX18" fmla="*/ 269240 w 2164080"/>
                <a:gd name="connsiteY18" fmla="*/ 426720 h 731520"/>
                <a:gd name="connsiteX19" fmla="*/ 0 w 2164080"/>
                <a:gd name="connsiteY19" fmla="*/ 396240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64080" h="731520">
                  <a:moveTo>
                    <a:pt x="0" y="396240"/>
                  </a:moveTo>
                  <a:lnTo>
                    <a:pt x="248920" y="101600"/>
                  </a:lnTo>
                  <a:lnTo>
                    <a:pt x="604520" y="0"/>
                  </a:lnTo>
                  <a:lnTo>
                    <a:pt x="873760" y="284480"/>
                  </a:lnTo>
                  <a:lnTo>
                    <a:pt x="1102360" y="40640"/>
                  </a:lnTo>
                  <a:lnTo>
                    <a:pt x="1493520" y="137160"/>
                  </a:lnTo>
                  <a:lnTo>
                    <a:pt x="1671320" y="360680"/>
                  </a:lnTo>
                  <a:lnTo>
                    <a:pt x="1737360" y="325120"/>
                  </a:lnTo>
                  <a:lnTo>
                    <a:pt x="2164080" y="304800"/>
                  </a:lnTo>
                  <a:lnTo>
                    <a:pt x="1742440" y="731520"/>
                  </a:lnTo>
                  <a:lnTo>
                    <a:pt x="1376680" y="685800"/>
                  </a:lnTo>
                  <a:lnTo>
                    <a:pt x="1610360" y="436880"/>
                  </a:lnTo>
                  <a:lnTo>
                    <a:pt x="1452880" y="462280"/>
                  </a:lnTo>
                  <a:lnTo>
                    <a:pt x="1112520" y="101600"/>
                  </a:lnTo>
                  <a:lnTo>
                    <a:pt x="914400" y="309880"/>
                  </a:lnTo>
                  <a:lnTo>
                    <a:pt x="960120" y="370840"/>
                  </a:lnTo>
                  <a:lnTo>
                    <a:pt x="929640" y="401320"/>
                  </a:lnTo>
                  <a:lnTo>
                    <a:pt x="599440" y="71120"/>
                  </a:lnTo>
                  <a:lnTo>
                    <a:pt x="269240" y="426720"/>
                  </a:lnTo>
                  <a:lnTo>
                    <a:pt x="0" y="396240"/>
                  </a:lnTo>
                  <a:close/>
                </a:path>
              </a:pathLst>
            </a:custGeom>
            <a:solidFill>
              <a:srgbClr val="3D4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2" name="Group 151"/>
            <p:cNvGrpSpPr/>
            <p:nvPr/>
          </p:nvGrpSpPr>
          <p:grpSpPr>
            <a:xfrm>
              <a:off x="115312" y="4170841"/>
              <a:ext cx="76832" cy="198815"/>
              <a:chOff x="41289" y="3630579"/>
              <a:chExt cx="87129" cy="225459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4" name="Straight Connector 123"/>
              <p:cNvCxnSpPr>
                <a:stCxn id="122" idx="0"/>
                <a:endCxn id="1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/>
            <p:cNvGrpSpPr/>
            <p:nvPr/>
          </p:nvGrpSpPr>
          <p:grpSpPr>
            <a:xfrm>
              <a:off x="264422" y="4180976"/>
              <a:ext cx="76832" cy="198815"/>
              <a:chOff x="41289" y="3630579"/>
              <a:chExt cx="87129" cy="225459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5" name="Straight Connector 154"/>
              <p:cNvCxnSpPr>
                <a:stCxn id="154" idx="0"/>
                <a:endCxn id="1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452088" y="4818289"/>
              <a:ext cx="102533" cy="265319"/>
              <a:chOff x="41289" y="3630579"/>
              <a:chExt cx="87129" cy="225459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9" name="Straight Connector 158"/>
              <p:cNvCxnSpPr>
                <a:stCxn id="158" idx="0"/>
                <a:endCxn id="1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/>
            <p:cNvGrpSpPr/>
            <p:nvPr/>
          </p:nvGrpSpPr>
          <p:grpSpPr>
            <a:xfrm>
              <a:off x="674338" y="4818289"/>
              <a:ext cx="102533" cy="265319"/>
              <a:chOff x="41289" y="3630579"/>
              <a:chExt cx="87129" cy="225459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3" name="Straight Connector 162"/>
              <p:cNvCxnSpPr>
                <a:stCxn id="162" idx="0"/>
                <a:endCxn id="1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64"/>
            <p:cNvGrpSpPr/>
            <p:nvPr/>
          </p:nvGrpSpPr>
          <p:grpSpPr>
            <a:xfrm>
              <a:off x="1049896" y="4345011"/>
              <a:ext cx="70069" cy="181315"/>
              <a:chOff x="41289" y="3630579"/>
              <a:chExt cx="87129" cy="225459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7" name="Straight Connector 166"/>
              <p:cNvCxnSpPr>
                <a:stCxn id="166" idx="0"/>
                <a:endCxn id="1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68"/>
            <p:cNvGrpSpPr/>
            <p:nvPr/>
          </p:nvGrpSpPr>
          <p:grpSpPr>
            <a:xfrm>
              <a:off x="1223232" y="4345011"/>
              <a:ext cx="70069" cy="181315"/>
              <a:chOff x="41289" y="3630579"/>
              <a:chExt cx="87129" cy="225459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1" name="Straight Connector 170"/>
              <p:cNvCxnSpPr>
                <a:stCxn id="170" idx="0"/>
                <a:endCxn id="1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/>
            <p:cNvGrpSpPr/>
            <p:nvPr/>
          </p:nvGrpSpPr>
          <p:grpSpPr>
            <a:xfrm>
              <a:off x="1073214" y="4893781"/>
              <a:ext cx="87129" cy="225459"/>
              <a:chOff x="41289" y="3630579"/>
              <a:chExt cx="87129" cy="225459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9" name="Straight Connector 178"/>
              <p:cNvCxnSpPr>
                <a:stCxn id="178" idx="0"/>
                <a:endCxn id="1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1" name="Group 180"/>
            <p:cNvGrpSpPr/>
            <p:nvPr/>
          </p:nvGrpSpPr>
          <p:grpSpPr>
            <a:xfrm>
              <a:off x="1265598" y="4890336"/>
              <a:ext cx="93157" cy="241057"/>
              <a:chOff x="41289" y="3630579"/>
              <a:chExt cx="87129" cy="225459"/>
            </a:xfrm>
          </p:grpSpPr>
          <p:sp>
            <p:nvSpPr>
              <p:cNvPr id="182" name="Rectangle 1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3" name="Straight Connector 182"/>
              <p:cNvCxnSpPr>
                <a:stCxn id="182" idx="0"/>
                <a:endCxn id="1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/>
            <p:cNvGrpSpPr/>
            <p:nvPr/>
          </p:nvGrpSpPr>
          <p:grpSpPr>
            <a:xfrm>
              <a:off x="428952" y="5510464"/>
              <a:ext cx="123498" cy="319569"/>
              <a:chOff x="41289" y="3630579"/>
              <a:chExt cx="87129" cy="225459"/>
            </a:xfrm>
          </p:grpSpPr>
          <p:sp>
            <p:nvSpPr>
              <p:cNvPr id="186" name="Rectangle 1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7" name="Straight Connector 186"/>
              <p:cNvCxnSpPr>
                <a:stCxn id="186" idx="0"/>
                <a:endCxn id="1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53425" y="5510464"/>
              <a:ext cx="123498" cy="319569"/>
              <a:chOff x="41289" y="3630579"/>
              <a:chExt cx="87129" cy="225459"/>
            </a:xfrm>
          </p:grpSpPr>
          <p:sp>
            <p:nvSpPr>
              <p:cNvPr id="190" name="Rectangle 1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1" name="Straight Connector 190"/>
              <p:cNvCxnSpPr>
                <a:stCxn id="190" idx="0"/>
                <a:endCxn id="1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3" name="Group 192"/>
            <p:cNvGrpSpPr/>
            <p:nvPr/>
          </p:nvGrpSpPr>
          <p:grpSpPr>
            <a:xfrm>
              <a:off x="1591984" y="4545616"/>
              <a:ext cx="87129" cy="225459"/>
              <a:chOff x="41289" y="3630579"/>
              <a:chExt cx="87129" cy="225459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5" name="Straight Connector 194"/>
              <p:cNvCxnSpPr>
                <a:stCxn id="194" idx="0"/>
                <a:endCxn id="1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oup 196"/>
            <p:cNvGrpSpPr/>
            <p:nvPr/>
          </p:nvGrpSpPr>
          <p:grpSpPr>
            <a:xfrm>
              <a:off x="1789065" y="4545616"/>
              <a:ext cx="87129" cy="225459"/>
              <a:chOff x="41289" y="3630579"/>
              <a:chExt cx="87129" cy="225459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9" name="Straight Connector 198"/>
              <p:cNvCxnSpPr>
                <a:stCxn id="198" idx="0"/>
                <a:endCxn id="1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 200"/>
            <p:cNvGrpSpPr/>
            <p:nvPr/>
          </p:nvGrpSpPr>
          <p:grpSpPr>
            <a:xfrm>
              <a:off x="2256406" y="5040373"/>
              <a:ext cx="80118" cy="207316"/>
              <a:chOff x="41289" y="3630579"/>
              <a:chExt cx="87129" cy="225459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3" name="Straight Connector 202"/>
              <p:cNvCxnSpPr>
                <a:stCxn id="202" idx="0"/>
                <a:endCxn id="2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Group 204"/>
            <p:cNvGrpSpPr/>
            <p:nvPr/>
          </p:nvGrpSpPr>
          <p:grpSpPr>
            <a:xfrm>
              <a:off x="2449334" y="5040373"/>
              <a:ext cx="80118" cy="207316"/>
              <a:chOff x="41289" y="3630579"/>
              <a:chExt cx="87129" cy="225459"/>
            </a:xfrm>
          </p:grpSpPr>
          <p:sp>
            <p:nvSpPr>
              <p:cNvPr id="206" name="Rectangle 20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7" name="Straight Connector 206"/>
              <p:cNvCxnSpPr>
                <a:stCxn id="206" idx="0"/>
                <a:endCxn id="20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9" name="Group 208"/>
            <p:cNvGrpSpPr/>
            <p:nvPr/>
          </p:nvGrpSpPr>
          <p:grpSpPr>
            <a:xfrm>
              <a:off x="2649194" y="4544915"/>
              <a:ext cx="73700" cy="190710"/>
              <a:chOff x="41289" y="3630579"/>
              <a:chExt cx="87129" cy="225459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1" name="Straight Connector 210"/>
              <p:cNvCxnSpPr>
                <a:stCxn id="210" idx="0"/>
                <a:endCxn id="2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/>
            <p:cNvGrpSpPr/>
            <p:nvPr/>
          </p:nvGrpSpPr>
          <p:grpSpPr>
            <a:xfrm>
              <a:off x="2786429" y="4894253"/>
              <a:ext cx="87129" cy="225459"/>
              <a:chOff x="41289" y="3630579"/>
              <a:chExt cx="87129" cy="22545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5" name="Straight Connector 214"/>
              <p:cNvCxnSpPr>
                <a:stCxn id="214" idx="0"/>
                <a:endCxn id="2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2957306" y="4894253"/>
              <a:ext cx="87129" cy="225459"/>
              <a:chOff x="41289" y="3630579"/>
              <a:chExt cx="87129" cy="225459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9" name="Straight Connector 218"/>
              <p:cNvCxnSpPr>
                <a:stCxn id="218" idx="0"/>
                <a:endCxn id="2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1" name="Group 220"/>
            <p:cNvGrpSpPr/>
            <p:nvPr/>
          </p:nvGrpSpPr>
          <p:grpSpPr>
            <a:xfrm>
              <a:off x="1949351" y="5535609"/>
              <a:ext cx="123498" cy="319569"/>
              <a:chOff x="41289" y="3630579"/>
              <a:chExt cx="87129" cy="225459"/>
            </a:xfrm>
          </p:grpSpPr>
          <p:sp>
            <p:nvSpPr>
              <p:cNvPr id="222" name="Rectangle 2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3" name="Straight Connector 222"/>
              <p:cNvCxnSpPr>
                <a:stCxn id="222" idx="0"/>
                <a:endCxn id="2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" name="Group 224"/>
            <p:cNvGrpSpPr/>
            <p:nvPr/>
          </p:nvGrpSpPr>
          <p:grpSpPr>
            <a:xfrm>
              <a:off x="2456953" y="5566651"/>
              <a:ext cx="123498" cy="319569"/>
              <a:chOff x="41289" y="3630579"/>
              <a:chExt cx="87129" cy="225459"/>
            </a:xfrm>
          </p:grpSpPr>
          <p:sp>
            <p:nvSpPr>
              <p:cNvPr id="226" name="Rectangle 2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7" name="Straight Connector 226"/>
              <p:cNvCxnSpPr>
                <a:stCxn id="226" idx="0"/>
                <a:endCxn id="2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" name="Group 228"/>
            <p:cNvGrpSpPr/>
            <p:nvPr/>
          </p:nvGrpSpPr>
          <p:grpSpPr>
            <a:xfrm>
              <a:off x="2717439" y="5566651"/>
              <a:ext cx="123498" cy="319569"/>
              <a:chOff x="41289" y="3630579"/>
              <a:chExt cx="87129" cy="225459"/>
            </a:xfrm>
          </p:grpSpPr>
          <p:sp>
            <p:nvSpPr>
              <p:cNvPr id="230" name="Rectangle 2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1" name="Straight Connector 230"/>
              <p:cNvCxnSpPr>
                <a:stCxn id="230" idx="0"/>
                <a:endCxn id="2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" name="Group 232"/>
            <p:cNvGrpSpPr/>
            <p:nvPr/>
          </p:nvGrpSpPr>
          <p:grpSpPr>
            <a:xfrm>
              <a:off x="3405069" y="4547492"/>
              <a:ext cx="87129" cy="225459"/>
              <a:chOff x="41289" y="3630579"/>
              <a:chExt cx="87129" cy="225459"/>
            </a:xfrm>
          </p:grpSpPr>
          <p:sp>
            <p:nvSpPr>
              <p:cNvPr id="234" name="Rectangle 2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5" name="Straight Connector 234"/>
              <p:cNvCxnSpPr>
                <a:stCxn id="234" idx="0"/>
                <a:endCxn id="2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7" name="Group 236"/>
            <p:cNvGrpSpPr/>
            <p:nvPr/>
          </p:nvGrpSpPr>
          <p:grpSpPr>
            <a:xfrm>
              <a:off x="4126742" y="4754978"/>
              <a:ext cx="78360" cy="202769"/>
              <a:chOff x="41289" y="3630579"/>
              <a:chExt cx="87129" cy="225459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9" name="Straight Connector 238"/>
              <p:cNvCxnSpPr>
                <a:stCxn id="238" idx="0"/>
                <a:endCxn id="2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1" name="Group 240"/>
            <p:cNvGrpSpPr/>
            <p:nvPr/>
          </p:nvGrpSpPr>
          <p:grpSpPr>
            <a:xfrm>
              <a:off x="4631086" y="4673352"/>
              <a:ext cx="64472" cy="166831"/>
              <a:chOff x="41289" y="3630579"/>
              <a:chExt cx="87129" cy="225459"/>
            </a:xfrm>
          </p:grpSpPr>
          <p:sp>
            <p:nvSpPr>
              <p:cNvPr id="242" name="Rectangle 2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43" name="Straight Connector 242"/>
              <p:cNvCxnSpPr>
                <a:stCxn id="242" idx="0"/>
                <a:endCxn id="2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3" name="Group 252"/>
            <p:cNvGrpSpPr/>
            <p:nvPr/>
          </p:nvGrpSpPr>
          <p:grpSpPr>
            <a:xfrm>
              <a:off x="3708015" y="5240592"/>
              <a:ext cx="116298" cy="300938"/>
              <a:chOff x="41289" y="3630579"/>
              <a:chExt cx="87129" cy="225459"/>
            </a:xfrm>
          </p:grpSpPr>
          <p:sp>
            <p:nvSpPr>
              <p:cNvPr id="254" name="Rectangle 25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5" name="Straight Connector 254"/>
              <p:cNvCxnSpPr>
                <a:stCxn id="254" idx="0"/>
                <a:endCxn id="25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/>
            <p:cNvGrpSpPr/>
            <p:nvPr/>
          </p:nvGrpSpPr>
          <p:grpSpPr>
            <a:xfrm>
              <a:off x="4001299" y="5240592"/>
              <a:ext cx="116298" cy="300938"/>
              <a:chOff x="41289" y="3630579"/>
              <a:chExt cx="87129" cy="22545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9" name="Straight Connector 258"/>
              <p:cNvCxnSpPr>
                <a:stCxn id="258" idx="0"/>
                <a:endCxn id="25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1" name="Group 260"/>
            <p:cNvGrpSpPr/>
            <p:nvPr/>
          </p:nvGrpSpPr>
          <p:grpSpPr>
            <a:xfrm>
              <a:off x="4283313" y="5612321"/>
              <a:ext cx="97394" cy="252021"/>
              <a:chOff x="41289" y="3630579"/>
              <a:chExt cx="87129" cy="225459"/>
            </a:xfrm>
          </p:grpSpPr>
          <p:sp>
            <p:nvSpPr>
              <p:cNvPr id="262" name="Rectangle 26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3" name="Straight Connector 262"/>
              <p:cNvCxnSpPr>
                <a:stCxn id="262" idx="0"/>
                <a:endCxn id="26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5" name="Group 264"/>
            <p:cNvGrpSpPr/>
            <p:nvPr/>
          </p:nvGrpSpPr>
          <p:grpSpPr>
            <a:xfrm>
              <a:off x="4506934" y="5612321"/>
              <a:ext cx="97394" cy="252021"/>
              <a:chOff x="41289" y="3630579"/>
              <a:chExt cx="87129" cy="225459"/>
            </a:xfrm>
          </p:grpSpPr>
          <p:sp>
            <p:nvSpPr>
              <p:cNvPr id="266" name="Rectangle 26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7" name="Straight Connector 266"/>
              <p:cNvCxnSpPr>
                <a:stCxn id="266" idx="0"/>
                <a:endCxn id="26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9" name="Group 268"/>
            <p:cNvGrpSpPr/>
            <p:nvPr/>
          </p:nvGrpSpPr>
          <p:grpSpPr>
            <a:xfrm>
              <a:off x="4593443" y="5235442"/>
              <a:ext cx="87129" cy="225459"/>
              <a:chOff x="41289" y="3630579"/>
              <a:chExt cx="87129" cy="225459"/>
            </a:xfrm>
          </p:grpSpPr>
          <p:sp>
            <p:nvSpPr>
              <p:cNvPr id="270" name="Rectangle 26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1" name="Straight Connector 270"/>
              <p:cNvCxnSpPr>
                <a:stCxn id="270" idx="0"/>
                <a:endCxn id="27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3" name="Group 272"/>
            <p:cNvGrpSpPr/>
            <p:nvPr/>
          </p:nvGrpSpPr>
          <p:grpSpPr>
            <a:xfrm>
              <a:off x="4785355" y="5232803"/>
              <a:ext cx="87129" cy="225459"/>
              <a:chOff x="41289" y="3630579"/>
              <a:chExt cx="87129" cy="225459"/>
            </a:xfrm>
          </p:grpSpPr>
          <p:sp>
            <p:nvSpPr>
              <p:cNvPr id="274" name="Rectangle 27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5" name="Straight Connector 274"/>
              <p:cNvCxnSpPr>
                <a:stCxn id="274" idx="0"/>
                <a:endCxn id="27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7" name="Group 276"/>
            <p:cNvGrpSpPr/>
            <p:nvPr/>
          </p:nvGrpSpPr>
          <p:grpSpPr>
            <a:xfrm>
              <a:off x="4970474" y="5895616"/>
              <a:ext cx="123498" cy="319569"/>
              <a:chOff x="41289" y="3630579"/>
              <a:chExt cx="87129" cy="225459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9" name="Straight Connector 278"/>
              <p:cNvCxnSpPr>
                <a:stCxn id="278" idx="0"/>
                <a:endCxn id="2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/>
            <p:cNvGrpSpPr/>
            <p:nvPr/>
          </p:nvGrpSpPr>
          <p:grpSpPr>
            <a:xfrm>
              <a:off x="7264190" y="5245390"/>
              <a:ext cx="87129" cy="225459"/>
              <a:chOff x="41289" y="3630579"/>
              <a:chExt cx="87129" cy="225459"/>
            </a:xfrm>
          </p:grpSpPr>
          <p:sp>
            <p:nvSpPr>
              <p:cNvPr id="282" name="Rectangle 28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3" name="Straight Connector 282"/>
              <p:cNvCxnSpPr>
                <a:stCxn id="282" idx="0"/>
                <a:endCxn id="28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5" name="Group 284"/>
            <p:cNvGrpSpPr/>
            <p:nvPr/>
          </p:nvGrpSpPr>
          <p:grpSpPr>
            <a:xfrm>
              <a:off x="7045322" y="5245390"/>
              <a:ext cx="87129" cy="225459"/>
              <a:chOff x="41289" y="3630579"/>
              <a:chExt cx="87129" cy="225459"/>
            </a:xfrm>
          </p:grpSpPr>
          <p:sp>
            <p:nvSpPr>
              <p:cNvPr id="286" name="Rectangle 28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87" name="Straight Connector 286"/>
              <p:cNvCxnSpPr>
                <a:stCxn id="286" idx="0"/>
                <a:endCxn id="28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9" name="Group 288"/>
            <p:cNvGrpSpPr/>
            <p:nvPr/>
          </p:nvGrpSpPr>
          <p:grpSpPr>
            <a:xfrm>
              <a:off x="10069628" y="5679448"/>
              <a:ext cx="128082" cy="331431"/>
              <a:chOff x="41289" y="3630579"/>
              <a:chExt cx="87129" cy="225459"/>
            </a:xfrm>
          </p:grpSpPr>
          <p:sp>
            <p:nvSpPr>
              <p:cNvPr id="290" name="Rectangle 28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1" name="Straight Connector 290"/>
              <p:cNvCxnSpPr>
                <a:stCxn id="290" idx="0"/>
                <a:endCxn id="29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3" name="Group 292"/>
            <p:cNvGrpSpPr/>
            <p:nvPr/>
          </p:nvGrpSpPr>
          <p:grpSpPr>
            <a:xfrm>
              <a:off x="7405649" y="4950948"/>
              <a:ext cx="56673" cy="146650"/>
              <a:chOff x="41289" y="3630579"/>
              <a:chExt cx="87129" cy="225459"/>
            </a:xfrm>
          </p:grpSpPr>
          <p:sp>
            <p:nvSpPr>
              <p:cNvPr id="294" name="Rectangle 29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5" name="Straight Connector 294"/>
              <p:cNvCxnSpPr>
                <a:stCxn id="294" idx="0"/>
                <a:endCxn id="29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" name="Group 296"/>
            <p:cNvGrpSpPr/>
            <p:nvPr/>
          </p:nvGrpSpPr>
          <p:grpSpPr>
            <a:xfrm>
              <a:off x="7701584" y="5328576"/>
              <a:ext cx="102533" cy="265319"/>
              <a:chOff x="41289" y="3630579"/>
              <a:chExt cx="87129" cy="225459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9" name="Straight Connector 298"/>
              <p:cNvCxnSpPr>
                <a:stCxn id="298" idx="0"/>
                <a:endCxn id="29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/>
            <p:cNvGrpSpPr/>
            <p:nvPr/>
          </p:nvGrpSpPr>
          <p:grpSpPr>
            <a:xfrm>
              <a:off x="7918124" y="5328576"/>
              <a:ext cx="102533" cy="265319"/>
              <a:chOff x="41289" y="3630579"/>
              <a:chExt cx="87129" cy="225459"/>
            </a:xfrm>
          </p:grpSpPr>
          <p:sp>
            <p:nvSpPr>
              <p:cNvPr id="302" name="Rectangle 30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3" name="Straight Connector 302"/>
              <p:cNvCxnSpPr>
                <a:stCxn id="302" idx="0"/>
                <a:endCxn id="30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9" name="Group 308"/>
            <p:cNvGrpSpPr/>
            <p:nvPr/>
          </p:nvGrpSpPr>
          <p:grpSpPr>
            <a:xfrm>
              <a:off x="8243835" y="4952140"/>
              <a:ext cx="87129" cy="225459"/>
              <a:chOff x="41289" y="3630579"/>
              <a:chExt cx="87129" cy="225459"/>
            </a:xfrm>
          </p:grpSpPr>
          <p:sp>
            <p:nvSpPr>
              <p:cNvPr id="310" name="Rectangle 30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1" name="Straight Connector 310"/>
              <p:cNvCxnSpPr>
                <a:stCxn id="310" idx="0"/>
                <a:endCxn id="31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3" name="Group 312"/>
            <p:cNvGrpSpPr/>
            <p:nvPr/>
          </p:nvGrpSpPr>
          <p:grpSpPr>
            <a:xfrm>
              <a:off x="8449624" y="4952140"/>
              <a:ext cx="87129" cy="225459"/>
              <a:chOff x="41289" y="3630579"/>
              <a:chExt cx="87129" cy="225459"/>
            </a:xfrm>
          </p:grpSpPr>
          <p:sp>
            <p:nvSpPr>
              <p:cNvPr id="314" name="Rectangle 31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5" name="Straight Connector 314"/>
              <p:cNvCxnSpPr>
                <a:stCxn id="314" idx="0"/>
                <a:endCxn id="31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Group 316"/>
            <p:cNvGrpSpPr/>
            <p:nvPr/>
          </p:nvGrpSpPr>
          <p:grpSpPr>
            <a:xfrm>
              <a:off x="10919588" y="5691971"/>
              <a:ext cx="102056" cy="264084"/>
              <a:chOff x="41289" y="3630579"/>
              <a:chExt cx="87129" cy="225459"/>
            </a:xfrm>
          </p:grpSpPr>
          <p:sp>
            <p:nvSpPr>
              <p:cNvPr id="318" name="Rectangle 31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19" name="Straight Connector 318"/>
              <p:cNvCxnSpPr>
                <a:stCxn id="318" idx="0"/>
                <a:endCxn id="31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9284504" y="5035539"/>
              <a:ext cx="73287" cy="189642"/>
              <a:chOff x="41289" y="3630579"/>
              <a:chExt cx="87129" cy="225459"/>
            </a:xfrm>
          </p:grpSpPr>
          <p:sp>
            <p:nvSpPr>
              <p:cNvPr id="322" name="Rectangle 32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3" name="Straight Connector 322"/>
              <p:cNvCxnSpPr>
                <a:stCxn id="322" idx="0"/>
                <a:endCxn id="32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5" name="Group 324"/>
            <p:cNvGrpSpPr/>
            <p:nvPr/>
          </p:nvGrpSpPr>
          <p:grpSpPr>
            <a:xfrm>
              <a:off x="9162552" y="5505205"/>
              <a:ext cx="64267" cy="166299"/>
              <a:chOff x="41289" y="3630579"/>
              <a:chExt cx="87129" cy="225459"/>
            </a:xfrm>
          </p:grpSpPr>
          <p:sp>
            <p:nvSpPr>
              <p:cNvPr id="326" name="Rectangle 32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7" name="Straight Connector 326"/>
              <p:cNvCxnSpPr>
                <a:stCxn id="326" idx="0"/>
                <a:endCxn id="32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9" name="Group 328"/>
            <p:cNvGrpSpPr/>
            <p:nvPr/>
          </p:nvGrpSpPr>
          <p:grpSpPr>
            <a:xfrm>
              <a:off x="9419538" y="5306425"/>
              <a:ext cx="82727" cy="214069"/>
              <a:chOff x="41289" y="3630579"/>
              <a:chExt cx="87129" cy="225459"/>
            </a:xfrm>
          </p:grpSpPr>
          <p:sp>
            <p:nvSpPr>
              <p:cNvPr id="330" name="Rectangle 32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1" name="Straight Connector 330"/>
              <p:cNvCxnSpPr>
                <a:stCxn id="330" idx="0"/>
                <a:endCxn id="33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3" name="Group 332"/>
            <p:cNvGrpSpPr/>
            <p:nvPr/>
          </p:nvGrpSpPr>
          <p:grpSpPr>
            <a:xfrm>
              <a:off x="9588346" y="5302138"/>
              <a:ext cx="82727" cy="214069"/>
              <a:chOff x="41289" y="3630579"/>
              <a:chExt cx="87129" cy="225459"/>
            </a:xfrm>
          </p:grpSpPr>
          <p:sp>
            <p:nvSpPr>
              <p:cNvPr id="334" name="Rectangle 333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5" name="Straight Connector 334"/>
              <p:cNvCxnSpPr>
                <a:stCxn id="334" idx="0"/>
                <a:endCxn id="334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Group 336"/>
            <p:cNvGrpSpPr/>
            <p:nvPr/>
          </p:nvGrpSpPr>
          <p:grpSpPr>
            <a:xfrm>
              <a:off x="10827961" y="5179850"/>
              <a:ext cx="81623" cy="211212"/>
              <a:chOff x="41289" y="3630579"/>
              <a:chExt cx="87129" cy="225459"/>
            </a:xfrm>
          </p:grpSpPr>
          <p:sp>
            <p:nvSpPr>
              <p:cNvPr id="338" name="Rectangle 33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9" name="Straight Connector 338"/>
              <p:cNvCxnSpPr>
                <a:stCxn id="338" idx="0"/>
                <a:endCxn id="33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1" name="Group 340"/>
            <p:cNvGrpSpPr/>
            <p:nvPr/>
          </p:nvGrpSpPr>
          <p:grpSpPr>
            <a:xfrm>
              <a:off x="10979907" y="5174259"/>
              <a:ext cx="81623" cy="211212"/>
              <a:chOff x="41289" y="3630579"/>
              <a:chExt cx="87129" cy="225459"/>
            </a:xfrm>
          </p:grpSpPr>
          <p:sp>
            <p:nvSpPr>
              <p:cNvPr id="342" name="Rectangle 341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3" name="Straight Connector 342"/>
              <p:cNvCxnSpPr>
                <a:stCxn id="342" idx="0"/>
                <a:endCxn id="342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5" name="Group 354"/>
            <p:cNvGrpSpPr/>
            <p:nvPr/>
          </p:nvGrpSpPr>
          <p:grpSpPr>
            <a:xfrm>
              <a:off x="11329873" y="5132016"/>
              <a:ext cx="83919" cy="217152"/>
              <a:chOff x="41289" y="3630579"/>
              <a:chExt cx="87129" cy="225459"/>
            </a:xfrm>
          </p:grpSpPr>
          <p:sp>
            <p:nvSpPr>
              <p:cNvPr id="356" name="Rectangle 355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57" name="Straight Connector 356"/>
              <p:cNvCxnSpPr>
                <a:stCxn id="356" idx="0"/>
                <a:endCxn id="356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oup 358"/>
            <p:cNvGrpSpPr/>
            <p:nvPr/>
          </p:nvGrpSpPr>
          <p:grpSpPr>
            <a:xfrm>
              <a:off x="11480838" y="5126584"/>
              <a:ext cx="83919" cy="217152"/>
              <a:chOff x="41289" y="3630579"/>
              <a:chExt cx="87129" cy="225459"/>
            </a:xfrm>
          </p:grpSpPr>
          <p:sp>
            <p:nvSpPr>
              <p:cNvPr id="360" name="Rectangle 359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1" name="Straight Connector 360"/>
              <p:cNvCxnSpPr>
                <a:stCxn id="360" idx="0"/>
                <a:endCxn id="360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7" name="Group 366"/>
            <p:cNvGrpSpPr/>
            <p:nvPr/>
          </p:nvGrpSpPr>
          <p:grpSpPr>
            <a:xfrm>
              <a:off x="4749641" y="4672415"/>
              <a:ext cx="64472" cy="166831"/>
              <a:chOff x="41289" y="3630579"/>
              <a:chExt cx="87129" cy="225459"/>
            </a:xfrm>
          </p:grpSpPr>
          <p:sp>
            <p:nvSpPr>
              <p:cNvPr id="368" name="Rectangle 36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9" name="Straight Connector 368"/>
              <p:cNvCxnSpPr>
                <a:stCxn id="368" idx="0"/>
                <a:endCxn id="36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Freeform 101"/>
            <p:cNvSpPr/>
            <p:nvPr/>
          </p:nvSpPr>
          <p:spPr>
            <a:xfrm>
              <a:off x="-62486" y="3811876"/>
              <a:ext cx="3632200" cy="2012950"/>
            </a:xfrm>
            <a:custGeom>
              <a:avLst/>
              <a:gdLst>
                <a:gd name="connsiteX0" fmla="*/ 31750 w 3632200"/>
                <a:gd name="connsiteY0" fmla="*/ 260350 h 2012950"/>
                <a:gd name="connsiteX1" fmla="*/ 311150 w 3632200"/>
                <a:gd name="connsiteY1" fmla="*/ 0 h 2012950"/>
                <a:gd name="connsiteX2" fmla="*/ 673100 w 3632200"/>
                <a:gd name="connsiteY2" fmla="*/ 82550 h 2012950"/>
                <a:gd name="connsiteX3" fmla="*/ 857250 w 3632200"/>
                <a:gd name="connsiteY3" fmla="*/ 304800 h 2012950"/>
                <a:gd name="connsiteX4" fmla="*/ 895350 w 3632200"/>
                <a:gd name="connsiteY4" fmla="*/ 241300 h 2012950"/>
                <a:gd name="connsiteX5" fmla="*/ 1263650 w 3632200"/>
                <a:gd name="connsiteY5" fmla="*/ 171450 h 2012950"/>
                <a:gd name="connsiteX6" fmla="*/ 1593850 w 3632200"/>
                <a:gd name="connsiteY6" fmla="*/ 520700 h 2012950"/>
                <a:gd name="connsiteX7" fmla="*/ 1619250 w 3632200"/>
                <a:gd name="connsiteY7" fmla="*/ 533400 h 2012950"/>
                <a:gd name="connsiteX8" fmla="*/ 1841500 w 3632200"/>
                <a:gd name="connsiteY8" fmla="*/ 311150 h 2012950"/>
                <a:gd name="connsiteX9" fmla="*/ 2216150 w 3632200"/>
                <a:gd name="connsiteY9" fmla="*/ 387350 h 2012950"/>
                <a:gd name="connsiteX10" fmla="*/ 2393950 w 3632200"/>
                <a:gd name="connsiteY10" fmla="*/ 590550 h 2012950"/>
                <a:gd name="connsiteX11" fmla="*/ 2501900 w 3632200"/>
                <a:gd name="connsiteY11" fmla="*/ 488950 h 2012950"/>
                <a:gd name="connsiteX12" fmla="*/ 2851150 w 3632200"/>
                <a:gd name="connsiteY12" fmla="*/ 406400 h 2012950"/>
                <a:gd name="connsiteX13" fmla="*/ 3124200 w 3632200"/>
                <a:gd name="connsiteY13" fmla="*/ 679450 h 2012950"/>
                <a:gd name="connsiteX14" fmla="*/ 3403600 w 3632200"/>
                <a:gd name="connsiteY14" fmla="*/ 749300 h 2012950"/>
                <a:gd name="connsiteX15" fmla="*/ 3575050 w 3632200"/>
                <a:gd name="connsiteY15" fmla="*/ 1016000 h 2012950"/>
                <a:gd name="connsiteX16" fmla="*/ 3479800 w 3632200"/>
                <a:gd name="connsiteY16" fmla="*/ 1028700 h 2012950"/>
                <a:gd name="connsiteX17" fmla="*/ 3390900 w 3632200"/>
                <a:gd name="connsiteY17" fmla="*/ 1136650 h 2012950"/>
                <a:gd name="connsiteX18" fmla="*/ 3022600 w 3632200"/>
                <a:gd name="connsiteY18" fmla="*/ 723900 h 2012950"/>
                <a:gd name="connsiteX19" fmla="*/ 2717800 w 3632200"/>
                <a:gd name="connsiteY19" fmla="*/ 1041400 h 2012950"/>
                <a:gd name="connsiteX20" fmla="*/ 2844800 w 3632200"/>
                <a:gd name="connsiteY20" fmla="*/ 1206500 h 2012950"/>
                <a:gd name="connsiteX21" fmla="*/ 3251200 w 3632200"/>
                <a:gd name="connsiteY21" fmla="*/ 1301750 h 2012950"/>
                <a:gd name="connsiteX22" fmla="*/ 3632200 w 3632200"/>
                <a:gd name="connsiteY22" fmla="*/ 1714500 h 2012950"/>
                <a:gd name="connsiteX23" fmla="*/ 3238500 w 3632200"/>
                <a:gd name="connsiteY23" fmla="*/ 1765300 h 2012950"/>
                <a:gd name="connsiteX24" fmla="*/ 2762250 w 3632200"/>
                <a:gd name="connsiteY24" fmla="*/ 1257300 h 2012950"/>
                <a:gd name="connsiteX25" fmla="*/ 2355850 w 3632200"/>
                <a:gd name="connsiteY25" fmla="*/ 1689100 h 2012950"/>
                <a:gd name="connsiteX26" fmla="*/ 2406650 w 3632200"/>
                <a:gd name="connsiteY26" fmla="*/ 1778000 h 2012950"/>
                <a:gd name="connsiteX27" fmla="*/ 2343150 w 3632200"/>
                <a:gd name="connsiteY27" fmla="*/ 1784350 h 2012950"/>
                <a:gd name="connsiteX28" fmla="*/ 1905000 w 3632200"/>
                <a:gd name="connsiteY28" fmla="*/ 1308100 h 2012950"/>
                <a:gd name="connsiteX29" fmla="*/ 1257300 w 3632200"/>
                <a:gd name="connsiteY29" fmla="*/ 2012950 h 2012950"/>
                <a:gd name="connsiteX30" fmla="*/ 469900 w 3632200"/>
                <a:gd name="connsiteY30" fmla="*/ 1225550 h 2012950"/>
                <a:gd name="connsiteX31" fmla="*/ 19050 w 3632200"/>
                <a:gd name="connsiteY31" fmla="*/ 1676400 h 2012950"/>
                <a:gd name="connsiteX32" fmla="*/ 0 w 3632200"/>
                <a:gd name="connsiteY32" fmla="*/ 1612900 h 2012950"/>
                <a:gd name="connsiteX33" fmla="*/ 82550 w 3632200"/>
                <a:gd name="connsiteY33" fmla="*/ 1498600 h 2012950"/>
                <a:gd name="connsiteX34" fmla="*/ 469900 w 3632200"/>
                <a:gd name="connsiteY34" fmla="*/ 1130300 h 2012950"/>
                <a:gd name="connsiteX35" fmla="*/ 990600 w 3632200"/>
                <a:gd name="connsiteY35" fmla="*/ 1250950 h 2012950"/>
                <a:gd name="connsiteX36" fmla="*/ 1225550 w 3632200"/>
                <a:gd name="connsiteY36" fmla="*/ 1524000 h 2012950"/>
                <a:gd name="connsiteX37" fmla="*/ 1403350 w 3632200"/>
                <a:gd name="connsiteY37" fmla="*/ 1327150 h 2012950"/>
                <a:gd name="connsiteX38" fmla="*/ 1898650 w 3632200"/>
                <a:gd name="connsiteY38" fmla="*/ 1206500 h 2012950"/>
                <a:gd name="connsiteX39" fmla="*/ 2311400 w 3632200"/>
                <a:gd name="connsiteY39" fmla="*/ 1619250 h 2012950"/>
                <a:gd name="connsiteX40" fmla="*/ 2755900 w 3632200"/>
                <a:gd name="connsiteY40" fmla="*/ 1181100 h 2012950"/>
                <a:gd name="connsiteX41" fmla="*/ 2495550 w 3632200"/>
                <a:gd name="connsiteY41" fmla="*/ 920750 h 2012950"/>
                <a:gd name="connsiteX42" fmla="*/ 2120900 w 3632200"/>
                <a:gd name="connsiteY42" fmla="*/ 1327150 h 2012950"/>
                <a:gd name="connsiteX43" fmla="*/ 2012950 w 3632200"/>
                <a:gd name="connsiteY43" fmla="*/ 1295400 h 2012950"/>
                <a:gd name="connsiteX44" fmla="*/ 1892300 w 3632200"/>
                <a:gd name="connsiteY44" fmla="*/ 1200150 h 2012950"/>
                <a:gd name="connsiteX45" fmla="*/ 1943100 w 3632200"/>
                <a:gd name="connsiteY45" fmla="*/ 1111250 h 2012950"/>
                <a:gd name="connsiteX46" fmla="*/ 1695450 w 3632200"/>
                <a:gd name="connsiteY46" fmla="*/ 1143000 h 2012950"/>
                <a:gd name="connsiteX47" fmla="*/ 1333500 w 3632200"/>
                <a:gd name="connsiteY47" fmla="*/ 755650 h 2012950"/>
                <a:gd name="connsiteX48" fmla="*/ 946150 w 3632200"/>
                <a:gd name="connsiteY48" fmla="*/ 1130300 h 2012950"/>
                <a:gd name="connsiteX49" fmla="*/ 908050 w 3632200"/>
                <a:gd name="connsiteY49" fmla="*/ 1079500 h 2012950"/>
                <a:gd name="connsiteX50" fmla="*/ 984250 w 3632200"/>
                <a:gd name="connsiteY50" fmla="*/ 1003300 h 2012950"/>
                <a:gd name="connsiteX51" fmla="*/ 647700 w 3632200"/>
                <a:gd name="connsiteY51" fmla="*/ 666750 h 2012950"/>
                <a:gd name="connsiteX52" fmla="*/ 298450 w 3632200"/>
                <a:gd name="connsiteY52" fmla="*/ 1079500 h 2012950"/>
                <a:gd name="connsiteX53" fmla="*/ 6350 w 3632200"/>
                <a:gd name="connsiteY53" fmla="*/ 1003300 h 2012950"/>
                <a:gd name="connsiteX54" fmla="*/ 234950 w 3632200"/>
                <a:gd name="connsiteY54" fmla="*/ 673100 h 2012950"/>
                <a:gd name="connsiteX55" fmla="*/ 641350 w 3632200"/>
                <a:gd name="connsiteY55" fmla="*/ 577850 h 2012950"/>
                <a:gd name="connsiteX56" fmla="*/ 1009650 w 3632200"/>
                <a:gd name="connsiteY56" fmla="*/ 952500 h 2012950"/>
                <a:gd name="connsiteX57" fmla="*/ 1320800 w 3632200"/>
                <a:gd name="connsiteY57" fmla="*/ 660400 h 2012950"/>
                <a:gd name="connsiteX58" fmla="*/ 1689100 w 3632200"/>
                <a:gd name="connsiteY58" fmla="*/ 742950 h 2012950"/>
                <a:gd name="connsiteX59" fmla="*/ 1974850 w 3632200"/>
                <a:gd name="connsiteY59" fmla="*/ 1041400 h 2012950"/>
                <a:gd name="connsiteX60" fmla="*/ 2089150 w 3632200"/>
                <a:gd name="connsiteY60" fmla="*/ 933450 h 2012950"/>
                <a:gd name="connsiteX61" fmla="*/ 2495550 w 3632200"/>
                <a:gd name="connsiteY61" fmla="*/ 825500 h 2012950"/>
                <a:gd name="connsiteX62" fmla="*/ 2660650 w 3632200"/>
                <a:gd name="connsiteY62" fmla="*/ 990600 h 2012950"/>
                <a:gd name="connsiteX63" fmla="*/ 2997200 w 3632200"/>
                <a:gd name="connsiteY63" fmla="*/ 654050 h 2012950"/>
                <a:gd name="connsiteX64" fmla="*/ 2825750 w 3632200"/>
                <a:gd name="connsiteY64" fmla="*/ 488950 h 2012950"/>
                <a:gd name="connsiteX65" fmla="*/ 2527300 w 3632200"/>
                <a:gd name="connsiteY65" fmla="*/ 825500 h 2012950"/>
                <a:gd name="connsiteX66" fmla="*/ 2330450 w 3632200"/>
                <a:gd name="connsiteY66" fmla="*/ 787400 h 2012950"/>
                <a:gd name="connsiteX67" fmla="*/ 2355850 w 3632200"/>
                <a:gd name="connsiteY67" fmla="*/ 698500 h 2012950"/>
                <a:gd name="connsiteX68" fmla="*/ 2146300 w 3632200"/>
                <a:gd name="connsiteY68" fmla="*/ 736600 h 2012950"/>
                <a:gd name="connsiteX69" fmla="*/ 1841500 w 3632200"/>
                <a:gd name="connsiteY69" fmla="*/ 381000 h 2012950"/>
                <a:gd name="connsiteX70" fmla="*/ 1568450 w 3632200"/>
                <a:gd name="connsiteY70" fmla="*/ 666750 h 2012950"/>
                <a:gd name="connsiteX71" fmla="*/ 1517650 w 3632200"/>
                <a:gd name="connsiteY71" fmla="*/ 641350 h 2012950"/>
                <a:gd name="connsiteX72" fmla="*/ 1574800 w 3632200"/>
                <a:gd name="connsiteY72" fmla="*/ 577850 h 2012950"/>
                <a:gd name="connsiteX73" fmla="*/ 1244600 w 3632200"/>
                <a:gd name="connsiteY73" fmla="*/ 254000 h 2012950"/>
                <a:gd name="connsiteX74" fmla="*/ 908050 w 3632200"/>
                <a:gd name="connsiteY74" fmla="*/ 609600 h 2012950"/>
                <a:gd name="connsiteX75" fmla="*/ 641350 w 3632200"/>
                <a:gd name="connsiteY75" fmla="*/ 558800 h 2012950"/>
                <a:gd name="connsiteX76" fmla="*/ 768350 w 3632200"/>
                <a:gd name="connsiteY76" fmla="*/ 419100 h 2012950"/>
                <a:gd name="connsiteX77" fmla="*/ 615950 w 3632200"/>
                <a:gd name="connsiteY77" fmla="*/ 431800 h 2012950"/>
                <a:gd name="connsiteX78" fmla="*/ 311150 w 3632200"/>
                <a:gd name="connsiteY78" fmla="*/ 82550 h 2012950"/>
                <a:gd name="connsiteX79" fmla="*/ 50800 w 3632200"/>
                <a:gd name="connsiteY79" fmla="*/ 330200 h 2012950"/>
                <a:gd name="connsiteX80" fmla="*/ 0 w 3632200"/>
                <a:gd name="connsiteY80" fmla="*/ 311150 h 2012950"/>
                <a:gd name="connsiteX81" fmla="*/ 6350 w 3632200"/>
                <a:gd name="connsiteY81" fmla="*/ 317500 h 2012950"/>
                <a:gd name="connsiteX82" fmla="*/ 6350 w 3632200"/>
                <a:gd name="connsiteY82" fmla="*/ 31750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32200" h="2012950">
                  <a:moveTo>
                    <a:pt x="31750" y="260350"/>
                  </a:moveTo>
                  <a:lnTo>
                    <a:pt x="311150" y="0"/>
                  </a:lnTo>
                  <a:lnTo>
                    <a:pt x="673100" y="82550"/>
                  </a:lnTo>
                  <a:lnTo>
                    <a:pt x="857250" y="304800"/>
                  </a:lnTo>
                  <a:lnTo>
                    <a:pt x="895350" y="241300"/>
                  </a:lnTo>
                  <a:lnTo>
                    <a:pt x="1263650" y="171450"/>
                  </a:lnTo>
                  <a:lnTo>
                    <a:pt x="1593850" y="520700"/>
                  </a:lnTo>
                  <a:lnTo>
                    <a:pt x="1619250" y="533400"/>
                  </a:lnTo>
                  <a:lnTo>
                    <a:pt x="1841500" y="311150"/>
                  </a:lnTo>
                  <a:lnTo>
                    <a:pt x="2216150" y="387350"/>
                  </a:lnTo>
                  <a:lnTo>
                    <a:pt x="2393950" y="590550"/>
                  </a:lnTo>
                  <a:lnTo>
                    <a:pt x="2501900" y="488950"/>
                  </a:lnTo>
                  <a:lnTo>
                    <a:pt x="2851150" y="406400"/>
                  </a:lnTo>
                  <a:lnTo>
                    <a:pt x="3124200" y="679450"/>
                  </a:lnTo>
                  <a:lnTo>
                    <a:pt x="3403600" y="749300"/>
                  </a:lnTo>
                  <a:lnTo>
                    <a:pt x="3575050" y="1016000"/>
                  </a:lnTo>
                  <a:lnTo>
                    <a:pt x="3479800" y="1028700"/>
                  </a:lnTo>
                  <a:lnTo>
                    <a:pt x="3390900" y="1136650"/>
                  </a:lnTo>
                  <a:lnTo>
                    <a:pt x="3022600" y="723900"/>
                  </a:lnTo>
                  <a:lnTo>
                    <a:pt x="2717800" y="1041400"/>
                  </a:lnTo>
                  <a:lnTo>
                    <a:pt x="2844800" y="1206500"/>
                  </a:lnTo>
                  <a:lnTo>
                    <a:pt x="3251200" y="1301750"/>
                  </a:lnTo>
                  <a:lnTo>
                    <a:pt x="3632200" y="1714500"/>
                  </a:lnTo>
                  <a:lnTo>
                    <a:pt x="3238500" y="1765300"/>
                  </a:lnTo>
                  <a:lnTo>
                    <a:pt x="2762250" y="1257300"/>
                  </a:lnTo>
                  <a:lnTo>
                    <a:pt x="2355850" y="1689100"/>
                  </a:lnTo>
                  <a:lnTo>
                    <a:pt x="2406650" y="1778000"/>
                  </a:lnTo>
                  <a:lnTo>
                    <a:pt x="2343150" y="1784350"/>
                  </a:lnTo>
                  <a:lnTo>
                    <a:pt x="1905000" y="1308100"/>
                  </a:lnTo>
                  <a:lnTo>
                    <a:pt x="1257300" y="2012950"/>
                  </a:lnTo>
                  <a:lnTo>
                    <a:pt x="469900" y="1225550"/>
                  </a:lnTo>
                  <a:lnTo>
                    <a:pt x="19050" y="1676400"/>
                  </a:lnTo>
                  <a:lnTo>
                    <a:pt x="0" y="1612900"/>
                  </a:lnTo>
                  <a:lnTo>
                    <a:pt x="82550" y="1498600"/>
                  </a:lnTo>
                  <a:lnTo>
                    <a:pt x="469900" y="1130300"/>
                  </a:lnTo>
                  <a:lnTo>
                    <a:pt x="990600" y="1250950"/>
                  </a:lnTo>
                  <a:lnTo>
                    <a:pt x="1225550" y="1524000"/>
                  </a:lnTo>
                  <a:lnTo>
                    <a:pt x="1403350" y="1327150"/>
                  </a:lnTo>
                  <a:lnTo>
                    <a:pt x="1898650" y="1206500"/>
                  </a:lnTo>
                  <a:lnTo>
                    <a:pt x="2311400" y="1619250"/>
                  </a:lnTo>
                  <a:lnTo>
                    <a:pt x="2755900" y="1181100"/>
                  </a:lnTo>
                  <a:lnTo>
                    <a:pt x="2495550" y="920750"/>
                  </a:lnTo>
                  <a:lnTo>
                    <a:pt x="2120900" y="1327150"/>
                  </a:lnTo>
                  <a:lnTo>
                    <a:pt x="2012950" y="1295400"/>
                  </a:lnTo>
                  <a:lnTo>
                    <a:pt x="1892300" y="1200150"/>
                  </a:lnTo>
                  <a:lnTo>
                    <a:pt x="1943100" y="1111250"/>
                  </a:lnTo>
                  <a:lnTo>
                    <a:pt x="1695450" y="1143000"/>
                  </a:lnTo>
                  <a:lnTo>
                    <a:pt x="1333500" y="755650"/>
                  </a:lnTo>
                  <a:lnTo>
                    <a:pt x="946150" y="1130300"/>
                  </a:lnTo>
                  <a:lnTo>
                    <a:pt x="908050" y="1079500"/>
                  </a:lnTo>
                  <a:lnTo>
                    <a:pt x="984250" y="1003300"/>
                  </a:lnTo>
                  <a:lnTo>
                    <a:pt x="647700" y="666750"/>
                  </a:lnTo>
                  <a:lnTo>
                    <a:pt x="298450" y="1079500"/>
                  </a:lnTo>
                  <a:lnTo>
                    <a:pt x="6350" y="1003300"/>
                  </a:lnTo>
                  <a:lnTo>
                    <a:pt x="234950" y="673100"/>
                  </a:lnTo>
                  <a:lnTo>
                    <a:pt x="641350" y="577850"/>
                  </a:lnTo>
                  <a:lnTo>
                    <a:pt x="1009650" y="952500"/>
                  </a:lnTo>
                  <a:lnTo>
                    <a:pt x="1320800" y="660400"/>
                  </a:lnTo>
                  <a:lnTo>
                    <a:pt x="1689100" y="742950"/>
                  </a:lnTo>
                  <a:lnTo>
                    <a:pt x="1974850" y="1041400"/>
                  </a:lnTo>
                  <a:lnTo>
                    <a:pt x="2089150" y="933450"/>
                  </a:lnTo>
                  <a:lnTo>
                    <a:pt x="2495550" y="825500"/>
                  </a:lnTo>
                  <a:lnTo>
                    <a:pt x="2660650" y="990600"/>
                  </a:lnTo>
                  <a:lnTo>
                    <a:pt x="2997200" y="654050"/>
                  </a:lnTo>
                  <a:lnTo>
                    <a:pt x="2825750" y="488950"/>
                  </a:lnTo>
                  <a:lnTo>
                    <a:pt x="2527300" y="825500"/>
                  </a:lnTo>
                  <a:lnTo>
                    <a:pt x="2330450" y="787400"/>
                  </a:lnTo>
                  <a:lnTo>
                    <a:pt x="2355850" y="698500"/>
                  </a:lnTo>
                  <a:lnTo>
                    <a:pt x="2146300" y="736600"/>
                  </a:lnTo>
                  <a:lnTo>
                    <a:pt x="1841500" y="381000"/>
                  </a:lnTo>
                  <a:lnTo>
                    <a:pt x="1568450" y="666750"/>
                  </a:lnTo>
                  <a:lnTo>
                    <a:pt x="1517650" y="641350"/>
                  </a:lnTo>
                  <a:lnTo>
                    <a:pt x="1574800" y="577850"/>
                  </a:lnTo>
                  <a:lnTo>
                    <a:pt x="1244600" y="254000"/>
                  </a:lnTo>
                  <a:lnTo>
                    <a:pt x="908050" y="609600"/>
                  </a:lnTo>
                  <a:lnTo>
                    <a:pt x="641350" y="558800"/>
                  </a:lnTo>
                  <a:lnTo>
                    <a:pt x="768350" y="419100"/>
                  </a:lnTo>
                  <a:lnTo>
                    <a:pt x="615950" y="431800"/>
                  </a:lnTo>
                  <a:lnTo>
                    <a:pt x="311150" y="82550"/>
                  </a:lnTo>
                  <a:lnTo>
                    <a:pt x="50800" y="330200"/>
                  </a:lnTo>
                  <a:lnTo>
                    <a:pt x="0" y="311150"/>
                  </a:lnTo>
                  <a:lnTo>
                    <a:pt x="6350" y="317500"/>
                  </a:lnTo>
                  <a:lnTo>
                    <a:pt x="6350" y="317500"/>
                  </a:lnTo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331977" y="5208635"/>
              <a:ext cx="2273300" cy="993468"/>
            </a:xfrm>
            <a:custGeom>
              <a:avLst/>
              <a:gdLst>
                <a:gd name="connsiteX0" fmla="*/ 1132073 w 2273300"/>
                <a:gd name="connsiteY0" fmla="*/ 0 h 993468"/>
                <a:gd name="connsiteX1" fmla="*/ 1175468 w 2273300"/>
                <a:gd name="connsiteY1" fmla="*/ 9643 h 993468"/>
                <a:gd name="connsiteX2" fmla="*/ 1187450 w 2273300"/>
                <a:gd name="connsiteY2" fmla="*/ 21918 h 993468"/>
                <a:gd name="connsiteX3" fmla="*/ 1492250 w 2273300"/>
                <a:gd name="connsiteY3" fmla="*/ 117168 h 993468"/>
                <a:gd name="connsiteX4" fmla="*/ 1670050 w 2273300"/>
                <a:gd name="connsiteY4" fmla="*/ 294968 h 993468"/>
                <a:gd name="connsiteX5" fmla="*/ 1784350 w 2273300"/>
                <a:gd name="connsiteY5" fmla="*/ 288618 h 993468"/>
                <a:gd name="connsiteX6" fmla="*/ 2273300 w 2273300"/>
                <a:gd name="connsiteY6" fmla="*/ 790268 h 993468"/>
                <a:gd name="connsiteX7" fmla="*/ 2266950 w 2273300"/>
                <a:gd name="connsiteY7" fmla="*/ 853768 h 993468"/>
                <a:gd name="connsiteX8" fmla="*/ 1790700 w 2273300"/>
                <a:gd name="connsiteY8" fmla="*/ 358468 h 993468"/>
                <a:gd name="connsiteX9" fmla="*/ 1308100 w 2273300"/>
                <a:gd name="connsiteY9" fmla="*/ 872818 h 993468"/>
                <a:gd name="connsiteX10" fmla="*/ 1219200 w 2273300"/>
                <a:gd name="connsiteY10" fmla="*/ 847418 h 993468"/>
                <a:gd name="connsiteX11" fmla="*/ 1295400 w 2273300"/>
                <a:gd name="connsiteY11" fmla="*/ 974418 h 993468"/>
                <a:gd name="connsiteX12" fmla="*/ 882650 w 2273300"/>
                <a:gd name="connsiteY12" fmla="*/ 993468 h 993468"/>
                <a:gd name="connsiteX13" fmla="*/ 546100 w 2273300"/>
                <a:gd name="connsiteY13" fmla="*/ 637868 h 993468"/>
                <a:gd name="connsiteX14" fmla="*/ 311150 w 2273300"/>
                <a:gd name="connsiteY14" fmla="*/ 885518 h 993468"/>
                <a:gd name="connsiteX15" fmla="*/ 273050 w 2273300"/>
                <a:gd name="connsiteY15" fmla="*/ 961718 h 993468"/>
                <a:gd name="connsiteX16" fmla="*/ 203200 w 2273300"/>
                <a:gd name="connsiteY16" fmla="*/ 929968 h 993468"/>
                <a:gd name="connsiteX17" fmla="*/ 558800 w 2273300"/>
                <a:gd name="connsiteY17" fmla="*/ 574368 h 993468"/>
                <a:gd name="connsiteX18" fmla="*/ 1060450 w 2273300"/>
                <a:gd name="connsiteY18" fmla="*/ 701368 h 993468"/>
                <a:gd name="connsiteX19" fmla="*/ 1301750 w 2273300"/>
                <a:gd name="connsiteY19" fmla="*/ 409268 h 993468"/>
                <a:gd name="connsiteX20" fmla="*/ 1403350 w 2273300"/>
                <a:gd name="connsiteY20" fmla="*/ 396568 h 993468"/>
                <a:gd name="connsiteX21" fmla="*/ 1111250 w 2273300"/>
                <a:gd name="connsiteY21" fmla="*/ 85418 h 993468"/>
                <a:gd name="connsiteX22" fmla="*/ 819150 w 2273300"/>
                <a:gd name="connsiteY22" fmla="*/ 402918 h 993468"/>
                <a:gd name="connsiteX23" fmla="*/ 971550 w 2273300"/>
                <a:gd name="connsiteY23" fmla="*/ 599768 h 993468"/>
                <a:gd name="connsiteX24" fmla="*/ 927100 w 2273300"/>
                <a:gd name="connsiteY24" fmla="*/ 599768 h 993468"/>
                <a:gd name="connsiteX25" fmla="*/ 609600 w 2273300"/>
                <a:gd name="connsiteY25" fmla="*/ 269568 h 993468"/>
                <a:gd name="connsiteX26" fmla="*/ 222250 w 2273300"/>
                <a:gd name="connsiteY26" fmla="*/ 663268 h 993468"/>
                <a:gd name="connsiteX27" fmla="*/ 0 w 2273300"/>
                <a:gd name="connsiteY27" fmla="*/ 644218 h 993468"/>
                <a:gd name="connsiteX28" fmla="*/ 1909 w 2273300"/>
                <a:gd name="connsiteY28" fmla="*/ 611775 h 993468"/>
                <a:gd name="connsiteX29" fmla="*/ 310093 w 2273300"/>
                <a:gd name="connsiteY29" fmla="*/ 273524 h 993468"/>
                <a:gd name="connsiteX30" fmla="*/ 603250 w 2273300"/>
                <a:gd name="connsiteY30" fmla="*/ 187018 h 993468"/>
                <a:gd name="connsiteX31" fmla="*/ 768350 w 2273300"/>
                <a:gd name="connsiteY31" fmla="*/ 364818 h 993468"/>
                <a:gd name="connsiteX32" fmla="*/ 1117600 w 2273300"/>
                <a:gd name="connsiteY32" fmla="*/ 15568 h 993468"/>
                <a:gd name="connsiteX33" fmla="*/ 1110377 w 2273300"/>
                <a:gd name="connsiteY33" fmla="*/ 8345 h 99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73300" h="993468">
                  <a:moveTo>
                    <a:pt x="1132073" y="0"/>
                  </a:moveTo>
                  <a:lnTo>
                    <a:pt x="1175468" y="9643"/>
                  </a:lnTo>
                  <a:lnTo>
                    <a:pt x="1187450" y="21918"/>
                  </a:lnTo>
                  <a:lnTo>
                    <a:pt x="1492250" y="117168"/>
                  </a:lnTo>
                  <a:lnTo>
                    <a:pt x="1670050" y="294968"/>
                  </a:lnTo>
                  <a:lnTo>
                    <a:pt x="1784350" y="288618"/>
                  </a:lnTo>
                  <a:lnTo>
                    <a:pt x="2273300" y="790268"/>
                  </a:lnTo>
                  <a:lnTo>
                    <a:pt x="2266950" y="853768"/>
                  </a:lnTo>
                  <a:lnTo>
                    <a:pt x="1790700" y="358468"/>
                  </a:lnTo>
                  <a:lnTo>
                    <a:pt x="1308100" y="872818"/>
                  </a:lnTo>
                  <a:lnTo>
                    <a:pt x="1219200" y="847418"/>
                  </a:lnTo>
                  <a:lnTo>
                    <a:pt x="1295400" y="974418"/>
                  </a:lnTo>
                  <a:lnTo>
                    <a:pt x="882650" y="993468"/>
                  </a:lnTo>
                  <a:lnTo>
                    <a:pt x="546100" y="637868"/>
                  </a:lnTo>
                  <a:lnTo>
                    <a:pt x="311150" y="885518"/>
                  </a:lnTo>
                  <a:lnTo>
                    <a:pt x="273050" y="961718"/>
                  </a:lnTo>
                  <a:lnTo>
                    <a:pt x="203200" y="929968"/>
                  </a:lnTo>
                  <a:lnTo>
                    <a:pt x="558800" y="574368"/>
                  </a:lnTo>
                  <a:lnTo>
                    <a:pt x="1060450" y="701368"/>
                  </a:lnTo>
                  <a:lnTo>
                    <a:pt x="1301750" y="409268"/>
                  </a:lnTo>
                  <a:lnTo>
                    <a:pt x="1403350" y="396568"/>
                  </a:lnTo>
                  <a:lnTo>
                    <a:pt x="1111250" y="85418"/>
                  </a:lnTo>
                  <a:lnTo>
                    <a:pt x="819150" y="402918"/>
                  </a:lnTo>
                  <a:lnTo>
                    <a:pt x="971550" y="599768"/>
                  </a:lnTo>
                  <a:lnTo>
                    <a:pt x="927100" y="599768"/>
                  </a:lnTo>
                  <a:lnTo>
                    <a:pt x="609600" y="269568"/>
                  </a:lnTo>
                  <a:lnTo>
                    <a:pt x="222250" y="663268"/>
                  </a:lnTo>
                  <a:lnTo>
                    <a:pt x="0" y="644218"/>
                  </a:lnTo>
                  <a:lnTo>
                    <a:pt x="1909" y="611775"/>
                  </a:lnTo>
                  <a:lnTo>
                    <a:pt x="310093" y="273524"/>
                  </a:lnTo>
                  <a:lnTo>
                    <a:pt x="603250" y="187018"/>
                  </a:lnTo>
                  <a:lnTo>
                    <a:pt x="768350" y="364818"/>
                  </a:lnTo>
                  <a:lnTo>
                    <a:pt x="1117600" y="15568"/>
                  </a:lnTo>
                  <a:lnTo>
                    <a:pt x="1110377" y="8345"/>
                  </a:lnTo>
                  <a:close/>
                </a:path>
              </a:pathLst>
            </a:custGeom>
            <a:solidFill>
              <a:srgbClr val="FDF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337451" y="5391268"/>
              <a:ext cx="1295400" cy="806450"/>
            </a:xfrm>
            <a:custGeom>
              <a:avLst/>
              <a:gdLst>
                <a:gd name="connsiteX0" fmla="*/ 558800 w 1295400"/>
                <a:gd name="connsiteY0" fmla="*/ 387350 h 806450"/>
                <a:gd name="connsiteX1" fmla="*/ 1053532 w 1295400"/>
                <a:gd name="connsiteY1" fmla="*/ 512599 h 806450"/>
                <a:gd name="connsiteX2" fmla="*/ 1054142 w 1295400"/>
                <a:gd name="connsiteY2" fmla="*/ 513432 h 806450"/>
                <a:gd name="connsiteX3" fmla="*/ 1186222 w 1295400"/>
                <a:gd name="connsiteY3" fmla="*/ 559152 h 806450"/>
                <a:gd name="connsiteX4" fmla="*/ 1223485 w 1295400"/>
                <a:gd name="connsiteY4" fmla="*/ 661624 h 806450"/>
                <a:gd name="connsiteX5" fmla="*/ 1219200 w 1295400"/>
                <a:gd name="connsiteY5" fmla="*/ 660400 h 806450"/>
                <a:gd name="connsiteX6" fmla="*/ 1295400 w 1295400"/>
                <a:gd name="connsiteY6" fmla="*/ 787400 h 806450"/>
                <a:gd name="connsiteX7" fmla="*/ 882650 w 1295400"/>
                <a:gd name="connsiteY7" fmla="*/ 806450 h 806450"/>
                <a:gd name="connsiteX8" fmla="*/ 546100 w 1295400"/>
                <a:gd name="connsiteY8" fmla="*/ 450850 h 806450"/>
                <a:gd name="connsiteX9" fmla="*/ 311150 w 1295400"/>
                <a:gd name="connsiteY9" fmla="*/ 698500 h 806450"/>
                <a:gd name="connsiteX10" fmla="*/ 273050 w 1295400"/>
                <a:gd name="connsiteY10" fmla="*/ 774700 h 806450"/>
                <a:gd name="connsiteX11" fmla="*/ 203200 w 1295400"/>
                <a:gd name="connsiteY11" fmla="*/ 742950 h 806450"/>
                <a:gd name="connsiteX12" fmla="*/ 603250 w 1295400"/>
                <a:gd name="connsiteY12" fmla="*/ 0 h 806450"/>
                <a:gd name="connsiteX13" fmla="*/ 768350 w 1295400"/>
                <a:gd name="connsiteY13" fmla="*/ 177800 h 806450"/>
                <a:gd name="connsiteX14" fmla="*/ 772754 w 1295400"/>
                <a:gd name="connsiteY14" fmla="*/ 173397 h 806450"/>
                <a:gd name="connsiteX15" fmla="*/ 774742 w 1295400"/>
                <a:gd name="connsiteY15" fmla="*/ 178152 h 806450"/>
                <a:gd name="connsiteX16" fmla="*/ 822497 w 1295400"/>
                <a:gd name="connsiteY16" fmla="*/ 212263 h 806450"/>
                <a:gd name="connsiteX17" fmla="*/ 819150 w 1295400"/>
                <a:gd name="connsiteY17" fmla="*/ 215900 h 806450"/>
                <a:gd name="connsiteX18" fmla="*/ 971550 w 1295400"/>
                <a:gd name="connsiteY18" fmla="*/ 412750 h 806450"/>
                <a:gd name="connsiteX19" fmla="*/ 927100 w 1295400"/>
                <a:gd name="connsiteY19" fmla="*/ 412750 h 806450"/>
                <a:gd name="connsiteX20" fmla="*/ 609600 w 1295400"/>
                <a:gd name="connsiteY20" fmla="*/ 82550 h 806450"/>
                <a:gd name="connsiteX21" fmla="*/ 222250 w 1295400"/>
                <a:gd name="connsiteY21" fmla="*/ 476250 h 806450"/>
                <a:gd name="connsiteX22" fmla="*/ 0 w 1295400"/>
                <a:gd name="connsiteY22" fmla="*/ 457200 h 806450"/>
                <a:gd name="connsiteX23" fmla="*/ 1909 w 1295400"/>
                <a:gd name="connsiteY23" fmla="*/ 424757 h 806450"/>
                <a:gd name="connsiteX24" fmla="*/ 310093 w 1295400"/>
                <a:gd name="connsiteY24" fmla="*/ 86506 h 80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95400" h="806450">
                  <a:moveTo>
                    <a:pt x="558800" y="387350"/>
                  </a:moveTo>
                  <a:lnTo>
                    <a:pt x="1053532" y="512599"/>
                  </a:lnTo>
                  <a:lnTo>
                    <a:pt x="1054142" y="513432"/>
                  </a:lnTo>
                  <a:lnTo>
                    <a:pt x="1186222" y="559152"/>
                  </a:lnTo>
                  <a:lnTo>
                    <a:pt x="1223485" y="661624"/>
                  </a:lnTo>
                  <a:lnTo>
                    <a:pt x="1219200" y="660400"/>
                  </a:lnTo>
                  <a:lnTo>
                    <a:pt x="1295400" y="787400"/>
                  </a:lnTo>
                  <a:lnTo>
                    <a:pt x="882650" y="806450"/>
                  </a:lnTo>
                  <a:lnTo>
                    <a:pt x="546100" y="450850"/>
                  </a:lnTo>
                  <a:lnTo>
                    <a:pt x="311150" y="698500"/>
                  </a:lnTo>
                  <a:lnTo>
                    <a:pt x="273050" y="774700"/>
                  </a:lnTo>
                  <a:lnTo>
                    <a:pt x="203200" y="742950"/>
                  </a:lnTo>
                  <a:close/>
                  <a:moveTo>
                    <a:pt x="603250" y="0"/>
                  </a:moveTo>
                  <a:lnTo>
                    <a:pt x="768350" y="177800"/>
                  </a:lnTo>
                  <a:lnTo>
                    <a:pt x="772754" y="173397"/>
                  </a:lnTo>
                  <a:lnTo>
                    <a:pt x="774742" y="178152"/>
                  </a:lnTo>
                  <a:lnTo>
                    <a:pt x="822497" y="212263"/>
                  </a:lnTo>
                  <a:lnTo>
                    <a:pt x="819150" y="215900"/>
                  </a:lnTo>
                  <a:lnTo>
                    <a:pt x="971550" y="412750"/>
                  </a:lnTo>
                  <a:lnTo>
                    <a:pt x="927100" y="412750"/>
                  </a:lnTo>
                  <a:lnTo>
                    <a:pt x="609600" y="82550"/>
                  </a:lnTo>
                  <a:lnTo>
                    <a:pt x="222250" y="476250"/>
                  </a:lnTo>
                  <a:lnTo>
                    <a:pt x="0" y="457200"/>
                  </a:lnTo>
                  <a:lnTo>
                    <a:pt x="1909" y="424757"/>
                  </a:lnTo>
                  <a:lnTo>
                    <a:pt x="310093" y="86506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017520" y="4114762"/>
              <a:ext cx="2533650" cy="1181100"/>
            </a:xfrm>
            <a:custGeom>
              <a:avLst/>
              <a:gdLst>
                <a:gd name="connsiteX0" fmla="*/ 0 w 2533650"/>
                <a:gd name="connsiteY0" fmla="*/ 381000 h 1181100"/>
                <a:gd name="connsiteX1" fmla="*/ 368300 w 2533650"/>
                <a:gd name="connsiteY1" fmla="*/ 0 h 1181100"/>
                <a:gd name="connsiteX2" fmla="*/ 742950 w 2533650"/>
                <a:gd name="connsiteY2" fmla="*/ 107950 h 1181100"/>
                <a:gd name="connsiteX3" fmla="*/ 889000 w 2533650"/>
                <a:gd name="connsiteY3" fmla="*/ 292100 h 1181100"/>
                <a:gd name="connsiteX4" fmla="*/ 1250950 w 2533650"/>
                <a:gd name="connsiteY4" fmla="*/ 196850 h 1181100"/>
                <a:gd name="connsiteX5" fmla="*/ 1504950 w 2533650"/>
                <a:gd name="connsiteY5" fmla="*/ 476250 h 1181100"/>
                <a:gd name="connsiteX6" fmla="*/ 1752600 w 2533650"/>
                <a:gd name="connsiteY6" fmla="*/ 222250 h 1181100"/>
                <a:gd name="connsiteX7" fmla="*/ 2343150 w 2533650"/>
                <a:gd name="connsiteY7" fmla="*/ 419100 h 1181100"/>
                <a:gd name="connsiteX8" fmla="*/ 2533650 w 2533650"/>
                <a:gd name="connsiteY8" fmla="*/ 679450 h 1181100"/>
                <a:gd name="connsiteX9" fmla="*/ 2520950 w 2533650"/>
                <a:gd name="connsiteY9" fmla="*/ 1085850 h 1181100"/>
                <a:gd name="connsiteX10" fmla="*/ 2044700 w 2533650"/>
                <a:gd name="connsiteY10" fmla="*/ 1092200 h 1181100"/>
                <a:gd name="connsiteX11" fmla="*/ 1739900 w 2533650"/>
                <a:gd name="connsiteY11" fmla="*/ 787400 h 1181100"/>
                <a:gd name="connsiteX12" fmla="*/ 1365250 w 2533650"/>
                <a:gd name="connsiteY12" fmla="*/ 1174750 h 1181100"/>
                <a:gd name="connsiteX13" fmla="*/ 908050 w 2533650"/>
                <a:gd name="connsiteY13" fmla="*/ 666750 h 1181100"/>
                <a:gd name="connsiteX14" fmla="*/ 444500 w 2533650"/>
                <a:gd name="connsiteY14" fmla="*/ 1181100 h 1181100"/>
                <a:gd name="connsiteX15" fmla="*/ 304800 w 2533650"/>
                <a:gd name="connsiteY15" fmla="*/ 1174750 h 1181100"/>
                <a:gd name="connsiteX16" fmla="*/ 158750 w 2533650"/>
                <a:gd name="connsiteY16" fmla="*/ 984250 h 1181100"/>
                <a:gd name="connsiteX17" fmla="*/ 400050 w 2533650"/>
                <a:gd name="connsiteY17" fmla="*/ 736600 h 1181100"/>
                <a:gd name="connsiteX18" fmla="*/ 901700 w 2533650"/>
                <a:gd name="connsiteY18" fmla="*/ 590550 h 1181100"/>
                <a:gd name="connsiteX19" fmla="*/ 1371600 w 2533650"/>
                <a:gd name="connsiteY19" fmla="*/ 1066800 h 1181100"/>
                <a:gd name="connsiteX20" fmla="*/ 1752600 w 2533650"/>
                <a:gd name="connsiteY20" fmla="*/ 692150 h 1181100"/>
                <a:gd name="connsiteX21" fmla="*/ 2520950 w 2533650"/>
                <a:gd name="connsiteY21" fmla="*/ 736600 h 1181100"/>
                <a:gd name="connsiteX22" fmla="*/ 2501900 w 2533650"/>
                <a:gd name="connsiteY22" fmla="*/ 635000 h 1181100"/>
                <a:gd name="connsiteX23" fmla="*/ 1968500 w 2533650"/>
                <a:gd name="connsiteY23" fmla="*/ 590550 h 1181100"/>
                <a:gd name="connsiteX24" fmla="*/ 1752600 w 2533650"/>
                <a:gd name="connsiteY24" fmla="*/ 298450 h 1181100"/>
                <a:gd name="connsiteX25" fmla="*/ 1543050 w 2533650"/>
                <a:gd name="connsiteY25" fmla="*/ 501650 h 1181100"/>
                <a:gd name="connsiteX26" fmla="*/ 1593850 w 2533650"/>
                <a:gd name="connsiteY26" fmla="*/ 577850 h 1181100"/>
                <a:gd name="connsiteX27" fmla="*/ 1555750 w 2533650"/>
                <a:gd name="connsiteY27" fmla="*/ 596900 h 1181100"/>
                <a:gd name="connsiteX28" fmla="*/ 1238250 w 2533650"/>
                <a:gd name="connsiteY28" fmla="*/ 279400 h 1181100"/>
                <a:gd name="connsiteX29" fmla="*/ 914400 w 2533650"/>
                <a:gd name="connsiteY29" fmla="*/ 603250 h 1181100"/>
                <a:gd name="connsiteX30" fmla="*/ 635000 w 2533650"/>
                <a:gd name="connsiteY30" fmla="*/ 584200 h 1181100"/>
                <a:gd name="connsiteX31" fmla="*/ 768350 w 2533650"/>
                <a:gd name="connsiteY31" fmla="*/ 412750 h 1181100"/>
                <a:gd name="connsiteX32" fmla="*/ 698500 w 2533650"/>
                <a:gd name="connsiteY32" fmla="*/ 431800 h 1181100"/>
                <a:gd name="connsiteX33" fmla="*/ 368300 w 2533650"/>
                <a:gd name="connsiteY33" fmla="*/ 76200 h 1181100"/>
                <a:gd name="connsiteX34" fmla="*/ 76200 w 2533650"/>
                <a:gd name="connsiteY34" fmla="*/ 393700 h 1181100"/>
                <a:gd name="connsiteX35" fmla="*/ 0 w 2533650"/>
                <a:gd name="connsiteY35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533650" h="1181100">
                  <a:moveTo>
                    <a:pt x="0" y="381000"/>
                  </a:moveTo>
                  <a:lnTo>
                    <a:pt x="368300" y="0"/>
                  </a:ln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752600" y="222250"/>
                  </a:lnTo>
                  <a:lnTo>
                    <a:pt x="2343150" y="419100"/>
                  </a:lnTo>
                  <a:lnTo>
                    <a:pt x="2533650" y="679450"/>
                  </a:lnTo>
                  <a:lnTo>
                    <a:pt x="2520950" y="1085850"/>
                  </a:lnTo>
                  <a:lnTo>
                    <a:pt x="2044700" y="1092200"/>
                  </a:lnTo>
                  <a:lnTo>
                    <a:pt x="1739900" y="787400"/>
                  </a:lnTo>
                  <a:lnTo>
                    <a:pt x="1365250" y="1174750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lnTo>
                    <a:pt x="901700" y="590550"/>
                  </a:lnTo>
                  <a:lnTo>
                    <a:pt x="1371600" y="1066800"/>
                  </a:lnTo>
                  <a:lnTo>
                    <a:pt x="1752600" y="692150"/>
                  </a:lnTo>
                  <a:lnTo>
                    <a:pt x="2520950" y="736600"/>
                  </a:lnTo>
                  <a:lnTo>
                    <a:pt x="2501900" y="635000"/>
                  </a:lnTo>
                  <a:lnTo>
                    <a:pt x="1968500" y="590550"/>
                  </a:lnTo>
                  <a:lnTo>
                    <a:pt x="1752600" y="298450"/>
                  </a:lnTo>
                  <a:lnTo>
                    <a:pt x="1543050" y="501650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FF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022461" y="4115184"/>
              <a:ext cx="1593850" cy="1181100"/>
            </a:xfrm>
            <a:custGeom>
              <a:avLst/>
              <a:gdLst>
                <a:gd name="connsiteX0" fmla="*/ 868766 w 1593850"/>
                <a:gd name="connsiteY0" fmla="*/ 600139 h 1181100"/>
                <a:gd name="connsiteX1" fmla="*/ 914219 w 1593850"/>
                <a:gd name="connsiteY1" fmla="*/ 603238 h 1181100"/>
                <a:gd name="connsiteX2" fmla="*/ 1364440 w 1593850"/>
                <a:gd name="connsiteY2" fmla="*/ 1059543 h 1181100"/>
                <a:gd name="connsiteX3" fmla="*/ 1355722 w 1593850"/>
                <a:gd name="connsiteY3" fmla="*/ 1164163 h 1181100"/>
                <a:gd name="connsiteX4" fmla="*/ 908050 w 1593850"/>
                <a:gd name="connsiteY4" fmla="*/ 666750 h 1181100"/>
                <a:gd name="connsiteX5" fmla="*/ 444500 w 1593850"/>
                <a:gd name="connsiteY5" fmla="*/ 1181100 h 1181100"/>
                <a:gd name="connsiteX6" fmla="*/ 304800 w 1593850"/>
                <a:gd name="connsiteY6" fmla="*/ 1174750 h 1181100"/>
                <a:gd name="connsiteX7" fmla="*/ 158750 w 1593850"/>
                <a:gd name="connsiteY7" fmla="*/ 984250 h 1181100"/>
                <a:gd name="connsiteX8" fmla="*/ 400050 w 1593850"/>
                <a:gd name="connsiteY8" fmla="*/ 736600 h 1181100"/>
                <a:gd name="connsiteX9" fmla="*/ 368300 w 1593850"/>
                <a:gd name="connsiteY9" fmla="*/ 0 h 1181100"/>
                <a:gd name="connsiteX10" fmla="*/ 742950 w 1593850"/>
                <a:gd name="connsiteY10" fmla="*/ 107950 h 1181100"/>
                <a:gd name="connsiteX11" fmla="*/ 889000 w 1593850"/>
                <a:gd name="connsiteY11" fmla="*/ 292100 h 1181100"/>
                <a:gd name="connsiteX12" fmla="*/ 1250950 w 1593850"/>
                <a:gd name="connsiteY12" fmla="*/ 196850 h 1181100"/>
                <a:gd name="connsiteX13" fmla="*/ 1504950 w 1593850"/>
                <a:gd name="connsiteY13" fmla="*/ 476250 h 1181100"/>
                <a:gd name="connsiteX14" fmla="*/ 1510810 w 1593850"/>
                <a:gd name="connsiteY14" fmla="*/ 470240 h 1181100"/>
                <a:gd name="connsiteX15" fmla="*/ 1549925 w 1593850"/>
                <a:gd name="connsiteY15" fmla="*/ 511962 h 1181100"/>
                <a:gd name="connsiteX16" fmla="*/ 1593850 w 1593850"/>
                <a:gd name="connsiteY16" fmla="*/ 577850 h 1181100"/>
                <a:gd name="connsiteX17" fmla="*/ 1555750 w 1593850"/>
                <a:gd name="connsiteY17" fmla="*/ 596900 h 1181100"/>
                <a:gd name="connsiteX18" fmla="*/ 1238250 w 1593850"/>
                <a:gd name="connsiteY18" fmla="*/ 279400 h 1181100"/>
                <a:gd name="connsiteX19" fmla="*/ 914400 w 1593850"/>
                <a:gd name="connsiteY19" fmla="*/ 603250 h 1181100"/>
                <a:gd name="connsiteX20" fmla="*/ 914219 w 1593850"/>
                <a:gd name="connsiteY20" fmla="*/ 603238 h 1181100"/>
                <a:gd name="connsiteX21" fmla="*/ 901700 w 1593850"/>
                <a:gd name="connsiteY21" fmla="*/ 590550 h 1181100"/>
                <a:gd name="connsiteX22" fmla="*/ 868766 w 1593850"/>
                <a:gd name="connsiteY22" fmla="*/ 600139 h 1181100"/>
                <a:gd name="connsiteX23" fmla="*/ 635000 w 1593850"/>
                <a:gd name="connsiteY23" fmla="*/ 584200 h 1181100"/>
                <a:gd name="connsiteX24" fmla="*/ 768350 w 1593850"/>
                <a:gd name="connsiteY24" fmla="*/ 412750 h 1181100"/>
                <a:gd name="connsiteX25" fmla="*/ 698500 w 1593850"/>
                <a:gd name="connsiteY25" fmla="*/ 431800 h 1181100"/>
                <a:gd name="connsiteX26" fmla="*/ 368300 w 1593850"/>
                <a:gd name="connsiteY26" fmla="*/ 76200 h 1181100"/>
                <a:gd name="connsiteX27" fmla="*/ 76200 w 1593850"/>
                <a:gd name="connsiteY27" fmla="*/ 393700 h 1181100"/>
                <a:gd name="connsiteX28" fmla="*/ 0 w 1593850"/>
                <a:gd name="connsiteY28" fmla="*/ 3810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3850" h="1181100">
                  <a:moveTo>
                    <a:pt x="868766" y="600139"/>
                  </a:moveTo>
                  <a:lnTo>
                    <a:pt x="914219" y="603238"/>
                  </a:lnTo>
                  <a:lnTo>
                    <a:pt x="1364440" y="1059543"/>
                  </a:lnTo>
                  <a:lnTo>
                    <a:pt x="1355722" y="1164163"/>
                  </a:lnTo>
                  <a:lnTo>
                    <a:pt x="908050" y="666750"/>
                  </a:lnTo>
                  <a:lnTo>
                    <a:pt x="444500" y="1181100"/>
                  </a:lnTo>
                  <a:lnTo>
                    <a:pt x="304800" y="1174750"/>
                  </a:lnTo>
                  <a:lnTo>
                    <a:pt x="158750" y="984250"/>
                  </a:lnTo>
                  <a:lnTo>
                    <a:pt x="400050" y="736600"/>
                  </a:lnTo>
                  <a:close/>
                  <a:moveTo>
                    <a:pt x="368300" y="0"/>
                  </a:moveTo>
                  <a:lnTo>
                    <a:pt x="742950" y="107950"/>
                  </a:lnTo>
                  <a:lnTo>
                    <a:pt x="889000" y="292100"/>
                  </a:lnTo>
                  <a:lnTo>
                    <a:pt x="1250950" y="196850"/>
                  </a:lnTo>
                  <a:lnTo>
                    <a:pt x="1504950" y="476250"/>
                  </a:lnTo>
                  <a:lnTo>
                    <a:pt x="1510810" y="470240"/>
                  </a:lnTo>
                  <a:lnTo>
                    <a:pt x="1549925" y="511962"/>
                  </a:lnTo>
                  <a:lnTo>
                    <a:pt x="1593850" y="577850"/>
                  </a:lnTo>
                  <a:lnTo>
                    <a:pt x="1555750" y="596900"/>
                  </a:lnTo>
                  <a:lnTo>
                    <a:pt x="1238250" y="279400"/>
                  </a:lnTo>
                  <a:lnTo>
                    <a:pt x="914400" y="603250"/>
                  </a:lnTo>
                  <a:lnTo>
                    <a:pt x="914219" y="603238"/>
                  </a:lnTo>
                  <a:lnTo>
                    <a:pt x="901700" y="590550"/>
                  </a:lnTo>
                  <a:lnTo>
                    <a:pt x="868766" y="600139"/>
                  </a:lnTo>
                  <a:lnTo>
                    <a:pt x="635000" y="584200"/>
                  </a:lnTo>
                  <a:lnTo>
                    <a:pt x="768350" y="412750"/>
                  </a:lnTo>
                  <a:lnTo>
                    <a:pt x="698500" y="431800"/>
                  </a:lnTo>
                  <a:lnTo>
                    <a:pt x="368300" y="76200"/>
                  </a:lnTo>
                  <a:lnTo>
                    <a:pt x="76200" y="3937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72" name="Group 371"/>
            <p:cNvGrpSpPr/>
            <p:nvPr/>
          </p:nvGrpSpPr>
          <p:grpSpPr>
            <a:xfrm>
              <a:off x="4320094" y="4754978"/>
              <a:ext cx="78360" cy="202769"/>
              <a:chOff x="41289" y="3630579"/>
              <a:chExt cx="87129" cy="225459"/>
            </a:xfrm>
          </p:grpSpPr>
          <p:sp>
            <p:nvSpPr>
              <p:cNvPr id="373" name="Rectangle 372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4" name="Straight Connector 373"/>
              <p:cNvCxnSpPr>
                <a:stCxn id="373" idx="0"/>
                <a:endCxn id="373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7" name="Group 376"/>
            <p:cNvGrpSpPr/>
            <p:nvPr/>
          </p:nvGrpSpPr>
          <p:grpSpPr>
            <a:xfrm>
              <a:off x="1669773" y="5561590"/>
              <a:ext cx="123498" cy="319569"/>
              <a:chOff x="41289" y="3630579"/>
              <a:chExt cx="87129" cy="225459"/>
            </a:xfrm>
          </p:grpSpPr>
          <p:sp>
            <p:nvSpPr>
              <p:cNvPr id="378" name="Rectangle 377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79" name="Straight Connector 378"/>
              <p:cNvCxnSpPr>
                <a:stCxn id="378" idx="0"/>
                <a:endCxn id="378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5" name="Freeform 384"/>
            <p:cNvSpPr/>
            <p:nvPr/>
          </p:nvSpPr>
          <p:spPr>
            <a:xfrm>
              <a:off x="5151961" y="5209120"/>
              <a:ext cx="690248" cy="569910"/>
            </a:xfrm>
            <a:custGeom>
              <a:avLst/>
              <a:gdLst>
                <a:gd name="connsiteX0" fmla="*/ 690248 w 690248"/>
                <a:gd name="connsiteY0" fmla="*/ 0 h 569910"/>
                <a:gd name="connsiteX1" fmla="*/ 217345 w 690248"/>
                <a:gd name="connsiteY1" fmla="*/ 569910 h 569910"/>
                <a:gd name="connsiteX2" fmla="*/ 0 w 690248"/>
                <a:gd name="connsiteY2" fmla="*/ 356745 h 569910"/>
                <a:gd name="connsiteX3" fmla="*/ 182248 w 690248"/>
                <a:gd name="connsiteY3" fmla="*/ 120650 h 56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248" h="569910">
                  <a:moveTo>
                    <a:pt x="690248" y="0"/>
                  </a:moveTo>
                  <a:lnTo>
                    <a:pt x="217345" y="569910"/>
                  </a:lnTo>
                  <a:lnTo>
                    <a:pt x="0" y="356745"/>
                  </a:lnTo>
                  <a:lnTo>
                    <a:pt x="182248" y="120650"/>
                  </a:lnTo>
                  <a:close/>
                </a:path>
              </a:pathLst>
            </a:custGeom>
            <a:solidFill>
              <a:srgbClr val="FAFC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6" name="Group 385"/>
            <p:cNvGrpSpPr/>
            <p:nvPr/>
          </p:nvGrpSpPr>
          <p:grpSpPr>
            <a:xfrm>
              <a:off x="7549090" y="4950948"/>
              <a:ext cx="56673" cy="146650"/>
              <a:chOff x="41289" y="3630579"/>
              <a:chExt cx="87129" cy="225459"/>
            </a:xfrm>
          </p:grpSpPr>
          <p:sp>
            <p:nvSpPr>
              <p:cNvPr id="387" name="Rectangle 386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8" name="Straight Connector 387"/>
              <p:cNvCxnSpPr>
                <a:stCxn id="387" idx="0"/>
                <a:endCxn id="387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Group 389"/>
            <p:cNvGrpSpPr/>
            <p:nvPr/>
          </p:nvGrpSpPr>
          <p:grpSpPr>
            <a:xfrm flipH="1">
              <a:off x="8180974" y="4715993"/>
              <a:ext cx="45719" cy="118305"/>
              <a:chOff x="41289" y="3630579"/>
              <a:chExt cx="87129" cy="225459"/>
            </a:xfrm>
          </p:grpSpPr>
          <p:sp>
            <p:nvSpPr>
              <p:cNvPr id="391" name="Rectangle 390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2" name="Straight Connector 391"/>
              <p:cNvCxnSpPr>
                <a:stCxn id="391" idx="0"/>
                <a:endCxn id="391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4" name="Group 393"/>
            <p:cNvGrpSpPr/>
            <p:nvPr/>
          </p:nvGrpSpPr>
          <p:grpSpPr>
            <a:xfrm>
              <a:off x="10308488" y="5679448"/>
              <a:ext cx="128082" cy="331431"/>
              <a:chOff x="41289" y="3630579"/>
              <a:chExt cx="87129" cy="225459"/>
            </a:xfrm>
          </p:grpSpPr>
          <p:sp>
            <p:nvSpPr>
              <p:cNvPr id="395" name="Rectangle 394"/>
              <p:cNvSpPr/>
              <p:nvPr/>
            </p:nvSpPr>
            <p:spPr>
              <a:xfrm>
                <a:off x="41289" y="3630579"/>
                <a:ext cx="87129" cy="225459"/>
              </a:xfrm>
              <a:prstGeom prst="rect">
                <a:avLst/>
              </a:prstGeom>
              <a:solidFill>
                <a:srgbClr val="E7C6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6" name="Straight Connector 395"/>
              <p:cNvCxnSpPr>
                <a:stCxn id="395" idx="0"/>
                <a:endCxn id="395" idx="2"/>
              </p:cNvCxnSpPr>
              <p:nvPr/>
            </p:nvCxnSpPr>
            <p:spPr>
              <a:xfrm>
                <a:off x="84854" y="3630579"/>
                <a:ext cx="0" cy="225459"/>
              </a:xfrm>
              <a:prstGeom prst="line">
                <a:avLst/>
              </a:prstGeom>
              <a:ln w="9525">
                <a:solidFill>
                  <a:srgbClr val="6947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>
                <a:off x="41289" y="3716002"/>
                <a:ext cx="87129" cy="0"/>
              </a:xfrm>
              <a:prstGeom prst="line">
                <a:avLst/>
              </a:prstGeom>
              <a:ln w="9525">
                <a:solidFill>
                  <a:srgbClr val="5838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Freeform 107"/>
            <p:cNvSpPr/>
            <p:nvPr/>
          </p:nvSpPr>
          <p:spPr>
            <a:xfrm>
              <a:off x="10698480" y="5306425"/>
              <a:ext cx="1168400" cy="472440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9999717" y="5135604"/>
              <a:ext cx="698268" cy="282343"/>
            </a:xfrm>
            <a:custGeom>
              <a:avLst/>
              <a:gdLst>
                <a:gd name="connsiteX0" fmla="*/ 0 w 1168400"/>
                <a:gd name="connsiteY0" fmla="*/ 447040 h 472440"/>
                <a:gd name="connsiteX1" fmla="*/ 0 w 1168400"/>
                <a:gd name="connsiteY1" fmla="*/ 365760 h 472440"/>
                <a:gd name="connsiteX2" fmla="*/ 391160 w 1168400"/>
                <a:gd name="connsiteY2" fmla="*/ 0 h 472440"/>
                <a:gd name="connsiteX3" fmla="*/ 878840 w 1168400"/>
                <a:gd name="connsiteY3" fmla="*/ 127000 h 472440"/>
                <a:gd name="connsiteX4" fmla="*/ 1168400 w 1168400"/>
                <a:gd name="connsiteY4" fmla="*/ 436880 h 472440"/>
                <a:gd name="connsiteX5" fmla="*/ 741680 w 1168400"/>
                <a:gd name="connsiteY5" fmla="*/ 472440 h 472440"/>
                <a:gd name="connsiteX6" fmla="*/ 386080 w 1168400"/>
                <a:gd name="connsiteY6" fmla="*/ 86360 h 472440"/>
                <a:gd name="connsiteX7" fmla="*/ 0 w 1168400"/>
                <a:gd name="connsiteY7" fmla="*/ 4470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8400" h="472440">
                  <a:moveTo>
                    <a:pt x="0" y="447040"/>
                  </a:moveTo>
                  <a:lnTo>
                    <a:pt x="0" y="365760"/>
                  </a:lnTo>
                  <a:lnTo>
                    <a:pt x="391160" y="0"/>
                  </a:lnTo>
                  <a:lnTo>
                    <a:pt x="878840" y="127000"/>
                  </a:lnTo>
                  <a:lnTo>
                    <a:pt x="1168400" y="436880"/>
                  </a:lnTo>
                  <a:lnTo>
                    <a:pt x="741680" y="472440"/>
                  </a:lnTo>
                  <a:lnTo>
                    <a:pt x="386080" y="86360"/>
                  </a:lnTo>
                  <a:lnTo>
                    <a:pt x="0" y="447040"/>
                  </a:lnTo>
                  <a:close/>
                </a:path>
              </a:pathLst>
            </a:custGeom>
            <a:solidFill>
              <a:srgbClr val="252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290295" y="4472100"/>
              <a:ext cx="3448050" cy="1441450"/>
            </a:xfrm>
            <a:custGeom>
              <a:avLst/>
              <a:gdLst>
                <a:gd name="connsiteX0" fmla="*/ 3448050 w 3448050"/>
                <a:gd name="connsiteY0" fmla="*/ 1238250 h 1441450"/>
                <a:gd name="connsiteX1" fmla="*/ 2959100 w 3448050"/>
                <a:gd name="connsiteY1" fmla="*/ 736600 h 1441450"/>
                <a:gd name="connsiteX2" fmla="*/ 2844800 w 3448050"/>
                <a:gd name="connsiteY2" fmla="*/ 742950 h 1441450"/>
                <a:gd name="connsiteX3" fmla="*/ 2667000 w 3448050"/>
                <a:gd name="connsiteY3" fmla="*/ 565150 h 1441450"/>
                <a:gd name="connsiteX4" fmla="*/ 2362200 w 3448050"/>
                <a:gd name="connsiteY4" fmla="*/ 469900 h 1441450"/>
                <a:gd name="connsiteX5" fmla="*/ 2101850 w 3448050"/>
                <a:gd name="connsiteY5" fmla="*/ 203200 h 1441450"/>
                <a:gd name="connsiteX6" fmla="*/ 1758950 w 3448050"/>
                <a:gd name="connsiteY6" fmla="*/ 304800 h 1441450"/>
                <a:gd name="connsiteX7" fmla="*/ 1657350 w 3448050"/>
                <a:gd name="connsiteY7" fmla="*/ 406400 h 1441450"/>
                <a:gd name="connsiteX8" fmla="*/ 1473200 w 3448050"/>
                <a:gd name="connsiteY8" fmla="*/ 184150 h 1441450"/>
                <a:gd name="connsiteX9" fmla="*/ 1143000 w 3448050"/>
                <a:gd name="connsiteY9" fmla="*/ 114300 h 1441450"/>
                <a:gd name="connsiteX10" fmla="*/ 1104900 w 3448050"/>
                <a:gd name="connsiteY10" fmla="*/ 127000 h 1441450"/>
                <a:gd name="connsiteX11" fmla="*/ 996950 w 3448050"/>
                <a:gd name="connsiteY11" fmla="*/ 0 h 1441450"/>
                <a:gd name="connsiteX12" fmla="*/ 755650 w 3448050"/>
                <a:gd name="connsiteY12" fmla="*/ 63500 h 1441450"/>
                <a:gd name="connsiteX13" fmla="*/ 571500 w 3448050"/>
                <a:gd name="connsiteY13" fmla="*/ 279400 h 1441450"/>
                <a:gd name="connsiteX14" fmla="*/ 749300 w 3448050"/>
                <a:gd name="connsiteY14" fmla="*/ 311150 h 1441450"/>
                <a:gd name="connsiteX15" fmla="*/ 996950 w 3448050"/>
                <a:gd name="connsiteY15" fmla="*/ 57150 h 1441450"/>
                <a:gd name="connsiteX16" fmla="*/ 1079500 w 3448050"/>
                <a:gd name="connsiteY16" fmla="*/ 158750 h 1441450"/>
                <a:gd name="connsiteX17" fmla="*/ 787400 w 3448050"/>
                <a:gd name="connsiteY17" fmla="*/ 463550 h 1441450"/>
                <a:gd name="connsiteX18" fmla="*/ 787400 w 3448050"/>
                <a:gd name="connsiteY18" fmla="*/ 495300 h 1441450"/>
                <a:gd name="connsiteX19" fmla="*/ 806450 w 3448050"/>
                <a:gd name="connsiteY19" fmla="*/ 501650 h 1441450"/>
                <a:gd name="connsiteX20" fmla="*/ 1136650 w 3448050"/>
                <a:gd name="connsiteY20" fmla="*/ 184150 h 1441450"/>
                <a:gd name="connsiteX21" fmla="*/ 1466850 w 3448050"/>
                <a:gd name="connsiteY21" fmla="*/ 546100 h 1441450"/>
                <a:gd name="connsiteX22" fmla="*/ 1638300 w 3448050"/>
                <a:gd name="connsiteY22" fmla="*/ 508000 h 1441450"/>
                <a:gd name="connsiteX23" fmla="*/ 1644650 w 3448050"/>
                <a:gd name="connsiteY23" fmla="*/ 609600 h 1441450"/>
                <a:gd name="connsiteX24" fmla="*/ 1771650 w 3448050"/>
                <a:gd name="connsiteY24" fmla="*/ 628650 h 1441450"/>
                <a:gd name="connsiteX25" fmla="*/ 2108200 w 3448050"/>
                <a:gd name="connsiteY25" fmla="*/ 279400 h 1441450"/>
                <a:gd name="connsiteX26" fmla="*/ 2292350 w 3448050"/>
                <a:gd name="connsiteY26" fmla="*/ 463550 h 1441450"/>
                <a:gd name="connsiteX27" fmla="*/ 1943100 w 3448050"/>
                <a:gd name="connsiteY27" fmla="*/ 812800 h 1441450"/>
                <a:gd name="connsiteX28" fmla="*/ 1778000 w 3448050"/>
                <a:gd name="connsiteY28" fmla="*/ 635000 h 1441450"/>
                <a:gd name="connsiteX29" fmla="*/ 1390650 w 3448050"/>
                <a:gd name="connsiteY29" fmla="*/ 749300 h 1441450"/>
                <a:gd name="connsiteX30" fmla="*/ 1257300 w 3448050"/>
                <a:gd name="connsiteY30" fmla="*/ 869950 h 1441450"/>
                <a:gd name="connsiteX31" fmla="*/ 977900 w 3448050"/>
                <a:gd name="connsiteY31" fmla="*/ 565150 h 1441450"/>
                <a:gd name="connsiteX32" fmla="*/ 635000 w 3448050"/>
                <a:gd name="connsiteY32" fmla="*/ 476250 h 1441450"/>
                <a:gd name="connsiteX33" fmla="*/ 482600 w 3448050"/>
                <a:gd name="connsiteY33" fmla="*/ 279400 h 1441450"/>
                <a:gd name="connsiteX34" fmla="*/ 241300 w 3448050"/>
                <a:gd name="connsiteY34" fmla="*/ 215900 h 1441450"/>
                <a:gd name="connsiteX35" fmla="*/ 0 w 3448050"/>
                <a:gd name="connsiteY35" fmla="*/ 457200 h 1441450"/>
                <a:gd name="connsiteX36" fmla="*/ 25400 w 3448050"/>
                <a:gd name="connsiteY36" fmla="*/ 482600 h 1441450"/>
                <a:gd name="connsiteX37" fmla="*/ 241300 w 3448050"/>
                <a:gd name="connsiteY37" fmla="*/ 260350 h 1441450"/>
                <a:gd name="connsiteX38" fmla="*/ 457200 w 3448050"/>
                <a:gd name="connsiteY38" fmla="*/ 495300 h 1441450"/>
                <a:gd name="connsiteX39" fmla="*/ 571500 w 3448050"/>
                <a:gd name="connsiteY39" fmla="*/ 488950 h 1441450"/>
                <a:gd name="connsiteX40" fmla="*/ 984250 w 3448050"/>
                <a:gd name="connsiteY40" fmla="*/ 946150 h 1441450"/>
                <a:gd name="connsiteX41" fmla="*/ 1231900 w 3448050"/>
                <a:gd name="connsiteY41" fmla="*/ 901700 h 1441450"/>
                <a:gd name="connsiteX42" fmla="*/ 1181100 w 3448050"/>
                <a:gd name="connsiteY42" fmla="*/ 984250 h 1441450"/>
                <a:gd name="connsiteX43" fmla="*/ 1174750 w 3448050"/>
                <a:gd name="connsiteY43" fmla="*/ 1092200 h 1441450"/>
                <a:gd name="connsiteX44" fmla="*/ 1397000 w 3448050"/>
                <a:gd name="connsiteY44" fmla="*/ 1111250 h 1441450"/>
                <a:gd name="connsiteX45" fmla="*/ 1784350 w 3448050"/>
                <a:gd name="connsiteY45" fmla="*/ 717550 h 1441450"/>
                <a:gd name="connsiteX46" fmla="*/ 2101850 w 3448050"/>
                <a:gd name="connsiteY46" fmla="*/ 1047750 h 1441450"/>
                <a:gd name="connsiteX47" fmla="*/ 2146300 w 3448050"/>
                <a:gd name="connsiteY47" fmla="*/ 1047750 h 1441450"/>
                <a:gd name="connsiteX48" fmla="*/ 1993900 w 3448050"/>
                <a:gd name="connsiteY48" fmla="*/ 850900 h 1441450"/>
                <a:gd name="connsiteX49" fmla="*/ 2286000 w 3448050"/>
                <a:gd name="connsiteY49" fmla="*/ 533400 h 1441450"/>
                <a:gd name="connsiteX50" fmla="*/ 2578100 w 3448050"/>
                <a:gd name="connsiteY50" fmla="*/ 844550 h 1441450"/>
                <a:gd name="connsiteX51" fmla="*/ 2476500 w 3448050"/>
                <a:gd name="connsiteY51" fmla="*/ 857250 h 1441450"/>
                <a:gd name="connsiteX52" fmla="*/ 2235200 w 3448050"/>
                <a:gd name="connsiteY52" fmla="*/ 1149350 h 1441450"/>
                <a:gd name="connsiteX53" fmla="*/ 1733550 w 3448050"/>
                <a:gd name="connsiteY53" fmla="*/ 1022350 h 1441450"/>
                <a:gd name="connsiteX54" fmla="*/ 1377950 w 3448050"/>
                <a:gd name="connsiteY54" fmla="*/ 1377950 h 1441450"/>
                <a:gd name="connsiteX55" fmla="*/ 1447800 w 3448050"/>
                <a:gd name="connsiteY55" fmla="*/ 1409700 h 1441450"/>
                <a:gd name="connsiteX56" fmla="*/ 1485900 w 3448050"/>
                <a:gd name="connsiteY56" fmla="*/ 1333500 h 1441450"/>
                <a:gd name="connsiteX57" fmla="*/ 1720850 w 3448050"/>
                <a:gd name="connsiteY57" fmla="*/ 1085850 h 1441450"/>
                <a:gd name="connsiteX58" fmla="*/ 2057400 w 3448050"/>
                <a:gd name="connsiteY58" fmla="*/ 1441450 h 1441450"/>
                <a:gd name="connsiteX59" fmla="*/ 2470150 w 3448050"/>
                <a:gd name="connsiteY59" fmla="*/ 1422400 h 1441450"/>
                <a:gd name="connsiteX60" fmla="*/ 2470150 w 3448050"/>
                <a:gd name="connsiteY60" fmla="*/ 1422400 h 1441450"/>
                <a:gd name="connsiteX61" fmla="*/ 2393950 w 3448050"/>
                <a:gd name="connsiteY61" fmla="*/ 1295400 h 1441450"/>
                <a:gd name="connsiteX62" fmla="*/ 2482850 w 3448050"/>
                <a:gd name="connsiteY62" fmla="*/ 1320800 h 1441450"/>
                <a:gd name="connsiteX63" fmla="*/ 2965450 w 3448050"/>
                <a:gd name="connsiteY63" fmla="*/ 806450 h 1441450"/>
                <a:gd name="connsiteX64" fmla="*/ 3441700 w 3448050"/>
                <a:gd name="connsiteY64" fmla="*/ 1301750 h 1441450"/>
                <a:gd name="connsiteX65" fmla="*/ 3448050 w 3448050"/>
                <a:gd name="connsiteY65" fmla="*/ 123825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448050" h="1441450">
                  <a:moveTo>
                    <a:pt x="3448050" y="1238250"/>
                  </a:moveTo>
                  <a:lnTo>
                    <a:pt x="2959100" y="736600"/>
                  </a:lnTo>
                  <a:lnTo>
                    <a:pt x="2844800" y="742950"/>
                  </a:lnTo>
                  <a:lnTo>
                    <a:pt x="2667000" y="565150"/>
                  </a:lnTo>
                  <a:lnTo>
                    <a:pt x="2362200" y="469900"/>
                  </a:lnTo>
                  <a:lnTo>
                    <a:pt x="2101850" y="203200"/>
                  </a:lnTo>
                  <a:lnTo>
                    <a:pt x="1758950" y="304800"/>
                  </a:lnTo>
                  <a:lnTo>
                    <a:pt x="1657350" y="406400"/>
                  </a:lnTo>
                  <a:lnTo>
                    <a:pt x="1473200" y="184150"/>
                  </a:lnTo>
                  <a:lnTo>
                    <a:pt x="1143000" y="114300"/>
                  </a:lnTo>
                  <a:lnTo>
                    <a:pt x="1104900" y="127000"/>
                  </a:lnTo>
                  <a:lnTo>
                    <a:pt x="996950" y="0"/>
                  </a:lnTo>
                  <a:lnTo>
                    <a:pt x="755650" y="63500"/>
                  </a:lnTo>
                  <a:lnTo>
                    <a:pt x="571500" y="279400"/>
                  </a:lnTo>
                  <a:lnTo>
                    <a:pt x="749300" y="311150"/>
                  </a:lnTo>
                  <a:lnTo>
                    <a:pt x="996950" y="57150"/>
                  </a:lnTo>
                  <a:lnTo>
                    <a:pt x="1079500" y="158750"/>
                  </a:lnTo>
                  <a:lnTo>
                    <a:pt x="787400" y="463550"/>
                  </a:lnTo>
                  <a:lnTo>
                    <a:pt x="787400" y="495300"/>
                  </a:lnTo>
                  <a:lnTo>
                    <a:pt x="806450" y="501650"/>
                  </a:lnTo>
                  <a:lnTo>
                    <a:pt x="1136650" y="184150"/>
                  </a:lnTo>
                  <a:lnTo>
                    <a:pt x="1466850" y="546100"/>
                  </a:lnTo>
                  <a:lnTo>
                    <a:pt x="1638300" y="508000"/>
                  </a:lnTo>
                  <a:lnTo>
                    <a:pt x="1644650" y="609600"/>
                  </a:lnTo>
                  <a:lnTo>
                    <a:pt x="1771650" y="628650"/>
                  </a:lnTo>
                  <a:lnTo>
                    <a:pt x="2108200" y="279400"/>
                  </a:lnTo>
                  <a:lnTo>
                    <a:pt x="2292350" y="463550"/>
                  </a:lnTo>
                  <a:lnTo>
                    <a:pt x="1943100" y="812800"/>
                  </a:lnTo>
                  <a:lnTo>
                    <a:pt x="1778000" y="635000"/>
                  </a:lnTo>
                  <a:lnTo>
                    <a:pt x="1390650" y="749300"/>
                  </a:lnTo>
                  <a:lnTo>
                    <a:pt x="1257300" y="869950"/>
                  </a:lnTo>
                  <a:lnTo>
                    <a:pt x="977900" y="565150"/>
                  </a:lnTo>
                  <a:lnTo>
                    <a:pt x="635000" y="476250"/>
                  </a:lnTo>
                  <a:lnTo>
                    <a:pt x="482600" y="279400"/>
                  </a:lnTo>
                  <a:lnTo>
                    <a:pt x="241300" y="215900"/>
                  </a:lnTo>
                  <a:lnTo>
                    <a:pt x="0" y="457200"/>
                  </a:lnTo>
                  <a:lnTo>
                    <a:pt x="25400" y="482600"/>
                  </a:lnTo>
                  <a:lnTo>
                    <a:pt x="241300" y="260350"/>
                  </a:lnTo>
                  <a:lnTo>
                    <a:pt x="457200" y="495300"/>
                  </a:lnTo>
                  <a:lnTo>
                    <a:pt x="571500" y="488950"/>
                  </a:lnTo>
                  <a:lnTo>
                    <a:pt x="984250" y="946150"/>
                  </a:lnTo>
                  <a:lnTo>
                    <a:pt x="1231900" y="901700"/>
                  </a:lnTo>
                  <a:lnTo>
                    <a:pt x="1181100" y="984250"/>
                  </a:lnTo>
                  <a:lnTo>
                    <a:pt x="1174750" y="1092200"/>
                  </a:lnTo>
                  <a:lnTo>
                    <a:pt x="1397000" y="1111250"/>
                  </a:lnTo>
                  <a:lnTo>
                    <a:pt x="1784350" y="717550"/>
                  </a:lnTo>
                  <a:lnTo>
                    <a:pt x="2101850" y="1047750"/>
                  </a:lnTo>
                  <a:lnTo>
                    <a:pt x="2146300" y="1047750"/>
                  </a:lnTo>
                  <a:lnTo>
                    <a:pt x="1993900" y="850900"/>
                  </a:lnTo>
                  <a:lnTo>
                    <a:pt x="2286000" y="533400"/>
                  </a:lnTo>
                  <a:lnTo>
                    <a:pt x="2578100" y="844550"/>
                  </a:lnTo>
                  <a:lnTo>
                    <a:pt x="2476500" y="857250"/>
                  </a:lnTo>
                  <a:lnTo>
                    <a:pt x="2235200" y="1149350"/>
                  </a:lnTo>
                  <a:lnTo>
                    <a:pt x="1733550" y="1022350"/>
                  </a:lnTo>
                  <a:lnTo>
                    <a:pt x="1377950" y="1377950"/>
                  </a:lnTo>
                  <a:lnTo>
                    <a:pt x="1447800" y="1409700"/>
                  </a:lnTo>
                  <a:lnTo>
                    <a:pt x="1485900" y="1333500"/>
                  </a:lnTo>
                  <a:lnTo>
                    <a:pt x="1720850" y="1085850"/>
                  </a:lnTo>
                  <a:lnTo>
                    <a:pt x="2057400" y="1441450"/>
                  </a:lnTo>
                  <a:lnTo>
                    <a:pt x="2470150" y="1422400"/>
                  </a:lnTo>
                  <a:lnTo>
                    <a:pt x="2470150" y="1422400"/>
                  </a:lnTo>
                  <a:lnTo>
                    <a:pt x="2393950" y="1295400"/>
                  </a:lnTo>
                  <a:lnTo>
                    <a:pt x="2482850" y="1320800"/>
                  </a:lnTo>
                  <a:lnTo>
                    <a:pt x="2965450" y="806450"/>
                  </a:lnTo>
                  <a:lnTo>
                    <a:pt x="3441700" y="1301750"/>
                  </a:lnTo>
                  <a:lnTo>
                    <a:pt x="3448050" y="1238250"/>
                  </a:lnTo>
                  <a:close/>
                </a:path>
              </a:pathLst>
            </a:custGeom>
            <a:solidFill>
              <a:srgbClr val="DCD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596196" y="4669642"/>
              <a:ext cx="1993900" cy="742950"/>
            </a:xfrm>
            <a:custGeom>
              <a:avLst/>
              <a:gdLst>
                <a:gd name="connsiteX0" fmla="*/ 0 w 1993900"/>
                <a:gd name="connsiteY0" fmla="*/ 482600 h 742950"/>
                <a:gd name="connsiteX1" fmla="*/ 101600 w 1993900"/>
                <a:gd name="connsiteY1" fmla="*/ 565150 h 742950"/>
                <a:gd name="connsiteX2" fmla="*/ 304800 w 1993900"/>
                <a:gd name="connsiteY2" fmla="*/ 609600 h 742950"/>
                <a:gd name="connsiteX3" fmla="*/ 615950 w 1993900"/>
                <a:gd name="connsiteY3" fmla="*/ 234950 h 742950"/>
                <a:gd name="connsiteX4" fmla="*/ 958850 w 1993900"/>
                <a:gd name="connsiteY4" fmla="*/ 596900 h 742950"/>
                <a:gd name="connsiteX5" fmla="*/ 908050 w 1993900"/>
                <a:gd name="connsiteY5" fmla="*/ 666750 h 742950"/>
                <a:gd name="connsiteX6" fmla="*/ 908050 w 1993900"/>
                <a:gd name="connsiteY6" fmla="*/ 711200 h 742950"/>
                <a:gd name="connsiteX7" fmla="*/ 1301750 w 1993900"/>
                <a:gd name="connsiteY7" fmla="*/ 336550 h 742950"/>
                <a:gd name="connsiteX8" fmla="*/ 1663700 w 1993900"/>
                <a:gd name="connsiteY8" fmla="*/ 742950 h 742950"/>
                <a:gd name="connsiteX9" fmla="*/ 1993900 w 1993900"/>
                <a:gd name="connsiteY9" fmla="*/ 679450 h 742950"/>
                <a:gd name="connsiteX10" fmla="*/ 1689100 w 1993900"/>
                <a:gd name="connsiteY10" fmla="*/ 368300 h 742950"/>
                <a:gd name="connsiteX11" fmla="*/ 1346200 w 1993900"/>
                <a:gd name="connsiteY11" fmla="*/ 285750 h 742950"/>
                <a:gd name="connsiteX12" fmla="*/ 1206500 w 1993900"/>
                <a:gd name="connsiteY12" fmla="*/ 63500 h 742950"/>
                <a:gd name="connsiteX13" fmla="*/ 946150 w 1993900"/>
                <a:gd name="connsiteY13" fmla="*/ 0 h 742950"/>
                <a:gd name="connsiteX14" fmla="*/ 723900 w 1993900"/>
                <a:gd name="connsiteY14" fmla="*/ 234950 h 742950"/>
                <a:gd name="connsiteX15" fmla="*/ 742950 w 1993900"/>
                <a:gd name="connsiteY15" fmla="*/ 260350 h 742950"/>
                <a:gd name="connsiteX16" fmla="*/ 933450 w 1993900"/>
                <a:gd name="connsiteY16" fmla="*/ 57150 h 742950"/>
                <a:gd name="connsiteX17" fmla="*/ 1155700 w 1993900"/>
                <a:gd name="connsiteY17" fmla="*/ 304800 h 742950"/>
                <a:gd name="connsiteX18" fmla="*/ 1250950 w 1993900"/>
                <a:gd name="connsiteY18" fmla="*/ 279400 h 742950"/>
                <a:gd name="connsiteX19" fmla="*/ 1009650 w 1993900"/>
                <a:gd name="connsiteY19" fmla="*/ 565150 h 742950"/>
                <a:gd name="connsiteX20" fmla="*/ 622300 w 1993900"/>
                <a:gd name="connsiteY20" fmla="*/ 152400 h 742950"/>
                <a:gd name="connsiteX21" fmla="*/ 82550 w 1993900"/>
                <a:gd name="connsiteY21" fmla="*/ 311150 h 742950"/>
                <a:gd name="connsiteX22" fmla="*/ 0 w 1993900"/>
                <a:gd name="connsiteY22" fmla="*/ 48260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93900" h="742950">
                  <a:moveTo>
                    <a:pt x="0" y="482600"/>
                  </a:moveTo>
                  <a:lnTo>
                    <a:pt x="101600" y="565150"/>
                  </a:lnTo>
                  <a:lnTo>
                    <a:pt x="304800" y="609600"/>
                  </a:lnTo>
                  <a:lnTo>
                    <a:pt x="615950" y="234950"/>
                  </a:lnTo>
                  <a:lnTo>
                    <a:pt x="958850" y="596900"/>
                  </a:lnTo>
                  <a:lnTo>
                    <a:pt x="908050" y="666750"/>
                  </a:lnTo>
                  <a:lnTo>
                    <a:pt x="908050" y="711200"/>
                  </a:lnTo>
                  <a:lnTo>
                    <a:pt x="1301750" y="336550"/>
                  </a:lnTo>
                  <a:lnTo>
                    <a:pt x="1663700" y="742950"/>
                  </a:lnTo>
                  <a:lnTo>
                    <a:pt x="1993900" y="679450"/>
                  </a:lnTo>
                  <a:lnTo>
                    <a:pt x="1689100" y="368300"/>
                  </a:lnTo>
                  <a:lnTo>
                    <a:pt x="1346200" y="285750"/>
                  </a:lnTo>
                  <a:lnTo>
                    <a:pt x="1206500" y="63500"/>
                  </a:lnTo>
                  <a:lnTo>
                    <a:pt x="946150" y="0"/>
                  </a:lnTo>
                  <a:lnTo>
                    <a:pt x="723900" y="234950"/>
                  </a:lnTo>
                  <a:lnTo>
                    <a:pt x="742950" y="260350"/>
                  </a:lnTo>
                  <a:lnTo>
                    <a:pt x="933450" y="57150"/>
                  </a:lnTo>
                  <a:lnTo>
                    <a:pt x="1155700" y="304800"/>
                  </a:lnTo>
                  <a:lnTo>
                    <a:pt x="1250950" y="279400"/>
                  </a:lnTo>
                  <a:lnTo>
                    <a:pt x="1009650" y="565150"/>
                  </a:lnTo>
                  <a:lnTo>
                    <a:pt x="622300" y="152400"/>
                  </a:lnTo>
                  <a:lnTo>
                    <a:pt x="82550" y="311150"/>
                  </a:lnTo>
                  <a:lnTo>
                    <a:pt x="0" y="48260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676249" y="5421205"/>
              <a:ext cx="1593850" cy="406400"/>
            </a:xfrm>
            <a:custGeom>
              <a:avLst/>
              <a:gdLst>
                <a:gd name="connsiteX0" fmla="*/ 0 w 1593850"/>
                <a:gd name="connsiteY0" fmla="*/ 0 h 406400"/>
                <a:gd name="connsiteX1" fmla="*/ 406400 w 1593850"/>
                <a:gd name="connsiteY1" fmla="*/ 127000 h 406400"/>
                <a:gd name="connsiteX2" fmla="*/ 438150 w 1593850"/>
                <a:gd name="connsiteY2" fmla="*/ 228600 h 406400"/>
                <a:gd name="connsiteX3" fmla="*/ 793750 w 1593850"/>
                <a:gd name="connsiteY3" fmla="*/ 266700 h 406400"/>
                <a:gd name="connsiteX4" fmla="*/ 838200 w 1593850"/>
                <a:gd name="connsiteY4" fmla="*/ 215900 h 406400"/>
                <a:gd name="connsiteX5" fmla="*/ 1282700 w 1593850"/>
                <a:gd name="connsiteY5" fmla="*/ 82550 h 406400"/>
                <a:gd name="connsiteX6" fmla="*/ 1593850 w 1593850"/>
                <a:gd name="connsiteY6" fmla="*/ 355600 h 406400"/>
                <a:gd name="connsiteX7" fmla="*/ 1562100 w 1593850"/>
                <a:gd name="connsiteY7" fmla="*/ 393700 h 406400"/>
                <a:gd name="connsiteX8" fmla="*/ 1301750 w 1593850"/>
                <a:gd name="connsiteY8" fmla="*/ 152400 h 406400"/>
                <a:gd name="connsiteX9" fmla="*/ 1104900 w 1593850"/>
                <a:gd name="connsiteY9" fmla="*/ 406400 h 406400"/>
                <a:gd name="connsiteX10" fmla="*/ 793750 w 1593850"/>
                <a:gd name="connsiteY10" fmla="*/ 400050 h 406400"/>
                <a:gd name="connsiteX11" fmla="*/ 44450 w 1593850"/>
                <a:gd name="connsiteY11" fmla="*/ 323850 h 406400"/>
                <a:gd name="connsiteX12" fmla="*/ 0 w 1593850"/>
                <a:gd name="connsiteY1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3850" h="406400">
                  <a:moveTo>
                    <a:pt x="0" y="0"/>
                  </a:moveTo>
                  <a:lnTo>
                    <a:pt x="406400" y="127000"/>
                  </a:lnTo>
                  <a:lnTo>
                    <a:pt x="438150" y="228600"/>
                  </a:lnTo>
                  <a:lnTo>
                    <a:pt x="793750" y="266700"/>
                  </a:lnTo>
                  <a:lnTo>
                    <a:pt x="838200" y="215900"/>
                  </a:lnTo>
                  <a:lnTo>
                    <a:pt x="1282700" y="82550"/>
                  </a:lnTo>
                  <a:lnTo>
                    <a:pt x="1593850" y="355600"/>
                  </a:lnTo>
                  <a:lnTo>
                    <a:pt x="1562100" y="393700"/>
                  </a:lnTo>
                  <a:lnTo>
                    <a:pt x="1301750" y="152400"/>
                  </a:lnTo>
                  <a:lnTo>
                    <a:pt x="1104900" y="406400"/>
                  </a:lnTo>
                  <a:lnTo>
                    <a:pt x="793750" y="400050"/>
                  </a:lnTo>
                  <a:lnTo>
                    <a:pt x="44450" y="32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Freeform 2"/>
          <p:cNvSpPr/>
          <p:nvPr/>
        </p:nvSpPr>
        <p:spPr>
          <a:xfrm>
            <a:off x="-191685" y="5415866"/>
            <a:ext cx="12522467" cy="2281603"/>
          </a:xfrm>
          <a:custGeom>
            <a:avLst/>
            <a:gdLst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  <a:gd name="connsiteX0" fmla="*/ 0 w 12215267"/>
              <a:gd name="connsiteY0" fmla="*/ 293166 h 2073105"/>
              <a:gd name="connsiteX1" fmla="*/ 1703157 w 12215267"/>
              <a:gd name="connsiteY1" fmla="*/ 202424 h 2073105"/>
              <a:gd name="connsiteX2" fmla="*/ 4292793 w 12215267"/>
              <a:gd name="connsiteY2" fmla="*/ 551432 h 2073105"/>
              <a:gd name="connsiteX3" fmla="*/ 7350100 w 12215267"/>
              <a:gd name="connsiteY3" fmla="*/ 132623 h 2073105"/>
              <a:gd name="connsiteX4" fmla="*/ 9807114 w 12215267"/>
              <a:gd name="connsiteY4" fmla="*/ 488610 h 2073105"/>
              <a:gd name="connsiteX5" fmla="*/ 12208287 w 12215267"/>
              <a:gd name="connsiteY5" fmla="*/ 0 h 2073105"/>
              <a:gd name="connsiteX6" fmla="*/ 12215267 w 12215267"/>
              <a:gd name="connsiteY6" fmla="*/ 2073105 h 2073105"/>
              <a:gd name="connsiteX7" fmla="*/ 6980 w 12215267"/>
              <a:gd name="connsiteY7" fmla="*/ 2073105 h 2073105"/>
              <a:gd name="connsiteX8" fmla="*/ 0 w 12215267"/>
              <a:gd name="connsiteY8" fmla="*/ 293166 h 207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15267" h="2073105">
                <a:moveTo>
                  <a:pt x="0" y="293166"/>
                </a:moveTo>
                <a:cubicBezTo>
                  <a:pt x="567719" y="262919"/>
                  <a:pt x="1093557" y="141929"/>
                  <a:pt x="1703157" y="202424"/>
                </a:cubicBezTo>
                <a:cubicBezTo>
                  <a:pt x="2552409" y="228018"/>
                  <a:pt x="3415621" y="567719"/>
                  <a:pt x="4292793" y="551432"/>
                </a:cubicBezTo>
                <a:cubicBezTo>
                  <a:pt x="5367736" y="558412"/>
                  <a:pt x="6289117" y="195445"/>
                  <a:pt x="7350100" y="132623"/>
                </a:cubicBezTo>
                <a:cubicBezTo>
                  <a:pt x="8176086" y="160543"/>
                  <a:pt x="8988109" y="523511"/>
                  <a:pt x="9807114" y="488610"/>
                </a:cubicBezTo>
                <a:cubicBezTo>
                  <a:pt x="10628445" y="423462"/>
                  <a:pt x="11407896" y="162870"/>
                  <a:pt x="12208287" y="0"/>
                </a:cubicBezTo>
                <a:cubicBezTo>
                  <a:pt x="12210614" y="691035"/>
                  <a:pt x="12212940" y="1382070"/>
                  <a:pt x="12215267" y="2073105"/>
                </a:cubicBezTo>
                <a:lnTo>
                  <a:pt x="6980" y="2073105"/>
                </a:lnTo>
                <a:cubicBezTo>
                  <a:pt x="4653" y="1479792"/>
                  <a:pt x="2327" y="886479"/>
                  <a:pt x="0" y="293166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471523" y="5841228"/>
            <a:ext cx="12724597" cy="1645252"/>
          </a:xfrm>
          <a:custGeom>
            <a:avLst/>
            <a:gdLst>
              <a:gd name="connsiteX0" fmla="*/ 12522467 w 12599469"/>
              <a:gd name="connsiteY0" fmla="*/ 125129 h 1588169"/>
              <a:gd name="connsiteX1" fmla="*/ 12522467 w 12599469"/>
              <a:gd name="connsiteY1" fmla="*/ 125129 h 1588169"/>
              <a:gd name="connsiteX2" fmla="*/ 11444438 w 12599469"/>
              <a:gd name="connsiteY2" fmla="*/ 0 h 1588169"/>
              <a:gd name="connsiteX3" fmla="*/ 9731141 w 12599469"/>
              <a:gd name="connsiteY3" fmla="*/ 317634 h 1588169"/>
              <a:gd name="connsiteX4" fmla="*/ 7449953 w 12599469"/>
              <a:gd name="connsiteY4" fmla="*/ 57752 h 1588169"/>
              <a:gd name="connsiteX5" fmla="*/ 5678905 w 12599469"/>
              <a:gd name="connsiteY5" fmla="*/ 433137 h 1588169"/>
              <a:gd name="connsiteX6" fmla="*/ 3493970 w 12599469"/>
              <a:gd name="connsiteY6" fmla="*/ 760396 h 1588169"/>
              <a:gd name="connsiteX7" fmla="*/ 577515 w 12599469"/>
              <a:gd name="connsiteY7" fmla="*/ 779647 h 1588169"/>
              <a:gd name="connsiteX8" fmla="*/ 67377 w 12599469"/>
              <a:gd name="connsiteY8" fmla="*/ 644893 h 1588169"/>
              <a:gd name="connsiteX9" fmla="*/ 0 w 12599469"/>
              <a:gd name="connsiteY9" fmla="*/ 1588169 h 1588169"/>
              <a:gd name="connsiteX10" fmla="*/ 12599469 w 12599469"/>
              <a:gd name="connsiteY10" fmla="*/ 1337912 h 1588169"/>
              <a:gd name="connsiteX11" fmla="*/ 12522467 w 12599469"/>
              <a:gd name="connsiteY11" fmla="*/ 125129 h 1588169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49953 w 12599469"/>
              <a:gd name="connsiteY4" fmla="*/ 58078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493970 w 12599469"/>
              <a:gd name="connsiteY6" fmla="*/ 760722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359216 w 12599469"/>
              <a:gd name="connsiteY6" fmla="*/ 74147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522467 w 12599469"/>
              <a:gd name="connsiteY0" fmla="*/ 125455 h 1588495"/>
              <a:gd name="connsiteX1" fmla="*/ 12522467 w 12599469"/>
              <a:gd name="connsiteY1" fmla="*/ 125455 h 1588495"/>
              <a:gd name="connsiteX2" fmla="*/ 11444438 w 12599469"/>
              <a:gd name="connsiteY2" fmla="*/ 326 h 1588495"/>
              <a:gd name="connsiteX3" fmla="*/ 9731141 w 12599469"/>
              <a:gd name="connsiteY3" fmla="*/ 317960 h 1588495"/>
              <a:gd name="connsiteX4" fmla="*/ 7478829 w 12599469"/>
              <a:gd name="connsiteY4" fmla="*/ 163956 h 1588495"/>
              <a:gd name="connsiteX5" fmla="*/ 5678905 w 12599469"/>
              <a:gd name="connsiteY5" fmla="*/ 433463 h 1588495"/>
              <a:gd name="connsiteX6" fmla="*/ 3157085 w 12599469"/>
              <a:gd name="connsiteY6" fmla="*/ 943601 h 1588495"/>
              <a:gd name="connsiteX7" fmla="*/ 577515 w 12599469"/>
              <a:gd name="connsiteY7" fmla="*/ 779973 h 1588495"/>
              <a:gd name="connsiteX8" fmla="*/ 67377 w 12599469"/>
              <a:gd name="connsiteY8" fmla="*/ 645219 h 1588495"/>
              <a:gd name="connsiteX9" fmla="*/ 0 w 12599469"/>
              <a:gd name="connsiteY9" fmla="*/ 1588495 h 1588495"/>
              <a:gd name="connsiteX10" fmla="*/ 12599469 w 12599469"/>
              <a:gd name="connsiteY10" fmla="*/ 1338238 h 1588495"/>
              <a:gd name="connsiteX11" fmla="*/ 12522467 w 12599469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94332 w 12714972"/>
              <a:gd name="connsiteY4" fmla="*/ 16395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794408 w 12714972"/>
              <a:gd name="connsiteY5" fmla="*/ 433463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611528 w 12714972"/>
              <a:gd name="connsiteY5" fmla="*/ 577842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36581 w 12714972"/>
              <a:gd name="connsiteY4" fmla="*/ 327586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73027 w 12714972"/>
              <a:gd name="connsiteY5" fmla="*/ 443089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671335 w 12714972"/>
              <a:gd name="connsiteY4" fmla="*/ 202457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46644 w 12714972"/>
              <a:gd name="connsiteY3" fmla="*/ 317960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272588 w 12714972"/>
              <a:gd name="connsiteY6" fmla="*/ 943601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637970 w 12714972"/>
              <a:gd name="connsiteY0" fmla="*/ 125455 h 1588495"/>
              <a:gd name="connsiteX1" fmla="*/ 12637970 w 12714972"/>
              <a:gd name="connsiteY1" fmla="*/ 125455 h 1588495"/>
              <a:gd name="connsiteX2" fmla="*/ 11559941 w 12714972"/>
              <a:gd name="connsiteY2" fmla="*/ 326 h 1588495"/>
              <a:gd name="connsiteX3" fmla="*/ 9837019 w 12714972"/>
              <a:gd name="connsiteY3" fmla="*/ 414213 h 1588495"/>
              <a:gd name="connsiteX4" fmla="*/ 7555832 w 12714972"/>
              <a:gd name="connsiteY4" fmla="*/ 144706 h 1588495"/>
              <a:gd name="connsiteX5" fmla="*/ 5553776 w 12714972"/>
              <a:gd name="connsiteY5" fmla="*/ 876226 h 1588495"/>
              <a:gd name="connsiteX6" fmla="*/ 3599846 w 12714972"/>
              <a:gd name="connsiteY6" fmla="*/ 1530742 h 1588495"/>
              <a:gd name="connsiteX7" fmla="*/ 693018 w 12714972"/>
              <a:gd name="connsiteY7" fmla="*/ 779973 h 1588495"/>
              <a:gd name="connsiteX8" fmla="*/ 0 w 12714972"/>
              <a:gd name="connsiteY8" fmla="*/ 568217 h 1588495"/>
              <a:gd name="connsiteX9" fmla="*/ 115503 w 12714972"/>
              <a:gd name="connsiteY9" fmla="*/ 1588495 h 1588495"/>
              <a:gd name="connsiteX10" fmla="*/ 12714972 w 12714972"/>
              <a:gd name="connsiteY10" fmla="*/ 1338238 h 1588495"/>
              <a:gd name="connsiteX11" fmla="*/ 12637970 w 12714972"/>
              <a:gd name="connsiteY11" fmla="*/ 125455 h 1588495"/>
              <a:gd name="connsiteX0" fmla="*/ 12532092 w 12609094"/>
              <a:gd name="connsiteY0" fmla="*/ 125455 h 1801456"/>
              <a:gd name="connsiteX1" fmla="*/ 12532092 w 12609094"/>
              <a:gd name="connsiteY1" fmla="*/ 125455 h 1801456"/>
              <a:gd name="connsiteX2" fmla="*/ 11454063 w 12609094"/>
              <a:gd name="connsiteY2" fmla="*/ 326 h 1801456"/>
              <a:gd name="connsiteX3" fmla="*/ 9731141 w 12609094"/>
              <a:gd name="connsiteY3" fmla="*/ 414213 h 1801456"/>
              <a:gd name="connsiteX4" fmla="*/ 7449954 w 12609094"/>
              <a:gd name="connsiteY4" fmla="*/ 144706 h 1801456"/>
              <a:gd name="connsiteX5" fmla="*/ 5447898 w 12609094"/>
              <a:gd name="connsiteY5" fmla="*/ 876226 h 1801456"/>
              <a:gd name="connsiteX6" fmla="*/ 3493968 w 12609094"/>
              <a:gd name="connsiteY6" fmla="*/ 1530742 h 1801456"/>
              <a:gd name="connsiteX7" fmla="*/ 587140 w 12609094"/>
              <a:gd name="connsiteY7" fmla="*/ 779973 h 1801456"/>
              <a:gd name="connsiteX8" fmla="*/ 0 w 12609094"/>
              <a:gd name="connsiteY8" fmla="*/ 1800250 h 1801456"/>
              <a:gd name="connsiteX9" fmla="*/ 9625 w 12609094"/>
              <a:gd name="connsiteY9" fmla="*/ 1588495 h 1801456"/>
              <a:gd name="connsiteX10" fmla="*/ 12609094 w 12609094"/>
              <a:gd name="connsiteY10" fmla="*/ 1338238 h 1801456"/>
              <a:gd name="connsiteX11" fmla="*/ 12532092 w 12609094"/>
              <a:gd name="connsiteY11" fmla="*/ 125455 h 180145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9625 w 12609094"/>
              <a:gd name="connsiteY9" fmla="*/ 1588495 h 2059036"/>
              <a:gd name="connsiteX10" fmla="*/ 12609094 w 12609094"/>
              <a:gd name="connsiteY10" fmla="*/ 1338238 h 2059036"/>
              <a:gd name="connsiteX11" fmla="*/ 12532092 w 12609094"/>
              <a:gd name="connsiteY11" fmla="*/ 125455 h 2059036"/>
              <a:gd name="connsiteX0" fmla="*/ 12532092 w 12609094"/>
              <a:gd name="connsiteY0" fmla="*/ 125455 h 2059036"/>
              <a:gd name="connsiteX1" fmla="*/ 12532092 w 12609094"/>
              <a:gd name="connsiteY1" fmla="*/ 125455 h 2059036"/>
              <a:gd name="connsiteX2" fmla="*/ 11454063 w 12609094"/>
              <a:gd name="connsiteY2" fmla="*/ 326 h 2059036"/>
              <a:gd name="connsiteX3" fmla="*/ 9731141 w 12609094"/>
              <a:gd name="connsiteY3" fmla="*/ 414213 h 2059036"/>
              <a:gd name="connsiteX4" fmla="*/ 7449954 w 12609094"/>
              <a:gd name="connsiteY4" fmla="*/ 144706 h 2059036"/>
              <a:gd name="connsiteX5" fmla="*/ 5447898 w 12609094"/>
              <a:gd name="connsiteY5" fmla="*/ 876226 h 2059036"/>
              <a:gd name="connsiteX6" fmla="*/ 3493968 w 12609094"/>
              <a:gd name="connsiteY6" fmla="*/ 1530742 h 2059036"/>
              <a:gd name="connsiteX7" fmla="*/ 750770 w 12609094"/>
              <a:gd name="connsiteY7" fmla="*/ 2021631 h 2059036"/>
              <a:gd name="connsiteX8" fmla="*/ 0 w 12609094"/>
              <a:gd name="connsiteY8" fmla="*/ 1800250 h 2059036"/>
              <a:gd name="connsiteX9" fmla="*/ 12609094 w 12609094"/>
              <a:gd name="connsiteY9" fmla="*/ 1338238 h 2059036"/>
              <a:gd name="connsiteX10" fmla="*/ 12532092 w 12609094"/>
              <a:gd name="connsiteY10" fmla="*/ 125455 h 2059036"/>
              <a:gd name="connsiteX0" fmla="*/ 11781322 w 11858324"/>
              <a:gd name="connsiteY0" fmla="*/ 125455 h 2059036"/>
              <a:gd name="connsiteX1" fmla="*/ 11781322 w 11858324"/>
              <a:gd name="connsiteY1" fmla="*/ 125455 h 2059036"/>
              <a:gd name="connsiteX2" fmla="*/ 10703293 w 11858324"/>
              <a:gd name="connsiteY2" fmla="*/ 326 h 2059036"/>
              <a:gd name="connsiteX3" fmla="*/ 8980371 w 11858324"/>
              <a:gd name="connsiteY3" fmla="*/ 414213 h 2059036"/>
              <a:gd name="connsiteX4" fmla="*/ 6699184 w 11858324"/>
              <a:gd name="connsiteY4" fmla="*/ 144706 h 2059036"/>
              <a:gd name="connsiteX5" fmla="*/ 4697128 w 11858324"/>
              <a:gd name="connsiteY5" fmla="*/ 876226 h 2059036"/>
              <a:gd name="connsiteX6" fmla="*/ 2743198 w 11858324"/>
              <a:gd name="connsiteY6" fmla="*/ 1530742 h 2059036"/>
              <a:gd name="connsiteX7" fmla="*/ 0 w 11858324"/>
              <a:gd name="connsiteY7" fmla="*/ 2021631 h 2059036"/>
              <a:gd name="connsiteX8" fmla="*/ 11858324 w 11858324"/>
              <a:gd name="connsiteY8" fmla="*/ 1338238 h 2059036"/>
              <a:gd name="connsiteX9" fmla="*/ 11781322 w 11858324"/>
              <a:gd name="connsiteY9" fmla="*/ 125455 h 2059036"/>
              <a:gd name="connsiteX0" fmla="*/ 9038124 w 9115126"/>
              <a:gd name="connsiteY0" fmla="*/ 125455 h 1567403"/>
              <a:gd name="connsiteX1" fmla="*/ 9038124 w 9115126"/>
              <a:gd name="connsiteY1" fmla="*/ 125455 h 1567403"/>
              <a:gd name="connsiteX2" fmla="*/ 7960095 w 9115126"/>
              <a:gd name="connsiteY2" fmla="*/ 326 h 1567403"/>
              <a:gd name="connsiteX3" fmla="*/ 6237173 w 9115126"/>
              <a:gd name="connsiteY3" fmla="*/ 414213 h 1567403"/>
              <a:gd name="connsiteX4" fmla="*/ 3955986 w 9115126"/>
              <a:gd name="connsiteY4" fmla="*/ 144706 h 1567403"/>
              <a:gd name="connsiteX5" fmla="*/ 1953930 w 9115126"/>
              <a:gd name="connsiteY5" fmla="*/ 876226 h 1567403"/>
              <a:gd name="connsiteX6" fmla="*/ 0 w 9115126"/>
              <a:gd name="connsiteY6" fmla="*/ 1530742 h 1567403"/>
              <a:gd name="connsiteX7" fmla="*/ 9115126 w 9115126"/>
              <a:gd name="connsiteY7" fmla="*/ 1338238 h 1567403"/>
              <a:gd name="connsiteX8" fmla="*/ 9038124 w 9115126"/>
              <a:gd name="connsiteY8" fmla="*/ 125455 h 156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5126" h="1567403">
                <a:moveTo>
                  <a:pt x="9038124" y="125455"/>
                </a:moveTo>
                <a:lnTo>
                  <a:pt x="9038124" y="125455"/>
                </a:lnTo>
                <a:cubicBezTo>
                  <a:pt x="8678781" y="83745"/>
                  <a:pt x="8348314" y="-6090"/>
                  <a:pt x="7960095" y="326"/>
                </a:cubicBezTo>
                <a:cubicBezTo>
                  <a:pt x="7340870" y="9952"/>
                  <a:pt x="6914149" y="337212"/>
                  <a:pt x="6237173" y="414213"/>
                </a:cubicBezTo>
                <a:cubicBezTo>
                  <a:pt x="5457527" y="462340"/>
                  <a:pt x="4783759" y="125455"/>
                  <a:pt x="3955986" y="144706"/>
                </a:cubicBezTo>
                <a:cubicBezTo>
                  <a:pt x="3298260" y="183207"/>
                  <a:pt x="2707909" y="866601"/>
                  <a:pt x="1953930" y="876226"/>
                </a:cubicBezTo>
                <a:cubicBezTo>
                  <a:pt x="1148616" y="956437"/>
                  <a:pt x="795689" y="1508284"/>
                  <a:pt x="0" y="1530742"/>
                </a:cubicBezTo>
                <a:cubicBezTo>
                  <a:pt x="1193533" y="1607744"/>
                  <a:pt x="7608772" y="1572452"/>
                  <a:pt x="9115126" y="1338238"/>
                </a:cubicBezTo>
                <a:lnTo>
                  <a:pt x="9038124" y="125455"/>
                </a:ln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5" name="Freeform 344"/>
          <p:cNvSpPr/>
          <p:nvPr/>
        </p:nvSpPr>
        <p:spPr>
          <a:xfrm>
            <a:off x="2021179" y="4121059"/>
            <a:ext cx="2108624" cy="1454150"/>
          </a:xfrm>
          <a:custGeom>
            <a:avLst/>
            <a:gdLst>
              <a:gd name="connsiteX0" fmla="*/ 1226121 w 2108624"/>
              <a:gd name="connsiteY0" fmla="*/ 876065 h 1454150"/>
              <a:gd name="connsiteX1" fmla="*/ 1314208 w 2108624"/>
              <a:gd name="connsiteY1" fmla="*/ 886229 h 1454150"/>
              <a:gd name="connsiteX2" fmla="*/ 1321224 w 2108624"/>
              <a:gd name="connsiteY2" fmla="*/ 895350 h 1454150"/>
              <a:gd name="connsiteX3" fmla="*/ 1727624 w 2108624"/>
              <a:gd name="connsiteY3" fmla="*/ 990600 h 1454150"/>
              <a:gd name="connsiteX4" fmla="*/ 2108624 w 2108624"/>
              <a:gd name="connsiteY4" fmla="*/ 1403350 h 1454150"/>
              <a:gd name="connsiteX5" fmla="*/ 1714924 w 2108624"/>
              <a:gd name="connsiteY5" fmla="*/ 1454150 h 1454150"/>
              <a:gd name="connsiteX6" fmla="*/ 1238674 w 2108624"/>
              <a:gd name="connsiteY6" fmla="*/ 946150 h 1454150"/>
              <a:gd name="connsiteX7" fmla="*/ 1237117 w 2108624"/>
              <a:gd name="connsiteY7" fmla="*/ 947805 h 1454150"/>
              <a:gd name="connsiteX8" fmla="*/ 1217146 w 2108624"/>
              <a:gd name="connsiteY8" fmla="*/ 926347 h 1454150"/>
              <a:gd name="connsiteX9" fmla="*/ 1208835 w 2108624"/>
              <a:gd name="connsiteY9" fmla="*/ 893104 h 1454150"/>
              <a:gd name="connsiteX10" fmla="*/ 971974 w 2108624"/>
              <a:gd name="connsiteY10" fmla="*/ 514350 h 1454150"/>
              <a:gd name="connsiteX11" fmla="*/ 973619 w 2108624"/>
              <a:gd name="connsiteY11" fmla="*/ 515996 h 1454150"/>
              <a:gd name="connsiteX12" fmla="*/ 963211 w 2108624"/>
              <a:gd name="connsiteY12" fmla="*/ 516678 h 1454150"/>
              <a:gd name="connsiteX13" fmla="*/ 317924 w 2108624"/>
              <a:gd name="connsiteY13" fmla="*/ 0 h 1454150"/>
              <a:gd name="connsiteX14" fmla="*/ 692574 w 2108624"/>
              <a:gd name="connsiteY14" fmla="*/ 76200 h 1454150"/>
              <a:gd name="connsiteX15" fmla="*/ 870374 w 2108624"/>
              <a:gd name="connsiteY15" fmla="*/ 279400 h 1454150"/>
              <a:gd name="connsiteX16" fmla="*/ 978324 w 2108624"/>
              <a:gd name="connsiteY16" fmla="*/ 177800 h 1454150"/>
              <a:gd name="connsiteX17" fmla="*/ 1327574 w 2108624"/>
              <a:gd name="connsiteY17" fmla="*/ 95250 h 1454150"/>
              <a:gd name="connsiteX18" fmla="*/ 1600624 w 2108624"/>
              <a:gd name="connsiteY18" fmla="*/ 368300 h 1454150"/>
              <a:gd name="connsiteX19" fmla="*/ 1880024 w 2108624"/>
              <a:gd name="connsiteY19" fmla="*/ 438150 h 1454150"/>
              <a:gd name="connsiteX20" fmla="*/ 2051474 w 2108624"/>
              <a:gd name="connsiteY20" fmla="*/ 704850 h 1454150"/>
              <a:gd name="connsiteX21" fmla="*/ 1956224 w 2108624"/>
              <a:gd name="connsiteY21" fmla="*/ 717550 h 1454150"/>
              <a:gd name="connsiteX22" fmla="*/ 1867324 w 2108624"/>
              <a:gd name="connsiteY22" fmla="*/ 825500 h 1454150"/>
              <a:gd name="connsiteX23" fmla="*/ 1518473 w 2108624"/>
              <a:gd name="connsiteY23" fmla="*/ 434546 h 1454150"/>
              <a:gd name="connsiteX24" fmla="*/ 1459437 w 2108624"/>
              <a:gd name="connsiteY24" fmla="*/ 357088 h 1454150"/>
              <a:gd name="connsiteX25" fmla="*/ 1473624 w 2108624"/>
              <a:gd name="connsiteY25" fmla="*/ 342900 h 1454150"/>
              <a:gd name="connsiteX26" fmla="*/ 1302174 w 2108624"/>
              <a:gd name="connsiteY26" fmla="*/ 177800 h 1454150"/>
              <a:gd name="connsiteX27" fmla="*/ 1004034 w 2108624"/>
              <a:gd name="connsiteY27" fmla="*/ 514001 h 1454150"/>
              <a:gd name="connsiteX28" fmla="*/ 1002455 w 2108624"/>
              <a:gd name="connsiteY28" fmla="*/ 514105 h 1454150"/>
              <a:gd name="connsiteX29" fmla="*/ 806874 w 2108624"/>
              <a:gd name="connsiteY29" fmla="*/ 476250 h 1454150"/>
              <a:gd name="connsiteX30" fmla="*/ 832274 w 2108624"/>
              <a:gd name="connsiteY30" fmla="*/ 387350 h 1454150"/>
              <a:gd name="connsiteX31" fmla="*/ 622724 w 2108624"/>
              <a:gd name="connsiteY31" fmla="*/ 425450 h 1454150"/>
              <a:gd name="connsiteX32" fmla="*/ 317924 w 2108624"/>
              <a:gd name="connsiteY32" fmla="*/ 69850 h 1454150"/>
              <a:gd name="connsiteX33" fmla="*/ 60001 w 2108624"/>
              <a:gd name="connsiteY33" fmla="*/ 339770 h 1454150"/>
              <a:gd name="connsiteX34" fmla="*/ 0 w 2108624"/>
              <a:gd name="connsiteY34" fmla="*/ 323616 h 1454150"/>
              <a:gd name="connsiteX35" fmla="*/ 39790 w 2108624"/>
              <a:gd name="connsiteY35" fmla="*/ 279405 h 1454150"/>
              <a:gd name="connsiteX36" fmla="*/ 95256 w 2108624"/>
              <a:gd name="connsiteY36" fmla="*/ 222041 h 1454150"/>
              <a:gd name="connsiteX37" fmla="*/ 95674 w 2108624"/>
              <a:gd name="connsiteY37" fmla="*/ 22225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08624" h="1454150">
                <a:moveTo>
                  <a:pt x="1226121" y="876065"/>
                </a:moveTo>
                <a:lnTo>
                  <a:pt x="1314208" y="886229"/>
                </a:lnTo>
                <a:lnTo>
                  <a:pt x="1321224" y="895350"/>
                </a:lnTo>
                <a:lnTo>
                  <a:pt x="1727624" y="990600"/>
                </a:lnTo>
                <a:lnTo>
                  <a:pt x="2108624" y="1403350"/>
                </a:lnTo>
                <a:lnTo>
                  <a:pt x="1714924" y="1454150"/>
                </a:lnTo>
                <a:lnTo>
                  <a:pt x="1238674" y="946150"/>
                </a:lnTo>
                <a:lnTo>
                  <a:pt x="1237117" y="947805"/>
                </a:lnTo>
                <a:lnTo>
                  <a:pt x="1217146" y="926347"/>
                </a:lnTo>
                <a:lnTo>
                  <a:pt x="1208835" y="893104"/>
                </a:lnTo>
                <a:close/>
                <a:moveTo>
                  <a:pt x="971974" y="514350"/>
                </a:moveTo>
                <a:lnTo>
                  <a:pt x="973619" y="515996"/>
                </a:lnTo>
                <a:lnTo>
                  <a:pt x="963211" y="516678"/>
                </a:lnTo>
                <a:close/>
                <a:moveTo>
                  <a:pt x="317924" y="0"/>
                </a:moveTo>
                <a:lnTo>
                  <a:pt x="692574" y="76200"/>
                </a:lnTo>
                <a:lnTo>
                  <a:pt x="870374" y="279400"/>
                </a:lnTo>
                <a:lnTo>
                  <a:pt x="978324" y="177800"/>
                </a:lnTo>
                <a:lnTo>
                  <a:pt x="1327574" y="95250"/>
                </a:lnTo>
                <a:lnTo>
                  <a:pt x="1600624" y="368300"/>
                </a:lnTo>
                <a:lnTo>
                  <a:pt x="1880024" y="438150"/>
                </a:lnTo>
                <a:lnTo>
                  <a:pt x="2051474" y="704850"/>
                </a:lnTo>
                <a:lnTo>
                  <a:pt x="1956224" y="717550"/>
                </a:lnTo>
                <a:lnTo>
                  <a:pt x="1867324" y="825500"/>
                </a:lnTo>
                <a:lnTo>
                  <a:pt x="1518473" y="434546"/>
                </a:lnTo>
                <a:lnTo>
                  <a:pt x="1459437" y="357088"/>
                </a:lnTo>
                <a:lnTo>
                  <a:pt x="1473624" y="342900"/>
                </a:lnTo>
                <a:lnTo>
                  <a:pt x="1302174" y="177800"/>
                </a:lnTo>
                <a:lnTo>
                  <a:pt x="1004034" y="514001"/>
                </a:lnTo>
                <a:lnTo>
                  <a:pt x="1002455" y="514105"/>
                </a:lnTo>
                <a:lnTo>
                  <a:pt x="806874" y="476250"/>
                </a:lnTo>
                <a:lnTo>
                  <a:pt x="832274" y="387350"/>
                </a:lnTo>
                <a:lnTo>
                  <a:pt x="622724" y="425450"/>
                </a:lnTo>
                <a:lnTo>
                  <a:pt x="317924" y="69850"/>
                </a:lnTo>
                <a:lnTo>
                  <a:pt x="60001" y="339770"/>
                </a:lnTo>
                <a:lnTo>
                  <a:pt x="0" y="323616"/>
                </a:lnTo>
                <a:lnTo>
                  <a:pt x="39790" y="279405"/>
                </a:lnTo>
                <a:lnTo>
                  <a:pt x="95256" y="222041"/>
                </a:lnTo>
                <a:lnTo>
                  <a:pt x="95674" y="222250"/>
                </a:lnTo>
                <a:close/>
              </a:path>
            </a:pathLst>
          </a:custGeom>
          <a:solidFill>
            <a:srgbClr val="3D4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08" name="TextBox 307"/>
          <p:cNvSpPr txBox="1"/>
          <p:nvPr/>
        </p:nvSpPr>
        <p:spPr>
          <a:xfrm>
            <a:off x="8127408" y="3229741"/>
            <a:ext cx="492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THIS YEAR…</a:t>
            </a:r>
            <a:endParaRPr lang="en-GB" sz="48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05" name="4-Point Star 304"/>
          <p:cNvSpPr/>
          <p:nvPr/>
        </p:nvSpPr>
        <p:spPr>
          <a:xfrm>
            <a:off x="2840937" y="532390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4-Point Star 305"/>
          <p:cNvSpPr/>
          <p:nvPr/>
        </p:nvSpPr>
        <p:spPr>
          <a:xfrm>
            <a:off x="3473483" y="1021340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4-Point Star 345"/>
          <p:cNvSpPr/>
          <p:nvPr/>
        </p:nvSpPr>
        <p:spPr>
          <a:xfrm>
            <a:off x="9406034" y="292912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4-Point Star 347"/>
          <p:cNvSpPr/>
          <p:nvPr/>
        </p:nvSpPr>
        <p:spPr>
          <a:xfrm>
            <a:off x="11516641" y="580505"/>
            <a:ext cx="96231" cy="96231"/>
          </a:xfrm>
          <a:prstGeom prst="star4">
            <a:avLst/>
          </a:prstGeom>
          <a:solidFill>
            <a:srgbClr val="FFF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6" name="Freeform 405"/>
          <p:cNvSpPr/>
          <p:nvPr/>
        </p:nvSpPr>
        <p:spPr>
          <a:xfrm rot="392016">
            <a:off x="1302669" y="6488713"/>
            <a:ext cx="2896996" cy="1571245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53231"/>
              <a:gd name="connsiteY0" fmla="*/ 1484807 h 1607484"/>
              <a:gd name="connsiteX1" fmla="*/ 850721 w 1553231"/>
              <a:gd name="connsiteY1" fmla="*/ 174836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53231"/>
              <a:gd name="connsiteY0" fmla="*/ 1484807 h 1607484"/>
              <a:gd name="connsiteX1" fmla="*/ 850721 w 1553231"/>
              <a:gd name="connsiteY1" fmla="*/ 174836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  <a:gd name="connsiteX0" fmla="*/ 0 w 1535279"/>
              <a:gd name="connsiteY0" fmla="*/ 1389269 h 1511946"/>
              <a:gd name="connsiteX1" fmla="*/ 850721 w 1535279"/>
              <a:gd name="connsiteY1" fmla="*/ 79298 h 1511946"/>
              <a:gd name="connsiteX2" fmla="*/ 1535279 w 1535279"/>
              <a:gd name="connsiteY2" fmla="*/ 0 h 1511946"/>
              <a:gd name="connsiteX3" fmla="*/ 1478806 w 1535279"/>
              <a:gd name="connsiteY3" fmla="*/ 1302398 h 1511946"/>
              <a:gd name="connsiteX4" fmla="*/ 0 w 1535279"/>
              <a:gd name="connsiteY4" fmla="*/ 1389269 h 1511946"/>
              <a:gd name="connsiteX0" fmla="*/ 0 w 1535279"/>
              <a:gd name="connsiteY0" fmla="*/ 1433320 h 1555997"/>
              <a:gd name="connsiteX1" fmla="*/ 850721 w 1535279"/>
              <a:gd name="connsiteY1" fmla="*/ 123349 h 1555997"/>
              <a:gd name="connsiteX2" fmla="*/ 1535279 w 1535279"/>
              <a:gd name="connsiteY2" fmla="*/ 44051 h 1555997"/>
              <a:gd name="connsiteX3" fmla="*/ 1478806 w 1535279"/>
              <a:gd name="connsiteY3" fmla="*/ 1346449 h 1555997"/>
              <a:gd name="connsiteX4" fmla="*/ 0 w 1535279"/>
              <a:gd name="connsiteY4" fmla="*/ 1433320 h 1555997"/>
              <a:gd name="connsiteX0" fmla="*/ 0 w 1543877"/>
              <a:gd name="connsiteY0" fmla="*/ 1432336 h 1555013"/>
              <a:gd name="connsiteX1" fmla="*/ 850721 w 1543877"/>
              <a:gd name="connsiteY1" fmla="*/ 122365 h 1555013"/>
              <a:gd name="connsiteX2" fmla="*/ 1543877 w 1543877"/>
              <a:gd name="connsiteY2" fmla="*/ 44401 h 1555013"/>
              <a:gd name="connsiteX3" fmla="*/ 1478806 w 1543877"/>
              <a:gd name="connsiteY3" fmla="*/ 1345465 h 1555013"/>
              <a:gd name="connsiteX4" fmla="*/ 0 w 1543877"/>
              <a:gd name="connsiteY4" fmla="*/ 1432336 h 155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3877" h="1555013">
                <a:moveTo>
                  <a:pt x="0" y="1432336"/>
                </a:moveTo>
                <a:cubicBezTo>
                  <a:pt x="214964" y="1040909"/>
                  <a:pt x="45146" y="1450994"/>
                  <a:pt x="850721" y="122365"/>
                </a:cubicBezTo>
                <a:cubicBezTo>
                  <a:pt x="1087046" y="16187"/>
                  <a:pt x="1303828" y="-47882"/>
                  <a:pt x="1543877" y="44401"/>
                </a:cubicBezTo>
                <a:cubicBezTo>
                  <a:pt x="1465033" y="1441540"/>
                  <a:pt x="1536925" y="-51602"/>
                  <a:pt x="1478806" y="1345465"/>
                </a:cubicBezTo>
                <a:cubicBezTo>
                  <a:pt x="981501" y="1521928"/>
                  <a:pt x="280737" y="1668155"/>
                  <a:pt x="0" y="1432336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9" name="Group 138"/>
          <p:cNvGrpSpPr/>
          <p:nvPr/>
        </p:nvGrpSpPr>
        <p:grpSpPr>
          <a:xfrm>
            <a:off x="2488726" y="2189557"/>
            <a:ext cx="2417959" cy="4564679"/>
            <a:chOff x="2488726" y="2189557"/>
            <a:chExt cx="2417959" cy="4564679"/>
          </a:xfrm>
        </p:grpSpPr>
        <p:sp>
          <p:nvSpPr>
            <p:cNvPr id="4" name="Freeform 3"/>
            <p:cNvSpPr/>
            <p:nvPr/>
          </p:nvSpPr>
          <p:spPr>
            <a:xfrm>
              <a:off x="2696979" y="3391985"/>
              <a:ext cx="1961003" cy="1769090"/>
            </a:xfrm>
            <a:custGeom>
              <a:avLst/>
              <a:gdLst>
                <a:gd name="connsiteX0" fmla="*/ 0 w 1961003"/>
                <a:gd name="connsiteY0" fmla="*/ 1366092 h 1674564"/>
                <a:gd name="connsiteX1" fmla="*/ 121186 w 1961003"/>
                <a:gd name="connsiteY1" fmla="*/ 936434 h 1674564"/>
                <a:gd name="connsiteX2" fmla="*/ 198304 w 1961003"/>
                <a:gd name="connsiteY2" fmla="*/ 881350 h 1674564"/>
                <a:gd name="connsiteX3" fmla="*/ 231355 w 1961003"/>
                <a:gd name="connsiteY3" fmla="*/ 727114 h 1674564"/>
                <a:gd name="connsiteX4" fmla="*/ 165253 w 1961003"/>
                <a:gd name="connsiteY4" fmla="*/ 661012 h 1674564"/>
                <a:gd name="connsiteX5" fmla="*/ 297456 w 1961003"/>
                <a:gd name="connsiteY5" fmla="*/ 11017 h 1674564"/>
                <a:gd name="connsiteX6" fmla="*/ 1597446 w 1961003"/>
                <a:gd name="connsiteY6" fmla="*/ 0 h 1674564"/>
                <a:gd name="connsiteX7" fmla="*/ 1795750 w 1961003"/>
                <a:gd name="connsiteY7" fmla="*/ 672029 h 1674564"/>
                <a:gd name="connsiteX8" fmla="*/ 1696598 w 1961003"/>
                <a:gd name="connsiteY8" fmla="*/ 727114 h 1674564"/>
                <a:gd name="connsiteX9" fmla="*/ 1762699 w 1961003"/>
                <a:gd name="connsiteY9" fmla="*/ 881350 h 1674564"/>
                <a:gd name="connsiteX10" fmla="*/ 1861851 w 1961003"/>
                <a:gd name="connsiteY10" fmla="*/ 903384 h 1674564"/>
                <a:gd name="connsiteX11" fmla="*/ 1961003 w 1961003"/>
                <a:gd name="connsiteY11" fmla="*/ 1344058 h 1674564"/>
                <a:gd name="connsiteX12" fmla="*/ 958468 w 1961003"/>
                <a:gd name="connsiteY12" fmla="*/ 1674564 h 1674564"/>
                <a:gd name="connsiteX13" fmla="*/ 0 w 1961003"/>
                <a:gd name="connsiteY13" fmla="*/ 1366092 h 1674564"/>
                <a:gd name="connsiteX0" fmla="*/ 0 w 1961003"/>
                <a:gd name="connsiteY0" fmla="*/ 1403168 h 1711640"/>
                <a:gd name="connsiteX1" fmla="*/ 121186 w 1961003"/>
                <a:gd name="connsiteY1" fmla="*/ 973510 h 1711640"/>
                <a:gd name="connsiteX2" fmla="*/ 198304 w 1961003"/>
                <a:gd name="connsiteY2" fmla="*/ 918426 h 1711640"/>
                <a:gd name="connsiteX3" fmla="*/ 231355 w 1961003"/>
                <a:gd name="connsiteY3" fmla="*/ 764190 h 1711640"/>
                <a:gd name="connsiteX4" fmla="*/ 165253 w 1961003"/>
                <a:gd name="connsiteY4" fmla="*/ 698088 h 1711640"/>
                <a:gd name="connsiteX5" fmla="*/ 297456 w 1961003"/>
                <a:gd name="connsiteY5" fmla="*/ 48093 h 1711640"/>
                <a:gd name="connsiteX6" fmla="*/ 1597446 w 1961003"/>
                <a:gd name="connsiteY6" fmla="*/ 37076 h 1711640"/>
                <a:gd name="connsiteX7" fmla="*/ 1795750 w 1961003"/>
                <a:gd name="connsiteY7" fmla="*/ 709105 h 1711640"/>
                <a:gd name="connsiteX8" fmla="*/ 1696598 w 1961003"/>
                <a:gd name="connsiteY8" fmla="*/ 764190 h 1711640"/>
                <a:gd name="connsiteX9" fmla="*/ 1762699 w 1961003"/>
                <a:gd name="connsiteY9" fmla="*/ 918426 h 1711640"/>
                <a:gd name="connsiteX10" fmla="*/ 1861851 w 1961003"/>
                <a:gd name="connsiteY10" fmla="*/ 940460 h 1711640"/>
                <a:gd name="connsiteX11" fmla="*/ 1961003 w 1961003"/>
                <a:gd name="connsiteY11" fmla="*/ 1381134 h 1711640"/>
                <a:gd name="connsiteX12" fmla="*/ 958468 w 1961003"/>
                <a:gd name="connsiteY12" fmla="*/ 1711640 h 1711640"/>
                <a:gd name="connsiteX13" fmla="*/ 0 w 1961003"/>
                <a:gd name="connsiteY13" fmla="*/ 1403168 h 171164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62699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54671 h 1763143"/>
                <a:gd name="connsiteX1" fmla="*/ 121186 w 1961003"/>
                <a:gd name="connsiteY1" fmla="*/ 999613 h 1763143"/>
                <a:gd name="connsiteX2" fmla="*/ 193224 w 1961003"/>
                <a:gd name="connsiteY2" fmla="*/ 929289 h 1763143"/>
                <a:gd name="connsiteX3" fmla="*/ 190715 w 1961003"/>
                <a:gd name="connsiteY3" fmla="*/ 805533 h 1763143"/>
                <a:gd name="connsiteX4" fmla="*/ 165253 w 1961003"/>
                <a:gd name="connsiteY4" fmla="*/ 749591 h 1763143"/>
                <a:gd name="connsiteX5" fmla="*/ 297456 w 1961003"/>
                <a:gd name="connsiteY5" fmla="*/ 99596 h 1763143"/>
                <a:gd name="connsiteX6" fmla="*/ 1597446 w 1961003"/>
                <a:gd name="connsiteY6" fmla="*/ 88579 h 1763143"/>
                <a:gd name="connsiteX7" fmla="*/ 1795750 w 1961003"/>
                <a:gd name="connsiteY7" fmla="*/ 760608 h 1763143"/>
                <a:gd name="connsiteX8" fmla="*/ 1750573 w 1961003"/>
                <a:gd name="connsiteY8" fmla="*/ 844268 h 1763143"/>
                <a:gd name="connsiteX9" fmla="*/ 1772224 w 1961003"/>
                <a:gd name="connsiteY9" fmla="*/ 950879 h 1763143"/>
                <a:gd name="connsiteX10" fmla="*/ 1861851 w 1961003"/>
                <a:gd name="connsiteY10" fmla="*/ 991963 h 1763143"/>
                <a:gd name="connsiteX11" fmla="*/ 1961003 w 1961003"/>
                <a:gd name="connsiteY11" fmla="*/ 1432637 h 1763143"/>
                <a:gd name="connsiteX12" fmla="*/ 958468 w 1961003"/>
                <a:gd name="connsiteY12" fmla="*/ 1763143 h 1763143"/>
                <a:gd name="connsiteX13" fmla="*/ 0 w 1961003"/>
                <a:gd name="connsiteY13" fmla="*/ 1454671 h 1763143"/>
                <a:gd name="connsiteX0" fmla="*/ 0 w 1961003"/>
                <a:gd name="connsiteY0" fmla="*/ 1454671 h 1763143"/>
                <a:gd name="connsiteX1" fmla="*/ 121186 w 1961003"/>
                <a:gd name="connsiteY1" fmla="*/ 999613 h 1763143"/>
                <a:gd name="connsiteX2" fmla="*/ 193224 w 1961003"/>
                <a:gd name="connsiteY2" fmla="*/ 929289 h 1763143"/>
                <a:gd name="connsiteX3" fmla="*/ 190715 w 1961003"/>
                <a:gd name="connsiteY3" fmla="*/ 805533 h 1763143"/>
                <a:gd name="connsiteX4" fmla="*/ 165253 w 1961003"/>
                <a:gd name="connsiteY4" fmla="*/ 749591 h 1763143"/>
                <a:gd name="connsiteX5" fmla="*/ 297456 w 1961003"/>
                <a:gd name="connsiteY5" fmla="*/ 99596 h 1763143"/>
                <a:gd name="connsiteX6" fmla="*/ 1597446 w 1961003"/>
                <a:gd name="connsiteY6" fmla="*/ 88579 h 1763143"/>
                <a:gd name="connsiteX7" fmla="*/ 1795750 w 1961003"/>
                <a:gd name="connsiteY7" fmla="*/ 760608 h 1763143"/>
                <a:gd name="connsiteX8" fmla="*/ 1750573 w 1961003"/>
                <a:gd name="connsiteY8" fmla="*/ 844268 h 1763143"/>
                <a:gd name="connsiteX9" fmla="*/ 1772224 w 1961003"/>
                <a:gd name="connsiteY9" fmla="*/ 950879 h 1763143"/>
                <a:gd name="connsiteX10" fmla="*/ 1861851 w 1961003"/>
                <a:gd name="connsiteY10" fmla="*/ 991963 h 1763143"/>
                <a:gd name="connsiteX11" fmla="*/ 1961003 w 1961003"/>
                <a:gd name="connsiteY11" fmla="*/ 1432637 h 1763143"/>
                <a:gd name="connsiteX12" fmla="*/ 958468 w 1961003"/>
                <a:gd name="connsiteY12" fmla="*/ 1763143 h 1763143"/>
                <a:gd name="connsiteX13" fmla="*/ 0 w 1961003"/>
                <a:gd name="connsiteY13" fmla="*/ 1454671 h 1763143"/>
                <a:gd name="connsiteX0" fmla="*/ 0 w 1961003"/>
                <a:gd name="connsiteY0" fmla="*/ 1467087 h 1775559"/>
                <a:gd name="connsiteX1" fmla="*/ 121186 w 1961003"/>
                <a:gd name="connsiteY1" fmla="*/ 1012029 h 1775559"/>
                <a:gd name="connsiteX2" fmla="*/ 193224 w 1961003"/>
                <a:gd name="connsiteY2" fmla="*/ 941705 h 1775559"/>
                <a:gd name="connsiteX3" fmla="*/ 190715 w 1961003"/>
                <a:gd name="connsiteY3" fmla="*/ 817949 h 1775559"/>
                <a:gd name="connsiteX4" fmla="*/ 165253 w 1961003"/>
                <a:gd name="connsiteY4" fmla="*/ 762007 h 1775559"/>
                <a:gd name="connsiteX5" fmla="*/ 297456 w 1961003"/>
                <a:gd name="connsiteY5" fmla="*/ 112012 h 1775559"/>
                <a:gd name="connsiteX6" fmla="*/ 1597446 w 1961003"/>
                <a:gd name="connsiteY6" fmla="*/ 100995 h 1775559"/>
                <a:gd name="connsiteX7" fmla="*/ 1795750 w 1961003"/>
                <a:gd name="connsiteY7" fmla="*/ 773024 h 1775559"/>
                <a:gd name="connsiteX8" fmla="*/ 1750573 w 1961003"/>
                <a:gd name="connsiteY8" fmla="*/ 856684 h 1775559"/>
                <a:gd name="connsiteX9" fmla="*/ 1772224 w 1961003"/>
                <a:gd name="connsiteY9" fmla="*/ 963295 h 1775559"/>
                <a:gd name="connsiteX10" fmla="*/ 1861851 w 1961003"/>
                <a:gd name="connsiteY10" fmla="*/ 1004379 h 1775559"/>
                <a:gd name="connsiteX11" fmla="*/ 1961003 w 1961003"/>
                <a:gd name="connsiteY11" fmla="*/ 1445053 h 1775559"/>
                <a:gd name="connsiteX12" fmla="*/ 958468 w 1961003"/>
                <a:gd name="connsiteY12" fmla="*/ 1775559 h 1775559"/>
                <a:gd name="connsiteX13" fmla="*/ 0 w 1961003"/>
                <a:gd name="connsiteY13" fmla="*/ 1467087 h 1775559"/>
                <a:gd name="connsiteX0" fmla="*/ 0 w 1961003"/>
                <a:gd name="connsiteY0" fmla="*/ 1478478 h 1786950"/>
                <a:gd name="connsiteX1" fmla="*/ 121186 w 1961003"/>
                <a:gd name="connsiteY1" fmla="*/ 1023420 h 1786950"/>
                <a:gd name="connsiteX2" fmla="*/ 193224 w 1961003"/>
                <a:gd name="connsiteY2" fmla="*/ 953096 h 1786950"/>
                <a:gd name="connsiteX3" fmla="*/ 190715 w 1961003"/>
                <a:gd name="connsiteY3" fmla="*/ 829340 h 1786950"/>
                <a:gd name="connsiteX4" fmla="*/ 165253 w 1961003"/>
                <a:gd name="connsiteY4" fmla="*/ 773398 h 1786950"/>
                <a:gd name="connsiteX5" fmla="*/ 297456 w 1961003"/>
                <a:gd name="connsiteY5" fmla="*/ 123403 h 1786950"/>
                <a:gd name="connsiteX6" fmla="*/ 1597446 w 1961003"/>
                <a:gd name="connsiteY6" fmla="*/ 112386 h 1786950"/>
                <a:gd name="connsiteX7" fmla="*/ 1795750 w 1961003"/>
                <a:gd name="connsiteY7" fmla="*/ 784415 h 1786950"/>
                <a:gd name="connsiteX8" fmla="*/ 1750573 w 1961003"/>
                <a:gd name="connsiteY8" fmla="*/ 868075 h 1786950"/>
                <a:gd name="connsiteX9" fmla="*/ 1772224 w 1961003"/>
                <a:gd name="connsiteY9" fmla="*/ 974686 h 1786950"/>
                <a:gd name="connsiteX10" fmla="*/ 1861851 w 1961003"/>
                <a:gd name="connsiteY10" fmla="*/ 1015770 h 1786950"/>
                <a:gd name="connsiteX11" fmla="*/ 1961003 w 1961003"/>
                <a:gd name="connsiteY11" fmla="*/ 1456444 h 1786950"/>
                <a:gd name="connsiteX12" fmla="*/ 958468 w 1961003"/>
                <a:gd name="connsiteY12" fmla="*/ 1786950 h 1786950"/>
                <a:gd name="connsiteX13" fmla="*/ 0 w 1961003"/>
                <a:gd name="connsiteY13" fmla="*/ 1478478 h 1786950"/>
                <a:gd name="connsiteX0" fmla="*/ 0 w 1961003"/>
                <a:gd name="connsiteY0" fmla="*/ 1483448 h 1791920"/>
                <a:gd name="connsiteX1" fmla="*/ 121186 w 1961003"/>
                <a:gd name="connsiteY1" fmla="*/ 1028390 h 1791920"/>
                <a:gd name="connsiteX2" fmla="*/ 193224 w 1961003"/>
                <a:gd name="connsiteY2" fmla="*/ 958066 h 1791920"/>
                <a:gd name="connsiteX3" fmla="*/ 190715 w 1961003"/>
                <a:gd name="connsiteY3" fmla="*/ 834310 h 1791920"/>
                <a:gd name="connsiteX4" fmla="*/ 165253 w 1961003"/>
                <a:gd name="connsiteY4" fmla="*/ 778368 h 1791920"/>
                <a:gd name="connsiteX5" fmla="*/ 259356 w 1961003"/>
                <a:gd name="connsiteY5" fmla="*/ 118848 h 1791920"/>
                <a:gd name="connsiteX6" fmla="*/ 1597446 w 1961003"/>
                <a:gd name="connsiteY6" fmla="*/ 117356 h 1791920"/>
                <a:gd name="connsiteX7" fmla="*/ 1795750 w 1961003"/>
                <a:gd name="connsiteY7" fmla="*/ 789385 h 1791920"/>
                <a:gd name="connsiteX8" fmla="*/ 1750573 w 1961003"/>
                <a:gd name="connsiteY8" fmla="*/ 873045 h 1791920"/>
                <a:gd name="connsiteX9" fmla="*/ 1772224 w 1961003"/>
                <a:gd name="connsiteY9" fmla="*/ 979656 h 1791920"/>
                <a:gd name="connsiteX10" fmla="*/ 1861851 w 1961003"/>
                <a:gd name="connsiteY10" fmla="*/ 1020740 h 1791920"/>
                <a:gd name="connsiteX11" fmla="*/ 1961003 w 1961003"/>
                <a:gd name="connsiteY11" fmla="*/ 1461414 h 1791920"/>
                <a:gd name="connsiteX12" fmla="*/ 958468 w 1961003"/>
                <a:gd name="connsiteY12" fmla="*/ 1791920 h 1791920"/>
                <a:gd name="connsiteX13" fmla="*/ 0 w 1961003"/>
                <a:gd name="connsiteY13" fmla="*/ 1483448 h 1791920"/>
                <a:gd name="connsiteX0" fmla="*/ 0 w 1961003"/>
                <a:gd name="connsiteY0" fmla="*/ 1457692 h 1766164"/>
                <a:gd name="connsiteX1" fmla="*/ 121186 w 1961003"/>
                <a:gd name="connsiteY1" fmla="*/ 1002634 h 1766164"/>
                <a:gd name="connsiteX2" fmla="*/ 193224 w 1961003"/>
                <a:gd name="connsiteY2" fmla="*/ 932310 h 1766164"/>
                <a:gd name="connsiteX3" fmla="*/ 190715 w 1961003"/>
                <a:gd name="connsiteY3" fmla="*/ 808554 h 1766164"/>
                <a:gd name="connsiteX4" fmla="*/ 165253 w 1961003"/>
                <a:gd name="connsiteY4" fmla="*/ 752612 h 1766164"/>
                <a:gd name="connsiteX5" fmla="*/ 259356 w 1961003"/>
                <a:gd name="connsiteY5" fmla="*/ 93092 h 1766164"/>
                <a:gd name="connsiteX6" fmla="*/ 1597446 w 1961003"/>
                <a:gd name="connsiteY6" fmla="*/ 91600 h 1766164"/>
                <a:gd name="connsiteX7" fmla="*/ 1795750 w 1961003"/>
                <a:gd name="connsiteY7" fmla="*/ 763629 h 1766164"/>
                <a:gd name="connsiteX8" fmla="*/ 1750573 w 1961003"/>
                <a:gd name="connsiteY8" fmla="*/ 847289 h 1766164"/>
                <a:gd name="connsiteX9" fmla="*/ 1772224 w 1961003"/>
                <a:gd name="connsiteY9" fmla="*/ 953900 h 1766164"/>
                <a:gd name="connsiteX10" fmla="*/ 1861851 w 1961003"/>
                <a:gd name="connsiteY10" fmla="*/ 994984 h 1766164"/>
                <a:gd name="connsiteX11" fmla="*/ 1961003 w 1961003"/>
                <a:gd name="connsiteY11" fmla="*/ 1435658 h 1766164"/>
                <a:gd name="connsiteX12" fmla="*/ 958468 w 1961003"/>
                <a:gd name="connsiteY12" fmla="*/ 1766164 h 1766164"/>
                <a:gd name="connsiteX13" fmla="*/ 0 w 1961003"/>
                <a:gd name="connsiteY13" fmla="*/ 1457692 h 1766164"/>
                <a:gd name="connsiteX0" fmla="*/ 0 w 1961003"/>
                <a:gd name="connsiteY0" fmla="*/ 1465001 h 1773473"/>
                <a:gd name="connsiteX1" fmla="*/ 121186 w 1961003"/>
                <a:gd name="connsiteY1" fmla="*/ 1009943 h 1773473"/>
                <a:gd name="connsiteX2" fmla="*/ 193224 w 1961003"/>
                <a:gd name="connsiteY2" fmla="*/ 939619 h 1773473"/>
                <a:gd name="connsiteX3" fmla="*/ 190715 w 1961003"/>
                <a:gd name="connsiteY3" fmla="*/ 815863 h 1773473"/>
                <a:gd name="connsiteX4" fmla="*/ 165253 w 1961003"/>
                <a:gd name="connsiteY4" fmla="*/ 759921 h 1773473"/>
                <a:gd name="connsiteX5" fmla="*/ 259356 w 1961003"/>
                <a:gd name="connsiteY5" fmla="*/ 84526 h 1773473"/>
                <a:gd name="connsiteX6" fmla="*/ 1597446 w 1961003"/>
                <a:gd name="connsiteY6" fmla="*/ 98909 h 1773473"/>
                <a:gd name="connsiteX7" fmla="*/ 1795750 w 1961003"/>
                <a:gd name="connsiteY7" fmla="*/ 770938 h 1773473"/>
                <a:gd name="connsiteX8" fmla="*/ 1750573 w 1961003"/>
                <a:gd name="connsiteY8" fmla="*/ 854598 h 1773473"/>
                <a:gd name="connsiteX9" fmla="*/ 1772224 w 1961003"/>
                <a:gd name="connsiteY9" fmla="*/ 961209 h 1773473"/>
                <a:gd name="connsiteX10" fmla="*/ 1861851 w 1961003"/>
                <a:gd name="connsiteY10" fmla="*/ 1002293 h 1773473"/>
                <a:gd name="connsiteX11" fmla="*/ 1961003 w 1961003"/>
                <a:gd name="connsiteY11" fmla="*/ 1442967 h 1773473"/>
                <a:gd name="connsiteX12" fmla="*/ 958468 w 1961003"/>
                <a:gd name="connsiteY12" fmla="*/ 1773473 h 1773473"/>
                <a:gd name="connsiteX13" fmla="*/ 0 w 1961003"/>
                <a:gd name="connsiteY13" fmla="*/ 1465001 h 1773473"/>
                <a:gd name="connsiteX0" fmla="*/ 0 w 1961003"/>
                <a:gd name="connsiteY0" fmla="*/ 1471793 h 1780265"/>
                <a:gd name="connsiteX1" fmla="*/ 121186 w 1961003"/>
                <a:gd name="connsiteY1" fmla="*/ 1016735 h 1780265"/>
                <a:gd name="connsiteX2" fmla="*/ 193224 w 1961003"/>
                <a:gd name="connsiteY2" fmla="*/ 946411 h 1780265"/>
                <a:gd name="connsiteX3" fmla="*/ 190715 w 1961003"/>
                <a:gd name="connsiteY3" fmla="*/ 822655 h 1780265"/>
                <a:gd name="connsiteX4" fmla="*/ 165253 w 1961003"/>
                <a:gd name="connsiteY4" fmla="*/ 766713 h 1780265"/>
                <a:gd name="connsiteX5" fmla="*/ 259356 w 1961003"/>
                <a:gd name="connsiteY5" fmla="*/ 91318 h 1780265"/>
                <a:gd name="connsiteX6" fmla="*/ 1670471 w 1961003"/>
                <a:gd name="connsiteY6" fmla="*/ 93001 h 1780265"/>
                <a:gd name="connsiteX7" fmla="*/ 1795750 w 1961003"/>
                <a:gd name="connsiteY7" fmla="*/ 777730 h 1780265"/>
                <a:gd name="connsiteX8" fmla="*/ 1750573 w 1961003"/>
                <a:gd name="connsiteY8" fmla="*/ 861390 h 1780265"/>
                <a:gd name="connsiteX9" fmla="*/ 1772224 w 1961003"/>
                <a:gd name="connsiteY9" fmla="*/ 968001 h 1780265"/>
                <a:gd name="connsiteX10" fmla="*/ 1861851 w 1961003"/>
                <a:gd name="connsiteY10" fmla="*/ 1009085 h 1780265"/>
                <a:gd name="connsiteX11" fmla="*/ 1961003 w 1961003"/>
                <a:gd name="connsiteY11" fmla="*/ 1449759 h 1780265"/>
                <a:gd name="connsiteX12" fmla="*/ 958468 w 1961003"/>
                <a:gd name="connsiteY12" fmla="*/ 1780265 h 1780265"/>
                <a:gd name="connsiteX13" fmla="*/ 0 w 1961003"/>
                <a:gd name="connsiteY13" fmla="*/ 1471793 h 1780265"/>
                <a:gd name="connsiteX0" fmla="*/ 0 w 1961003"/>
                <a:gd name="connsiteY0" fmla="*/ 1460618 h 1769090"/>
                <a:gd name="connsiteX1" fmla="*/ 121186 w 1961003"/>
                <a:gd name="connsiteY1" fmla="*/ 1005560 h 1769090"/>
                <a:gd name="connsiteX2" fmla="*/ 193224 w 1961003"/>
                <a:gd name="connsiteY2" fmla="*/ 935236 h 1769090"/>
                <a:gd name="connsiteX3" fmla="*/ 190715 w 1961003"/>
                <a:gd name="connsiteY3" fmla="*/ 811480 h 1769090"/>
                <a:gd name="connsiteX4" fmla="*/ 165253 w 1961003"/>
                <a:gd name="connsiteY4" fmla="*/ 755538 h 1769090"/>
                <a:gd name="connsiteX5" fmla="*/ 259356 w 1961003"/>
                <a:gd name="connsiteY5" fmla="*/ 80143 h 1769090"/>
                <a:gd name="connsiteX6" fmla="*/ 1670471 w 1961003"/>
                <a:gd name="connsiteY6" fmla="*/ 81826 h 1769090"/>
                <a:gd name="connsiteX7" fmla="*/ 1795750 w 1961003"/>
                <a:gd name="connsiteY7" fmla="*/ 766555 h 1769090"/>
                <a:gd name="connsiteX8" fmla="*/ 1750573 w 1961003"/>
                <a:gd name="connsiteY8" fmla="*/ 850215 h 1769090"/>
                <a:gd name="connsiteX9" fmla="*/ 1772224 w 1961003"/>
                <a:gd name="connsiteY9" fmla="*/ 956826 h 1769090"/>
                <a:gd name="connsiteX10" fmla="*/ 1861851 w 1961003"/>
                <a:gd name="connsiteY10" fmla="*/ 997910 h 1769090"/>
                <a:gd name="connsiteX11" fmla="*/ 1961003 w 1961003"/>
                <a:gd name="connsiteY11" fmla="*/ 1438584 h 1769090"/>
                <a:gd name="connsiteX12" fmla="*/ 958468 w 1961003"/>
                <a:gd name="connsiteY12" fmla="*/ 1769090 h 1769090"/>
                <a:gd name="connsiteX13" fmla="*/ 0 w 1961003"/>
                <a:gd name="connsiteY13" fmla="*/ 1460618 h 176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61003" h="1769090">
                  <a:moveTo>
                    <a:pt x="0" y="1460618"/>
                  </a:moveTo>
                  <a:cubicBezTo>
                    <a:pt x="40395" y="1308932"/>
                    <a:pt x="35071" y="1157246"/>
                    <a:pt x="121186" y="1005560"/>
                  </a:cubicBezTo>
                  <a:lnTo>
                    <a:pt x="193224" y="935236"/>
                  </a:lnTo>
                  <a:cubicBezTo>
                    <a:pt x="204241" y="883824"/>
                    <a:pt x="200018" y="898452"/>
                    <a:pt x="190715" y="811480"/>
                  </a:cubicBezTo>
                  <a:lnTo>
                    <a:pt x="165253" y="755538"/>
                  </a:lnTo>
                  <a:cubicBezTo>
                    <a:pt x="138201" y="538873"/>
                    <a:pt x="159408" y="296808"/>
                    <a:pt x="259356" y="80143"/>
                  </a:cubicBezTo>
                  <a:cubicBezTo>
                    <a:pt x="441226" y="-22589"/>
                    <a:pt x="1479711" y="-31342"/>
                    <a:pt x="1670471" y="81826"/>
                  </a:cubicBezTo>
                  <a:cubicBezTo>
                    <a:pt x="1774672" y="239161"/>
                    <a:pt x="1767749" y="555245"/>
                    <a:pt x="1795750" y="766555"/>
                  </a:cubicBezTo>
                  <a:cubicBezTo>
                    <a:pt x="1769049" y="830425"/>
                    <a:pt x="1774099" y="805395"/>
                    <a:pt x="1750573" y="850215"/>
                  </a:cubicBezTo>
                  <a:cubicBezTo>
                    <a:pt x="1747207" y="903744"/>
                    <a:pt x="1756540" y="912822"/>
                    <a:pt x="1772224" y="956826"/>
                  </a:cubicBezTo>
                  <a:cubicBezTo>
                    <a:pt x="1805275" y="964171"/>
                    <a:pt x="1809750" y="971515"/>
                    <a:pt x="1861851" y="997910"/>
                  </a:cubicBezTo>
                  <a:cubicBezTo>
                    <a:pt x="1958402" y="1147976"/>
                    <a:pt x="1927952" y="1291693"/>
                    <a:pt x="1961003" y="1438584"/>
                  </a:cubicBezTo>
                  <a:lnTo>
                    <a:pt x="958468" y="1769090"/>
                  </a:lnTo>
                  <a:lnTo>
                    <a:pt x="0" y="1460618"/>
                  </a:lnTo>
                  <a:close/>
                </a:path>
              </a:pathLst>
            </a:custGeom>
            <a:solidFill>
              <a:srgbClr val="AD2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488726" y="4563292"/>
              <a:ext cx="2417959" cy="2190944"/>
              <a:chOff x="1929019" y="4563292"/>
              <a:chExt cx="2417959" cy="2190944"/>
            </a:xfrm>
          </p:grpSpPr>
          <p:sp>
            <p:nvSpPr>
              <p:cNvPr id="350" name="Freeform 349"/>
              <p:cNvSpPr/>
              <p:nvPr/>
            </p:nvSpPr>
            <p:spPr>
              <a:xfrm rot="8873639">
                <a:off x="2288032" y="5969391"/>
                <a:ext cx="903851" cy="780967"/>
              </a:xfrm>
              <a:custGeom>
                <a:avLst/>
                <a:gdLst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597958"/>
                  <a:gd name="connsiteY0" fmla="*/ 438150 h 511175"/>
                  <a:gd name="connsiteX1" fmla="*/ 190500 w 597958"/>
                  <a:gd name="connsiteY1" fmla="*/ 511175 h 511175"/>
                  <a:gd name="connsiteX2" fmla="*/ 263525 w 597958"/>
                  <a:gd name="connsiteY2" fmla="*/ 222250 h 511175"/>
                  <a:gd name="connsiteX3" fmla="*/ 361950 w 597958"/>
                  <a:gd name="connsiteY3" fmla="*/ 184150 h 511175"/>
                  <a:gd name="connsiteX4" fmla="*/ 570442 w 597958"/>
                  <a:gd name="connsiteY4" fmla="*/ 247650 h 511175"/>
                  <a:gd name="connsiteX5" fmla="*/ 597958 w 597958"/>
                  <a:gd name="connsiteY5" fmla="*/ 226484 h 511175"/>
                  <a:gd name="connsiteX6" fmla="*/ 412750 w 597958"/>
                  <a:gd name="connsiteY6" fmla="*/ 95250 h 511175"/>
                  <a:gd name="connsiteX7" fmla="*/ 320675 w 597958"/>
                  <a:gd name="connsiteY7" fmla="*/ 92075 h 511175"/>
                  <a:gd name="connsiteX8" fmla="*/ 276225 w 597958"/>
                  <a:gd name="connsiteY8" fmla="*/ 76200 h 511175"/>
                  <a:gd name="connsiteX9" fmla="*/ 301625 w 597958"/>
                  <a:gd name="connsiteY9" fmla="*/ 41275 h 511175"/>
                  <a:gd name="connsiteX10" fmla="*/ 238125 w 597958"/>
                  <a:gd name="connsiteY10" fmla="*/ 0 h 511175"/>
                  <a:gd name="connsiteX11" fmla="*/ 177800 w 597958"/>
                  <a:gd name="connsiteY11" fmla="*/ 38100 h 511175"/>
                  <a:gd name="connsiteX12" fmla="*/ 161925 w 597958"/>
                  <a:gd name="connsiteY12" fmla="*/ 146050 h 511175"/>
                  <a:gd name="connsiteX13" fmla="*/ 0 w 59795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1608" h="511175">
                    <a:moveTo>
                      <a:pt x="0" y="438150"/>
                    </a:moveTo>
                    <a:lnTo>
                      <a:pt x="190500" y="511175"/>
                    </a:lnTo>
                    <a:cubicBezTo>
                      <a:pt x="214842" y="414867"/>
                      <a:pt x="228600" y="322792"/>
                      <a:pt x="263525" y="222250"/>
                    </a:cubicBezTo>
                    <a:cubicBezTo>
                      <a:pt x="300567" y="192616"/>
                      <a:pt x="314325" y="184150"/>
                      <a:pt x="361950" y="184150"/>
                    </a:cubicBezTo>
                    <a:cubicBezTo>
                      <a:pt x="431447" y="205317"/>
                      <a:pt x="481895" y="230716"/>
                      <a:pt x="570442" y="247650"/>
                    </a:cubicBezTo>
                    <a:cubicBezTo>
                      <a:pt x="577497" y="236361"/>
                      <a:pt x="588787" y="239890"/>
                      <a:pt x="591608" y="213784"/>
                    </a:cubicBezTo>
                    <a:cubicBezTo>
                      <a:pt x="438856" y="100190"/>
                      <a:pt x="472369" y="134761"/>
                      <a:pt x="412750" y="95250"/>
                    </a:cubicBezTo>
                    <a:cubicBezTo>
                      <a:pt x="356658" y="83609"/>
                      <a:pt x="370417" y="86253"/>
                      <a:pt x="320675" y="92075"/>
                    </a:cubicBezTo>
                    <a:cubicBezTo>
                      <a:pt x="296333" y="85196"/>
                      <a:pt x="291042" y="81492"/>
                      <a:pt x="276225" y="76200"/>
                    </a:cubicBezTo>
                    <a:lnTo>
                      <a:pt x="301625" y="41275"/>
                    </a:lnTo>
                    <a:lnTo>
                      <a:pt x="238125" y="0"/>
                    </a:lnTo>
                    <a:cubicBezTo>
                      <a:pt x="218017" y="12700"/>
                      <a:pt x="197908" y="14288"/>
                      <a:pt x="177800" y="38100"/>
                    </a:cubicBezTo>
                    <a:cubicBezTo>
                      <a:pt x="164570" y="74083"/>
                      <a:pt x="160867" y="105305"/>
                      <a:pt x="161925" y="146050"/>
                    </a:cubicBezTo>
                    <a:lnTo>
                      <a:pt x="0" y="4381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Freeform 350"/>
              <p:cNvSpPr/>
              <p:nvPr/>
            </p:nvSpPr>
            <p:spPr>
              <a:xfrm rot="12608656">
                <a:off x="3015023" y="5958717"/>
                <a:ext cx="839175" cy="795519"/>
              </a:xfrm>
              <a:custGeom>
                <a:avLst/>
                <a:gdLst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7683 w 557233"/>
                  <a:gd name="connsiteY0" fmla="*/ 520700 h 520700"/>
                  <a:gd name="connsiteX1" fmla="*/ 322283 w 557233"/>
                  <a:gd name="connsiteY1" fmla="*/ 200025 h 520700"/>
                  <a:gd name="connsiteX2" fmla="*/ 227033 w 557233"/>
                  <a:gd name="connsiteY2" fmla="*/ 161925 h 520700"/>
                  <a:gd name="connsiteX3" fmla="*/ 550 w 557233"/>
                  <a:gd name="connsiteY3" fmla="*/ 187325 h 520700"/>
                  <a:gd name="connsiteX4" fmla="*/ 7958 w 557233"/>
                  <a:gd name="connsiteY4" fmla="*/ 142875 h 520700"/>
                  <a:gd name="connsiteX5" fmla="*/ 217508 w 557233"/>
                  <a:gd name="connsiteY5" fmla="*/ 63500 h 520700"/>
                  <a:gd name="connsiteX6" fmla="*/ 287358 w 557233"/>
                  <a:gd name="connsiteY6" fmla="*/ 79375 h 520700"/>
                  <a:gd name="connsiteX7" fmla="*/ 344508 w 557233"/>
                  <a:gd name="connsiteY7" fmla="*/ 66675 h 520700"/>
                  <a:gd name="connsiteX8" fmla="*/ 322283 w 557233"/>
                  <a:gd name="connsiteY8" fmla="*/ 38100 h 520700"/>
                  <a:gd name="connsiteX9" fmla="*/ 388958 w 557233"/>
                  <a:gd name="connsiteY9" fmla="*/ 0 h 520700"/>
                  <a:gd name="connsiteX10" fmla="*/ 446108 w 557233"/>
                  <a:gd name="connsiteY10" fmla="*/ 63500 h 520700"/>
                  <a:gd name="connsiteX11" fmla="*/ 439758 w 557233"/>
                  <a:gd name="connsiteY11" fmla="*/ 171450 h 520700"/>
                  <a:gd name="connsiteX12" fmla="*/ 557233 w 557233"/>
                  <a:gd name="connsiteY12" fmla="*/ 457200 h 520700"/>
                  <a:gd name="connsiteX13" fmla="*/ 347683 w 557233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2270 w 551820"/>
                  <a:gd name="connsiteY0" fmla="*/ 520700 h 520700"/>
                  <a:gd name="connsiteX1" fmla="*/ 316870 w 551820"/>
                  <a:gd name="connsiteY1" fmla="*/ 200025 h 520700"/>
                  <a:gd name="connsiteX2" fmla="*/ 221620 w 551820"/>
                  <a:gd name="connsiteY2" fmla="*/ 161925 h 520700"/>
                  <a:gd name="connsiteX3" fmla="*/ 958 w 551820"/>
                  <a:gd name="connsiteY3" fmla="*/ 187325 h 520700"/>
                  <a:gd name="connsiteX4" fmla="*/ 2545 w 551820"/>
                  <a:gd name="connsiteY4" fmla="*/ 142875 h 520700"/>
                  <a:gd name="connsiteX5" fmla="*/ 212095 w 551820"/>
                  <a:gd name="connsiteY5" fmla="*/ 63500 h 520700"/>
                  <a:gd name="connsiteX6" fmla="*/ 281945 w 551820"/>
                  <a:gd name="connsiteY6" fmla="*/ 79375 h 520700"/>
                  <a:gd name="connsiteX7" fmla="*/ 339095 w 551820"/>
                  <a:gd name="connsiteY7" fmla="*/ 66675 h 520700"/>
                  <a:gd name="connsiteX8" fmla="*/ 316870 w 551820"/>
                  <a:gd name="connsiteY8" fmla="*/ 38100 h 520700"/>
                  <a:gd name="connsiteX9" fmla="*/ 383545 w 551820"/>
                  <a:gd name="connsiteY9" fmla="*/ 0 h 520700"/>
                  <a:gd name="connsiteX10" fmla="*/ 440695 w 551820"/>
                  <a:gd name="connsiteY10" fmla="*/ 63500 h 520700"/>
                  <a:gd name="connsiteX11" fmla="*/ 434345 w 551820"/>
                  <a:gd name="connsiteY11" fmla="*/ 171450 h 520700"/>
                  <a:gd name="connsiteX12" fmla="*/ 551820 w 551820"/>
                  <a:gd name="connsiteY12" fmla="*/ 457200 h 520700"/>
                  <a:gd name="connsiteX13" fmla="*/ 342270 w 551820"/>
                  <a:gd name="connsiteY13" fmla="*/ 520700 h 520700"/>
                  <a:gd name="connsiteX0" fmla="*/ 344285 w 553835"/>
                  <a:gd name="connsiteY0" fmla="*/ 520700 h 520700"/>
                  <a:gd name="connsiteX1" fmla="*/ 318885 w 553835"/>
                  <a:gd name="connsiteY1" fmla="*/ 200025 h 520700"/>
                  <a:gd name="connsiteX2" fmla="*/ 223635 w 553835"/>
                  <a:gd name="connsiteY2" fmla="*/ 161925 h 520700"/>
                  <a:gd name="connsiteX3" fmla="*/ 2973 w 553835"/>
                  <a:gd name="connsiteY3" fmla="*/ 187325 h 520700"/>
                  <a:gd name="connsiteX4" fmla="*/ 4560 w 553835"/>
                  <a:gd name="connsiteY4" fmla="*/ 142875 h 520700"/>
                  <a:gd name="connsiteX5" fmla="*/ 214110 w 553835"/>
                  <a:gd name="connsiteY5" fmla="*/ 63500 h 520700"/>
                  <a:gd name="connsiteX6" fmla="*/ 283960 w 553835"/>
                  <a:gd name="connsiteY6" fmla="*/ 79375 h 520700"/>
                  <a:gd name="connsiteX7" fmla="*/ 341110 w 553835"/>
                  <a:gd name="connsiteY7" fmla="*/ 66675 h 520700"/>
                  <a:gd name="connsiteX8" fmla="*/ 318885 w 553835"/>
                  <a:gd name="connsiteY8" fmla="*/ 38100 h 520700"/>
                  <a:gd name="connsiteX9" fmla="*/ 385560 w 553835"/>
                  <a:gd name="connsiteY9" fmla="*/ 0 h 520700"/>
                  <a:gd name="connsiteX10" fmla="*/ 442710 w 553835"/>
                  <a:gd name="connsiteY10" fmla="*/ 63500 h 520700"/>
                  <a:gd name="connsiteX11" fmla="*/ 436360 w 553835"/>
                  <a:gd name="connsiteY11" fmla="*/ 171450 h 520700"/>
                  <a:gd name="connsiteX12" fmla="*/ 553835 w 553835"/>
                  <a:gd name="connsiteY12" fmla="*/ 457200 h 520700"/>
                  <a:gd name="connsiteX13" fmla="*/ 344285 w 55383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1410 w 550960"/>
                  <a:gd name="connsiteY0" fmla="*/ 520700 h 520700"/>
                  <a:gd name="connsiteX1" fmla="*/ 316010 w 550960"/>
                  <a:gd name="connsiteY1" fmla="*/ 200025 h 520700"/>
                  <a:gd name="connsiteX2" fmla="*/ 220760 w 550960"/>
                  <a:gd name="connsiteY2" fmla="*/ 161925 h 520700"/>
                  <a:gd name="connsiteX3" fmla="*/ 25498 w 550960"/>
                  <a:gd name="connsiteY3" fmla="*/ 180975 h 520700"/>
                  <a:gd name="connsiteX4" fmla="*/ 1685 w 550960"/>
                  <a:gd name="connsiteY4" fmla="*/ 142875 h 520700"/>
                  <a:gd name="connsiteX5" fmla="*/ 211235 w 550960"/>
                  <a:gd name="connsiteY5" fmla="*/ 63500 h 520700"/>
                  <a:gd name="connsiteX6" fmla="*/ 289022 w 550960"/>
                  <a:gd name="connsiteY6" fmla="*/ 73025 h 520700"/>
                  <a:gd name="connsiteX7" fmla="*/ 338235 w 550960"/>
                  <a:gd name="connsiteY7" fmla="*/ 66675 h 520700"/>
                  <a:gd name="connsiteX8" fmla="*/ 316010 w 550960"/>
                  <a:gd name="connsiteY8" fmla="*/ 38100 h 520700"/>
                  <a:gd name="connsiteX9" fmla="*/ 382685 w 550960"/>
                  <a:gd name="connsiteY9" fmla="*/ 0 h 520700"/>
                  <a:gd name="connsiteX10" fmla="*/ 439835 w 550960"/>
                  <a:gd name="connsiteY10" fmla="*/ 63500 h 520700"/>
                  <a:gd name="connsiteX11" fmla="*/ 433485 w 550960"/>
                  <a:gd name="connsiteY11" fmla="*/ 171450 h 520700"/>
                  <a:gd name="connsiteX12" fmla="*/ 550960 w 550960"/>
                  <a:gd name="connsiteY12" fmla="*/ 457200 h 520700"/>
                  <a:gd name="connsiteX13" fmla="*/ 341410 w 550960"/>
                  <a:gd name="connsiteY13" fmla="*/ 520700 h 520700"/>
                  <a:gd name="connsiteX0" fmla="*/ 340739 w 550289"/>
                  <a:gd name="connsiteY0" fmla="*/ 520700 h 520700"/>
                  <a:gd name="connsiteX1" fmla="*/ 315339 w 550289"/>
                  <a:gd name="connsiteY1" fmla="*/ 200025 h 520700"/>
                  <a:gd name="connsiteX2" fmla="*/ 220089 w 550289"/>
                  <a:gd name="connsiteY2" fmla="*/ 161925 h 520700"/>
                  <a:gd name="connsiteX3" fmla="*/ 24827 w 550289"/>
                  <a:gd name="connsiteY3" fmla="*/ 180975 h 520700"/>
                  <a:gd name="connsiteX4" fmla="*/ 1014 w 550289"/>
                  <a:gd name="connsiteY4" fmla="*/ 142875 h 520700"/>
                  <a:gd name="connsiteX5" fmla="*/ 210564 w 550289"/>
                  <a:gd name="connsiteY5" fmla="*/ 63500 h 520700"/>
                  <a:gd name="connsiteX6" fmla="*/ 288351 w 550289"/>
                  <a:gd name="connsiteY6" fmla="*/ 73025 h 520700"/>
                  <a:gd name="connsiteX7" fmla="*/ 337564 w 550289"/>
                  <a:gd name="connsiteY7" fmla="*/ 66675 h 520700"/>
                  <a:gd name="connsiteX8" fmla="*/ 315339 w 550289"/>
                  <a:gd name="connsiteY8" fmla="*/ 38100 h 520700"/>
                  <a:gd name="connsiteX9" fmla="*/ 382014 w 550289"/>
                  <a:gd name="connsiteY9" fmla="*/ 0 h 520700"/>
                  <a:gd name="connsiteX10" fmla="*/ 439164 w 550289"/>
                  <a:gd name="connsiteY10" fmla="*/ 63500 h 520700"/>
                  <a:gd name="connsiteX11" fmla="*/ 432814 w 550289"/>
                  <a:gd name="connsiteY11" fmla="*/ 171450 h 520700"/>
                  <a:gd name="connsiteX12" fmla="*/ 550289 w 550289"/>
                  <a:gd name="connsiteY12" fmla="*/ 457200 h 520700"/>
                  <a:gd name="connsiteX13" fmla="*/ 340739 w 550289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9275" h="520700">
                    <a:moveTo>
                      <a:pt x="339725" y="520700"/>
                    </a:moveTo>
                    <a:cubicBezTo>
                      <a:pt x="331258" y="413808"/>
                      <a:pt x="343430" y="524404"/>
                      <a:pt x="314325" y="200025"/>
                    </a:cubicBezTo>
                    <a:cubicBezTo>
                      <a:pt x="274638" y="163513"/>
                      <a:pt x="258763" y="165100"/>
                      <a:pt x="219075" y="161925"/>
                    </a:cubicBezTo>
                    <a:cubicBezTo>
                      <a:pt x="149225" y="172508"/>
                      <a:pt x="93663" y="181505"/>
                      <a:pt x="23813" y="180975"/>
                    </a:cubicBezTo>
                    <a:cubicBezTo>
                      <a:pt x="3176" y="169333"/>
                      <a:pt x="2646" y="160338"/>
                      <a:pt x="0" y="142875"/>
                    </a:cubicBezTo>
                    <a:cubicBezTo>
                      <a:pt x="69850" y="116417"/>
                      <a:pt x="161661" y="75142"/>
                      <a:pt x="209550" y="63500"/>
                    </a:cubicBezTo>
                    <a:cubicBezTo>
                      <a:pt x="257440" y="51858"/>
                      <a:pt x="240771" y="61383"/>
                      <a:pt x="287337" y="73025"/>
                    </a:cubicBezTo>
                    <a:cubicBezTo>
                      <a:pt x="333903" y="68792"/>
                      <a:pt x="317500" y="70908"/>
                      <a:pt x="336550" y="66675"/>
                    </a:cubicBezTo>
                    <a:lnTo>
                      <a:pt x="314325" y="38100"/>
                    </a:lnTo>
                    <a:lnTo>
                      <a:pt x="381000" y="0"/>
                    </a:lnTo>
                    <a:cubicBezTo>
                      <a:pt x="400050" y="21167"/>
                      <a:pt x="387350" y="12699"/>
                      <a:pt x="438150" y="63500"/>
                    </a:cubicBezTo>
                    <a:cubicBezTo>
                      <a:pt x="452966" y="103716"/>
                      <a:pt x="444500" y="135467"/>
                      <a:pt x="431800" y="171450"/>
                    </a:cubicBezTo>
                    <a:cubicBezTo>
                      <a:pt x="479425" y="268817"/>
                      <a:pt x="510117" y="361950"/>
                      <a:pt x="549275" y="457200"/>
                    </a:cubicBezTo>
                    <a:lnTo>
                      <a:pt x="339725" y="52070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2" name="Freeform 351"/>
              <p:cNvSpPr/>
              <p:nvPr/>
            </p:nvSpPr>
            <p:spPr>
              <a:xfrm rot="11520085" flipH="1">
                <a:off x="2242895" y="5014321"/>
                <a:ext cx="830531" cy="922688"/>
              </a:xfrm>
              <a:custGeom>
                <a:avLst/>
                <a:gdLst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2237"/>
                  <a:gd name="connsiteY0" fmla="*/ 579967 h 706967"/>
                  <a:gd name="connsiteX1" fmla="*/ 406400 w 632237"/>
                  <a:gd name="connsiteY1" fmla="*/ 0 h 706967"/>
                  <a:gd name="connsiteX2" fmla="*/ 626533 w 632237"/>
                  <a:gd name="connsiteY2" fmla="*/ 97367 h 706967"/>
                  <a:gd name="connsiteX3" fmla="*/ 615950 w 632237"/>
                  <a:gd name="connsiteY3" fmla="*/ 474133 h 706967"/>
                  <a:gd name="connsiteX4" fmla="*/ 592666 w 632237"/>
                  <a:gd name="connsiteY4" fmla="*/ 706967 h 706967"/>
                  <a:gd name="connsiteX5" fmla="*/ 0 w 632237"/>
                  <a:gd name="connsiteY5" fmla="*/ 579967 h 706967"/>
                  <a:gd name="connsiteX0" fmla="*/ 0 w 638038"/>
                  <a:gd name="connsiteY0" fmla="*/ 579967 h 706967"/>
                  <a:gd name="connsiteX1" fmla="*/ 406400 w 638038"/>
                  <a:gd name="connsiteY1" fmla="*/ 0 h 706967"/>
                  <a:gd name="connsiteX2" fmla="*/ 626533 w 638038"/>
                  <a:gd name="connsiteY2" fmla="*/ 97367 h 706967"/>
                  <a:gd name="connsiteX3" fmla="*/ 615950 w 638038"/>
                  <a:gd name="connsiteY3" fmla="*/ 474133 h 706967"/>
                  <a:gd name="connsiteX4" fmla="*/ 592666 w 638038"/>
                  <a:gd name="connsiteY4" fmla="*/ 706967 h 706967"/>
                  <a:gd name="connsiteX5" fmla="*/ 0 w 638038"/>
                  <a:gd name="connsiteY5" fmla="*/ 579967 h 706967"/>
                  <a:gd name="connsiteX0" fmla="*/ 0 w 636356"/>
                  <a:gd name="connsiteY0" fmla="*/ 579967 h 706967"/>
                  <a:gd name="connsiteX1" fmla="*/ 406400 w 636356"/>
                  <a:gd name="connsiteY1" fmla="*/ 0 h 706967"/>
                  <a:gd name="connsiteX2" fmla="*/ 626533 w 636356"/>
                  <a:gd name="connsiteY2" fmla="*/ 97367 h 706967"/>
                  <a:gd name="connsiteX3" fmla="*/ 611716 w 636356"/>
                  <a:gd name="connsiteY3" fmla="*/ 508000 h 706967"/>
                  <a:gd name="connsiteX4" fmla="*/ 592666 w 636356"/>
                  <a:gd name="connsiteY4" fmla="*/ 706967 h 706967"/>
                  <a:gd name="connsiteX5" fmla="*/ 0 w 636356"/>
                  <a:gd name="connsiteY5" fmla="*/ 579967 h 706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6356" h="706967">
                    <a:moveTo>
                      <a:pt x="0" y="579967"/>
                    </a:moveTo>
                    <a:cubicBezTo>
                      <a:pt x="132644" y="385234"/>
                      <a:pt x="362656" y="10583"/>
                      <a:pt x="406400" y="0"/>
                    </a:cubicBezTo>
                    <a:cubicBezTo>
                      <a:pt x="499533" y="21167"/>
                      <a:pt x="571500" y="46566"/>
                      <a:pt x="626533" y="97367"/>
                    </a:cubicBezTo>
                    <a:cubicBezTo>
                      <a:pt x="642055" y="218722"/>
                      <a:pt x="640643" y="386645"/>
                      <a:pt x="611716" y="508000"/>
                    </a:cubicBezTo>
                    <a:cubicBezTo>
                      <a:pt x="591254" y="759178"/>
                      <a:pt x="598311" y="625122"/>
                      <a:pt x="592666" y="706967"/>
                    </a:cubicBezTo>
                    <a:lnTo>
                      <a:pt x="0" y="57996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3" name="Freeform 352"/>
              <p:cNvSpPr/>
              <p:nvPr/>
            </p:nvSpPr>
            <p:spPr>
              <a:xfrm rot="10800000" flipH="1">
                <a:off x="3061623" y="5061642"/>
                <a:ext cx="832763" cy="932197"/>
              </a:xfrm>
              <a:custGeom>
                <a:avLst/>
                <a:gdLst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7267" h="635000">
                    <a:moveTo>
                      <a:pt x="567267" y="635000"/>
                    </a:moveTo>
                    <a:cubicBezTo>
                      <a:pt x="485422" y="423333"/>
                      <a:pt x="437444" y="211667"/>
                      <a:pt x="321733" y="0"/>
                    </a:cubicBezTo>
                    <a:cubicBezTo>
                      <a:pt x="248355" y="705"/>
                      <a:pt x="174978" y="22577"/>
                      <a:pt x="101600" y="59266"/>
                    </a:cubicBezTo>
                    <a:cubicBezTo>
                      <a:pt x="56444" y="189088"/>
                      <a:pt x="30339" y="299861"/>
                      <a:pt x="23283" y="442383"/>
                    </a:cubicBezTo>
                    <a:cubicBezTo>
                      <a:pt x="2822" y="639233"/>
                      <a:pt x="14111" y="567266"/>
                      <a:pt x="0" y="626533"/>
                    </a:cubicBezTo>
                    <a:lnTo>
                      <a:pt x="567267" y="635000"/>
                    </a:lnTo>
                    <a:close/>
                  </a:path>
                </a:pathLst>
              </a:custGeom>
              <a:gradFill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4" name="Freeform 353"/>
              <p:cNvSpPr/>
              <p:nvPr/>
            </p:nvSpPr>
            <p:spPr>
              <a:xfrm rot="10574838">
                <a:off x="3085841" y="5065467"/>
                <a:ext cx="820660" cy="280949"/>
              </a:xfrm>
              <a:custGeom>
                <a:avLst/>
                <a:gdLst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509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773893 w 863600"/>
                  <a:gd name="connsiteY3" fmla="*/ 174898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917578"/>
                  <a:gd name="connsiteY0" fmla="*/ 63500 h 323850"/>
                  <a:gd name="connsiteX1" fmla="*/ 0 w 917578"/>
                  <a:gd name="connsiteY1" fmla="*/ 323850 h 323850"/>
                  <a:gd name="connsiteX2" fmla="*/ 863600 w 917578"/>
                  <a:gd name="connsiteY2" fmla="*/ 165100 h 323850"/>
                  <a:gd name="connsiteX3" fmla="*/ 781050 w 917578"/>
                  <a:gd name="connsiteY3" fmla="*/ 0 h 323850"/>
                  <a:gd name="connsiteX4" fmla="*/ 406400 w 917578"/>
                  <a:gd name="connsiteY4" fmla="*/ 69850 h 323850"/>
                  <a:gd name="connsiteX5" fmla="*/ 31750 w 917578"/>
                  <a:gd name="connsiteY5" fmla="*/ 63500 h 323850"/>
                  <a:gd name="connsiteX0" fmla="*/ 31750 w 850718"/>
                  <a:gd name="connsiteY0" fmla="*/ 63500 h 323850"/>
                  <a:gd name="connsiteX1" fmla="*/ 0 w 850718"/>
                  <a:gd name="connsiteY1" fmla="*/ 323850 h 323850"/>
                  <a:gd name="connsiteX2" fmla="*/ 765162 w 850718"/>
                  <a:gd name="connsiteY2" fmla="*/ 145916 h 323850"/>
                  <a:gd name="connsiteX3" fmla="*/ 781050 w 850718"/>
                  <a:gd name="connsiteY3" fmla="*/ 0 h 323850"/>
                  <a:gd name="connsiteX4" fmla="*/ 406400 w 850718"/>
                  <a:gd name="connsiteY4" fmla="*/ 69850 h 323850"/>
                  <a:gd name="connsiteX5" fmla="*/ 31750 w 850718"/>
                  <a:gd name="connsiteY5" fmla="*/ 63500 h 323850"/>
                  <a:gd name="connsiteX0" fmla="*/ 31750 w 813984"/>
                  <a:gd name="connsiteY0" fmla="*/ 63500 h 323850"/>
                  <a:gd name="connsiteX1" fmla="*/ 0 w 813984"/>
                  <a:gd name="connsiteY1" fmla="*/ 323850 h 323850"/>
                  <a:gd name="connsiteX2" fmla="*/ 765162 w 813984"/>
                  <a:gd name="connsiteY2" fmla="*/ 145916 h 323850"/>
                  <a:gd name="connsiteX3" fmla="*/ 781050 w 813984"/>
                  <a:gd name="connsiteY3" fmla="*/ 0 h 323850"/>
                  <a:gd name="connsiteX4" fmla="*/ 406400 w 813984"/>
                  <a:gd name="connsiteY4" fmla="*/ 69850 h 323850"/>
                  <a:gd name="connsiteX5" fmla="*/ 31750 w 813984"/>
                  <a:gd name="connsiteY5" fmla="*/ 63500 h 323850"/>
                  <a:gd name="connsiteX0" fmla="*/ 31750 w 781050"/>
                  <a:gd name="connsiteY0" fmla="*/ 63500 h 323850"/>
                  <a:gd name="connsiteX1" fmla="*/ 0 w 781050"/>
                  <a:gd name="connsiteY1" fmla="*/ 323850 h 323850"/>
                  <a:gd name="connsiteX2" fmla="*/ 765162 w 781050"/>
                  <a:gd name="connsiteY2" fmla="*/ 145916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31750 w 781050"/>
                  <a:gd name="connsiteY5" fmla="*/ 63500 h 323850"/>
                  <a:gd name="connsiteX0" fmla="*/ 31750 w 782221"/>
                  <a:gd name="connsiteY0" fmla="*/ 63500 h 323850"/>
                  <a:gd name="connsiteX1" fmla="*/ 0 w 782221"/>
                  <a:gd name="connsiteY1" fmla="*/ 323850 h 323850"/>
                  <a:gd name="connsiteX2" fmla="*/ 773645 w 782221"/>
                  <a:gd name="connsiteY2" fmla="*/ 178290 h 323850"/>
                  <a:gd name="connsiteX3" fmla="*/ 781050 w 782221"/>
                  <a:gd name="connsiteY3" fmla="*/ 0 h 323850"/>
                  <a:gd name="connsiteX4" fmla="*/ 406400 w 782221"/>
                  <a:gd name="connsiteY4" fmla="*/ 69850 h 323850"/>
                  <a:gd name="connsiteX5" fmla="*/ 31750 w 782221"/>
                  <a:gd name="connsiteY5" fmla="*/ 63500 h 323850"/>
                  <a:gd name="connsiteX0" fmla="*/ 31750 w 781050"/>
                  <a:gd name="connsiteY0" fmla="*/ 63500 h 323850"/>
                  <a:gd name="connsiteX1" fmla="*/ 0 w 781050"/>
                  <a:gd name="connsiteY1" fmla="*/ 323850 h 323850"/>
                  <a:gd name="connsiteX2" fmla="*/ 773645 w 781050"/>
                  <a:gd name="connsiteY2" fmla="*/ 178290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31750 w 781050"/>
                  <a:gd name="connsiteY5" fmla="*/ 63500 h 323850"/>
                  <a:gd name="connsiteX0" fmla="*/ 63814 w 781050"/>
                  <a:gd name="connsiteY0" fmla="*/ 27421 h 323850"/>
                  <a:gd name="connsiteX1" fmla="*/ 0 w 781050"/>
                  <a:gd name="connsiteY1" fmla="*/ 323850 h 323850"/>
                  <a:gd name="connsiteX2" fmla="*/ 773645 w 781050"/>
                  <a:gd name="connsiteY2" fmla="*/ 178290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63814 w 781050"/>
                  <a:gd name="connsiteY5" fmla="*/ 27421 h 323850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0660" h="280949">
                    <a:moveTo>
                      <a:pt x="103424" y="27421"/>
                    </a:moveTo>
                    <a:lnTo>
                      <a:pt x="0" y="280949"/>
                    </a:lnTo>
                    <a:lnTo>
                      <a:pt x="813255" y="178290"/>
                    </a:lnTo>
                    <a:cubicBezTo>
                      <a:pt x="818920" y="82209"/>
                      <a:pt x="819541" y="127471"/>
                      <a:pt x="820660" y="0"/>
                    </a:cubicBezTo>
                    <a:cubicBezTo>
                      <a:pt x="695777" y="23283"/>
                      <a:pt x="685193" y="27517"/>
                      <a:pt x="446010" y="69850"/>
                    </a:cubicBezTo>
                    <a:cubicBezTo>
                      <a:pt x="205823" y="63398"/>
                      <a:pt x="240841" y="48356"/>
                      <a:pt x="103424" y="27421"/>
                    </a:cubicBezTo>
                    <a:close/>
                  </a:path>
                </a:pathLst>
              </a:custGeom>
              <a:solidFill>
                <a:srgbClr val="702B35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" name="Freeform 362"/>
              <p:cNvSpPr/>
              <p:nvPr/>
            </p:nvSpPr>
            <p:spPr>
              <a:xfrm rot="10574838">
                <a:off x="2306842" y="5015941"/>
                <a:ext cx="788949" cy="378550"/>
              </a:xfrm>
              <a:custGeom>
                <a:avLst/>
                <a:gdLst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69950 w 878840"/>
                  <a:gd name="connsiteY0" fmla="*/ 198548 h 482600"/>
                  <a:gd name="connsiteX1" fmla="*/ 0 w 878840"/>
                  <a:gd name="connsiteY1" fmla="*/ 127000 h 482600"/>
                  <a:gd name="connsiteX2" fmla="*/ 91440 w 878840"/>
                  <a:gd name="connsiteY2" fmla="*/ 0 h 482600"/>
                  <a:gd name="connsiteX3" fmla="*/ 589502 w 878840"/>
                  <a:gd name="connsiteY3" fmla="*/ 137160 h 482600"/>
                  <a:gd name="connsiteX4" fmla="*/ 878840 w 878840"/>
                  <a:gd name="connsiteY4" fmla="*/ 121920 h 482600"/>
                  <a:gd name="connsiteX5" fmla="*/ 843280 w 878840"/>
                  <a:gd name="connsiteY5" fmla="*/ 482600 h 482600"/>
                  <a:gd name="connsiteX6" fmla="*/ 69950 w 878840"/>
                  <a:gd name="connsiteY6" fmla="*/ 198548 h 482600"/>
                  <a:gd name="connsiteX0" fmla="*/ 29762 w 838652"/>
                  <a:gd name="connsiteY0" fmla="*/ 198548 h 482600"/>
                  <a:gd name="connsiteX1" fmla="*/ 0 w 838652"/>
                  <a:gd name="connsiteY1" fmla="*/ 125409 h 482600"/>
                  <a:gd name="connsiteX2" fmla="*/ 51252 w 838652"/>
                  <a:gd name="connsiteY2" fmla="*/ 0 h 482600"/>
                  <a:gd name="connsiteX3" fmla="*/ 549314 w 838652"/>
                  <a:gd name="connsiteY3" fmla="*/ 137160 h 482600"/>
                  <a:gd name="connsiteX4" fmla="*/ 838652 w 838652"/>
                  <a:gd name="connsiteY4" fmla="*/ 121920 h 482600"/>
                  <a:gd name="connsiteX5" fmla="*/ 803092 w 838652"/>
                  <a:gd name="connsiteY5" fmla="*/ 482600 h 482600"/>
                  <a:gd name="connsiteX6" fmla="*/ 29762 w 838652"/>
                  <a:gd name="connsiteY6" fmla="*/ 198548 h 482600"/>
                  <a:gd name="connsiteX0" fmla="*/ 29762 w 838652"/>
                  <a:gd name="connsiteY0" fmla="*/ 199656 h 483708"/>
                  <a:gd name="connsiteX1" fmla="*/ 0 w 838652"/>
                  <a:gd name="connsiteY1" fmla="*/ 126517 h 483708"/>
                  <a:gd name="connsiteX2" fmla="*/ 34447 w 838652"/>
                  <a:gd name="connsiteY2" fmla="*/ 0 h 483708"/>
                  <a:gd name="connsiteX3" fmla="*/ 549314 w 838652"/>
                  <a:gd name="connsiteY3" fmla="*/ 138268 h 483708"/>
                  <a:gd name="connsiteX4" fmla="*/ 838652 w 838652"/>
                  <a:gd name="connsiteY4" fmla="*/ 123028 h 483708"/>
                  <a:gd name="connsiteX5" fmla="*/ 803092 w 838652"/>
                  <a:gd name="connsiteY5" fmla="*/ 483708 h 483708"/>
                  <a:gd name="connsiteX6" fmla="*/ 29762 w 838652"/>
                  <a:gd name="connsiteY6" fmla="*/ 199656 h 483708"/>
                  <a:gd name="connsiteX0" fmla="*/ 29762 w 803092"/>
                  <a:gd name="connsiteY0" fmla="*/ 199656 h 483708"/>
                  <a:gd name="connsiteX1" fmla="*/ 0 w 803092"/>
                  <a:gd name="connsiteY1" fmla="*/ 126517 h 483708"/>
                  <a:gd name="connsiteX2" fmla="*/ 34447 w 803092"/>
                  <a:gd name="connsiteY2" fmla="*/ 0 h 483708"/>
                  <a:gd name="connsiteX3" fmla="*/ 549314 w 803092"/>
                  <a:gd name="connsiteY3" fmla="*/ 138268 h 483708"/>
                  <a:gd name="connsiteX4" fmla="*/ 713478 w 803092"/>
                  <a:gd name="connsiteY4" fmla="*/ 133863 h 483708"/>
                  <a:gd name="connsiteX5" fmla="*/ 803092 w 803092"/>
                  <a:gd name="connsiteY5" fmla="*/ 483708 h 483708"/>
                  <a:gd name="connsiteX6" fmla="*/ 29762 w 803092"/>
                  <a:gd name="connsiteY6" fmla="*/ 199656 h 483708"/>
                  <a:gd name="connsiteX0" fmla="*/ 29762 w 784637"/>
                  <a:gd name="connsiteY0" fmla="*/ 199656 h 378550"/>
                  <a:gd name="connsiteX1" fmla="*/ 0 w 784637"/>
                  <a:gd name="connsiteY1" fmla="*/ 126517 h 378550"/>
                  <a:gd name="connsiteX2" fmla="*/ 34447 w 784637"/>
                  <a:gd name="connsiteY2" fmla="*/ 0 h 378550"/>
                  <a:gd name="connsiteX3" fmla="*/ 549314 w 784637"/>
                  <a:gd name="connsiteY3" fmla="*/ 138268 h 378550"/>
                  <a:gd name="connsiteX4" fmla="*/ 713478 w 784637"/>
                  <a:gd name="connsiteY4" fmla="*/ 133863 h 378550"/>
                  <a:gd name="connsiteX5" fmla="*/ 784637 w 784637"/>
                  <a:gd name="connsiteY5" fmla="*/ 378550 h 378550"/>
                  <a:gd name="connsiteX6" fmla="*/ 29762 w 784637"/>
                  <a:gd name="connsiteY6" fmla="*/ 199656 h 3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4637" h="378550">
                    <a:moveTo>
                      <a:pt x="29762" y="199656"/>
                    </a:moveTo>
                    <a:lnTo>
                      <a:pt x="0" y="126517"/>
                    </a:lnTo>
                    <a:lnTo>
                      <a:pt x="34447" y="0"/>
                    </a:lnTo>
                    <a:cubicBezTo>
                      <a:pt x="213940" y="64347"/>
                      <a:pt x="278882" y="94241"/>
                      <a:pt x="549314" y="138268"/>
                    </a:cubicBezTo>
                    <a:cubicBezTo>
                      <a:pt x="692914" y="139961"/>
                      <a:pt x="630505" y="137250"/>
                      <a:pt x="713478" y="133863"/>
                    </a:cubicBezTo>
                    <a:lnTo>
                      <a:pt x="784637" y="378550"/>
                    </a:lnTo>
                    <a:lnTo>
                      <a:pt x="29762" y="199656"/>
                    </a:lnTo>
                    <a:close/>
                  </a:path>
                </a:pathLst>
              </a:custGeom>
              <a:solidFill>
                <a:srgbClr val="7E2425">
                  <a:alpha val="5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4" name="Freeform 363"/>
              <p:cNvSpPr/>
              <p:nvPr/>
            </p:nvSpPr>
            <p:spPr>
              <a:xfrm rot="10574838">
                <a:off x="1929019" y="4563292"/>
                <a:ext cx="2417959" cy="681520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81819A"/>
                  </a:gs>
                  <a:gs pos="72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55" name="Group 454"/>
            <p:cNvGrpSpPr/>
            <p:nvPr/>
          </p:nvGrpSpPr>
          <p:grpSpPr>
            <a:xfrm rot="20680035" flipH="1">
              <a:off x="4268829" y="3435540"/>
              <a:ext cx="469579" cy="1629243"/>
              <a:chOff x="2103520" y="3467447"/>
              <a:chExt cx="455597" cy="1580732"/>
            </a:xfrm>
          </p:grpSpPr>
          <p:sp>
            <p:nvSpPr>
              <p:cNvPr id="456" name="Freeform 455"/>
              <p:cNvSpPr/>
              <p:nvPr/>
            </p:nvSpPr>
            <p:spPr>
              <a:xfrm>
                <a:off x="2103520" y="3467447"/>
                <a:ext cx="417211" cy="1320052"/>
              </a:xfrm>
              <a:custGeom>
                <a:avLst/>
                <a:gdLst>
                  <a:gd name="connsiteX0" fmla="*/ 693019 w 693019"/>
                  <a:gd name="connsiteY0" fmla="*/ 0 h 1366787"/>
                  <a:gd name="connsiteX1" fmla="*/ 250257 w 693019"/>
                  <a:gd name="connsiteY1" fmla="*/ 19250 h 1366787"/>
                  <a:gd name="connsiteX2" fmla="*/ 0 w 693019"/>
                  <a:gd name="connsiteY2" fmla="*/ 943275 h 1366787"/>
                  <a:gd name="connsiteX3" fmla="*/ 192506 w 693019"/>
                  <a:gd name="connsiteY3" fmla="*/ 1366787 h 1366787"/>
                  <a:gd name="connsiteX4" fmla="*/ 336885 w 693019"/>
                  <a:gd name="connsiteY4" fmla="*/ 1328286 h 1366787"/>
                  <a:gd name="connsiteX5" fmla="*/ 375386 w 693019"/>
                  <a:gd name="connsiteY5" fmla="*/ 702644 h 1366787"/>
                  <a:gd name="connsiteX6" fmla="*/ 693019 w 693019"/>
                  <a:gd name="connsiteY6" fmla="*/ 0 h 1366787"/>
                  <a:gd name="connsiteX0" fmla="*/ 537444 w 537444"/>
                  <a:gd name="connsiteY0" fmla="*/ 0 h 1347737"/>
                  <a:gd name="connsiteX1" fmla="*/ 250257 w 537444"/>
                  <a:gd name="connsiteY1" fmla="*/ 2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8333 h 1356070"/>
                  <a:gd name="connsiteX1" fmla="*/ 250257 w 537444"/>
                  <a:gd name="connsiteY1" fmla="*/ 8533 h 1356070"/>
                  <a:gd name="connsiteX2" fmla="*/ 0 w 537444"/>
                  <a:gd name="connsiteY2" fmla="*/ 932558 h 1356070"/>
                  <a:gd name="connsiteX3" fmla="*/ 192506 w 537444"/>
                  <a:gd name="connsiteY3" fmla="*/ 1356070 h 1356070"/>
                  <a:gd name="connsiteX4" fmla="*/ 336885 w 537444"/>
                  <a:gd name="connsiteY4" fmla="*/ 1317569 h 1356070"/>
                  <a:gd name="connsiteX5" fmla="*/ 375386 w 537444"/>
                  <a:gd name="connsiteY5" fmla="*/ 691927 h 1356070"/>
                  <a:gd name="connsiteX6" fmla="*/ 537444 w 537444"/>
                  <a:gd name="connsiteY6" fmla="*/ 8333 h 1356070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473944 w 473944"/>
                  <a:gd name="connsiteY0" fmla="*/ 4033 h 1320020"/>
                  <a:gd name="connsiteX1" fmla="*/ 208982 w 473944"/>
                  <a:gd name="connsiteY1" fmla="*/ 10583 h 1320020"/>
                  <a:gd name="connsiteX2" fmla="*/ 0 w 473944"/>
                  <a:gd name="connsiteY2" fmla="*/ 721883 h 1320020"/>
                  <a:gd name="connsiteX3" fmla="*/ 173456 w 473944"/>
                  <a:gd name="connsiteY3" fmla="*/ 1320020 h 1320020"/>
                  <a:gd name="connsiteX4" fmla="*/ 317835 w 473944"/>
                  <a:gd name="connsiteY4" fmla="*/ 1281519 h 1320020"/>
                  <a:gd name="connsiteX5" fmla="*/ 356336 w 473944"/>
                  <a:gd name="connsiteY5" fmla="*/ 655877 h 1320020"/>
                  <a:gd name="connsiteX6" fmla="*/ 473944 w 473944"/>
                  <a:gd name="connsiteY6" fmla="*/ 4033 h 1320020"/>
                  <a:gd name="connsiteX0" fmla="*/ 426319 w 426319"/>
                  <a:gd name="connsiteY0" fmla="*/ 6077 h 1318889"/>
                  <a:gd name="connsiteX1" fmla="*/ 208982 w 426319"/>
                  <a:gd name="connsiteY1" fmla="*/ 9452 h 1318889"/>
                  <a:gd name="connsiteX2" fmla="*/ 0 w 426319"/>
                  <a:gd name="connsiteY2" fmla="*/ 720752 h 1318889"/>
                  <a:gd name="connsiteX3" fmla="*/ 173456 w 426319"/>
                  <a:gd name="connsiteY3" fmla="*/ 1318889 h 1318889"/>
                  <a:gd name="connsiteX4" fmla="*/ 317835 w 426319"/>
                  <a:gd name="connsiteY4" fmla="*/ 1280388 h 1318889"/>
                  <a:gd name="connsiteX5" fmla="*/ 356336 w 426319"/>
                  <a:gd name="connsiteY5" fmla="*/ 654746 h 1318889"/>
                  <a:gd name="connsiteX6" fmla="*/ 426319 w 426319"/>
                  <a:gd name="connsiteY6" fmla="*/ 6077 h 1318889"/>
                  <a:gd name="connsiteX0" fmla="*/ 426319 w 426319"/>
                  <a:gd name="connsiteY0" fmla="*/ 0 h 1312812"/>
                  <a:gd name="connsiteX1" fmla="*/ 120082 w 426319"/>
                  <a:gd name="connsiteY1" fmla="*/ 51000 h 1312812"/>
                  <a:gd name="connsiteX2" fmla="*/ 0 w 426319"/>
                  <a:gd name="connsiteY2" fmla="*/ 714675 h 1312812"/>
                  <a:gd name="connsiteX3" fmla="*/ 173456 w 426319"/>
                  <a:gd name="connsiteY3" fmla="*/ 1312812 h 1312812"/>
                  <a:gd name="connsiteX4" fmla="*/ 317835 w 426319"/>
                  <a:gd name="connsiteY4" fmla="*/ 1274311 h 1312812"/>
                  <a:gd name="connsiteX5" fmla="*/ 356336 w 426319"/>
                  <a:gd name="connsiteY5" fmla="*/ 648669 h 1312812"/>
                  <a:gd name="connsiteX6" fmla="*/ 426319 w 426319"/>
                  <a:gd name="connsiteY6" fmla="*/ 0 h 1312812"/>
                  <a:gd name="connsiteX0" fmla="*/ 426319 w 426319"/>
                  <a:gd name="connsiteY0" fmla="*/ 12600 h 1325412"/>
                  <a:gd name="connsiteX1" fmla="*/ 120082 w 426319"/>
                  <a:gd name="connsiteY1" fmla="*/ 63600 h 1325412"/>
                  <a:gd name="connsiteX2" fmla="*/ 0 w 426319"/>
                  <a:gd name="connsiteY2" fmla="*/ 727275 h 1325412"/>
                  <a:gd name="connsiteX3" fmla="*/ 173456 w 426319"/>
                  <a:gd name="connsiteY3" fmla="*/ 1325412 h 1325412"/>
                  <a:gd name="connsiteX4" fmla="*/ 317835 w 426319"/>
                  <a:gd name="connsiteY4" fmla="*/ 1286911 h 1325412"/>
                  <a:gd name="connsiteX5" fmla="*/ 356336 w 426319"/>
                  <a:gd name="connsiteY5" fmla="*/ 661269 h 1325412"/>
                  <a:gd name="connsiteX6" fmla="*/ 426319 w 426319"/>
                  <a:gd name="connsiteY6" fmla="*/ 12600 h 1325412"/>
                  <a:gd name="connsiteX0" fmla="*/ 426319 w 434500"/>
                  <a:gd name="connsiteY0" fmla="*/ 12600 h 1325412"/>
                  <a:gd name="connsiteX1" fmla="*/ 120082 w 434500"/>
                  <a:gd name="connsiteY1" fmla="*/ 63600 h 1325412"/>
                  <a:gd name="connsiteX2" fmla="*/ 0 w 434500"/>
                  <a:gd name="connsiteY2" fmla="*/ 727275 h 1325412"/>
                  <a:gd name="connsiteX3" fmla="*/ 173456 w 434500"/>
                  <a:gd name="connsiteY3" fmla="*/ 1325412 h 1325412"/>
                  <a:gd name="connsiteX4" fmla="*/ 317835 w 434500"/>
                  <a:gd name="connsiteY4" fmla="*/ 1286911 h 1325412"/>
                  <a:gd name="connsiteX5" fmla="*/ 356336 w 434500"/>
                  <a:gd name="connsiteY5" fmla="*/ 661269 h 1325412"/>
                  <a:gd name="connsiteX6" fmla="*/ 426319 w 434500"/>
                  <a:gd name="connsiteY6" fmla="*/ 12600 h 1325412"/>
                  <a:gd name="connsiteX0" fmla="*/ 407269 w 417211"/>
                  <a:gd name="connsiteY0" fmla="*/ 40383 h 1308745"/>
                  <a:gd name="connsiteX1" fmla="*/ 120082 w 417211"/>
                  <a:gd name="connsiteY1" fmla="*/ 46933 h 1308745"/>
                  <a:gd name="connsiteX2" fmla="*/ 0 w 417211"/>
                  <a:gd name="connsiteY2" fmla="*/ 710608 h 1308745"/>
                  <a:gd name="connsiteX3" fmla="*/ 173456 w 417211"/>
                  <a:gd name="connsiteY3" fmla="*/ 1308745 h 1308745"/>
                  <a:gd name="connsiteX4" fmla="*/ 317835 w 417211"/>
                  <a:gd name="connsiteY4" fmla="*/ 1270244 h 1308745"/>
                  <a:gd name="connsiteX5" fmla="*/ 356336 w 417211"/>
                  <a:gd name="connsiteY5" fmla="*/ 644602 h 1308745"/>
                  <a:gd name="connsiteX6" fmla="*/ 407269 w 417211"/>
                  <a:gd name="connsiteY6" fmla="*/ 40383 h 1308745"/>
                  <a:gd name="connsiteX0" fmla="*/ 407269 w 417211"/>
                  <a:gd name="connsiteY0" fmla="*/ 51690 h 1320052"/>
                  <a:gd name="connsiteX1" fmla="*/ 120082 w 417211"/>
                  <a:gd name="connsiteY1" fmla="*/ 58240 h 1320052"/>
                  <a:gd name="connsiteX2" fmla="*/ 0 w 417211"/>
                  <a:gd name="connsiteY2" fmla="*/ 721915 h 1320052"/>
                  <a:gd name="connsiteX3" fmla="*/ 173456 w 417211"/>
                  <a:gd name="connsiteY3" fmla="*/ 1320052 h 1320052"/>
                  <a:gd name="connsiteX4" fmla="*/ 317835 w 417211"/>
                  <a:gd name="connsiteY4" fmla="*/ 1281551 h 1320052"/>
                  <a:gd name="connsiteX5" fmla="*/ 356336 w 417211"/>
                  <a:gd name="connsiteY5" fmla="*/ 655909 h 1320052"/>
                  <a:gd name="connsiteX6" fmla="*/ 407269 w 417211"/>
                  <a:gd name="connsiteY6" fmla="*/ 51690 h 132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7211" h="1320052">
                    <a:moveTo>
                      <a:pt x="407269" y="51690"/>
                    </a:moveTo>
                    <a:cubicBezTo>
                      <a:pt x="365515" y="10482"/>
                      <a:pt x="241211" y="-43427"/>
                      <a:pt x="120082" y="58240"/>
                    </a:cubicBezTo>
                    <a:cubicBezTo>
                      <a:pt x="-19429" y="347198"/>
                      <a:pt x="28386" y="423432"/>
                      <a:pt x="0" y="721915"/>
                    </a:cubicBezTo>
                    <a:cubicBezTo>
                      <a:pt x="32419" y="921294"/>
                      <a:pt x="115637" y="1120673"/>
                      <a:pt x="173456" y="1320052"/>
                    </a:cubicBezTo>
                    <a:lnTo>
                      <a:pt x="317835" y="1281551"/>
                    </a:lnTo>
                    <a:cubicBezTo>
                      <a:pt x="330669" y="1073004"/>
                      <a:pt x="327627" y="864456"/>
                      <a:pt x="356336" y="655909"/>
                    </a:cubicBezTo>
                    <a:cubicBezTo>
                      <a:pt x="379664" y="439686"/>
                      <a:pt x="441091" y="286963"/>
                      <a:pt x="407269" y="51690"/>
                    </a:cubicBezTo>
                    <a:close/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7" name="Freeform 456"/>
              <p:cNvSpPr/>
              <p:nvPr/>
            </p:nvSpPr>
            <p:spPr>
              <a:xfrm>
                <a:off x="2283053" y="4737100"/>
                <a:ext cx="276064" cy="311079"/>
              </a:xfrm>
              <a:custGeom>
                <a:avLst/>
                <a:gdLst>
                  <a:gd name="connsiteX0" fmla="*/ 0 w 270933"/>
                  <a:gd name="connsiteY0" fmla="*/ 76200 h 304800"/>
                  <a:gd name="connsiteX1" fmla="*/ 4233 w 270933"/>
                  <a:gd name="connsiteY1" fmla="*/ 254000 h 304800"/>
                  <a:gd name="connsiteX2" fmla="*/ 76200 w 270933"/>
                  <a:gd name="connsiteY2" fmla="*/ 304800 h 304800"/>
                  <a:gd name="connsiteX3" fmla="*/ 173567 w 270933"/>
                  <a:gd name="connsiteY3" fmla="*/ 300567 h 304800"/>
                  <a:gd name="connsiteX4" fmla="*/ 228600 w 270933"/>
                  <a:gd name="connsiteY4" fmla="*/ 245533 h 304800"/>
                  <a:gd name="connsiteX5" fmla="*/ 228600 w 270933"/>
                  <a:gd name="connsiteY5" fmla="*/ 190500 h 304800"/>
                  <a:gd name="connsiteX6" fmla="*/ 198967 w 270933"/>
                  <a:gd name="connsiteY6" fmla="*/ 122767 h 304800"/>
                  <a:gd name="connsiteX7" fmla="*/ 245533 w 270933"/>
                  <a:gd name="connsiteY7" fmla="*/ 152400 h 304800"/>
                  <a:gd name="connsiteX8" fmla="*/ 270933 w 270933"/>
                  <a:gd name="connsiteY8" fmla="*/ 110067 h 304800"/>
                  <a:gd name="connsiteX9" fmla="*/ 241300 w 270933"/>
                  <a:gd name="connsiteY9" fmla="*/ 76200 h 304800"/>
                  <a:gd name="connsiteX10" fmla="*/ 203200 w 270933"/>
                  <a:gd name="connsiteY10" fmla="*/ 55033 h 304800"/>
                  <a:gd name="connsiteX11" fmla="*/ 148167 w 270933"/>
                  <a:gd name="connsiteY11" fmla="*/ 4233 h 304800"/>
                  <a:gd name="connsiteX12" fmla="*/ 33867 w 270933"/>
                  <a:gd name="connsiteY12" fmla="*/ 0 h 304800"/>
                  <a:gd name="connsiteX13" fmla="*/ 0 w 270933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6425"/>
                  <a:gd name="connsiteX1" fmla="*/ 7180 w 273880"/>
                  <a:gd name="connsiteY1" fmla="*/ 254000 h 306425"/>
                  <a:gd name="connsiteX2" fmla="*/ 79147 w 273880"/>
                  <a:gd name="connsiteY2" fmla="*/ 304800 h 306425"/>
                  <a:gd name="connsiteX3" fmla="*/ 176514 w 273880"/>
                  <a:gd name="connsiteY3" fmla="*/ 300567 h 306425"/>
                  <a:gd name="connsiteX4" fmla="*/ 231547 w 273880"/>
                  <a:gd name="connsiteY4" fmla="*/ 245533 h 306425"/>
                  <a:gd name="connsiteX5" fmla="*/ 231547 w 273880"/>
                  <a:gd name="connsiteY5" fmla="*/ 190500 h 306425"/>
                  <a:gd name="connsiteX6" fmla="*/ 201914 w 273880"/>
                  <a:gd name="connsiteY6" fmla="*/ 122767 h 306425"/>
                  <a:gd name="connsiteX7" fmla="*/ 248480 w 273880"/>
                  <a:gd name="connsiteY7" fmla="*/ 152400 h 306425"/>
                  <a:gd name="connsiteX8" fmla="*/ 273880 w 273880"/>
                  <a:gd name="connsiteY8" fmla="*/ 110067 h 306425"/>
                  <a:gd name="connsiteX9" fmla="*/ 244247 w 273880"/>
                  <a:gd name="connsiteY9" fmla="*/ 76200 h 306425"/>
                  <a:gd name="connsiteX10" fmla="*/ 206147 w 273880"/>
                  <a:gd name="connsiteY10" fmla="*/ 55033 h 306425"/>
                  <a:gd name="connsiteX11" fmla="*/ 151114 w 273880"/>
                  <a:gd name="connsiteY11" fmla="*/ 4233 h 306425"/>
                  <a:gd name="connsiteX12" fmla="*/ 36814 w 273880"/>
                  <a:gd name="connsiteY12" fmla="*/ 0 h 306425"/>
                  <a:gd name="connsiteX13" fmla="*/ 2947 w 273880"/>
                  <a:gd name="connsiteY13" fmla="*/ 76200 h 306425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6064"/>
                  <a:gd name="connsiteY0" fmla="*/ 76200 h 311079"/>
                  <a:gd name="connsiteX1" fmla="*/ 7180 w 276064"/>
                  <a:gd name="connsiteY1" fmla="*/ 254000 h 311079"/>
                  <a:gd name="connsiteX2" fmla="*/ 79147 w 276064"/>
                  <a:gd name="connsiteY2" fmla="*/ 304800 h 311079"/>
                  <a:gd name="connsiteX3" fmla="*/ 176514 w 276064"/>
                  <a:gd name="connsiteY3" fmla="*/ 300567 h 311079"/>
                  <a:gd name="connsiteX4" fmla="*/ 231547 w 276064"/>
                  <a:gd name="connsiteY4" fmla="*/ 245533 h 311079"/>
                  <a:gd name="connsiteX5" fmla="*/ 231547 w 276064"/>
                  <a:gd name="connsiteY5" fmla="*/ 190500 h 311079"/>
                  <a:gd name="connsiteX6" fmla="*/ 201914 w 276064"/>
                  <a:gd name="connsiteY6" fmla="*/ 122767 h 311079"/>
                  <a:gd name="connsiteX7" fmla="*/ 248480 w 276064"/>
                  <a:gd name="connsiteY7" fmla="*/ 152400 h 311079"/>
                  <a:gd name="connsiteX8" fmla="*/ 273880 w 276064"/>
                  <a:gd name="connsiteY8" fmla="*/ 110067 h 311079"/>
                  <a:gd name="connsiteX9" fmla="*/ 244247 w 276064"/>
                  <a:gd name="connsiteY9" fmla="*/ 76200 h 311079"/>
                  <a:gd name="connsiteX10" fmla="*/ 206147 w 276064"/>
                  <a:gd name="connsiteY10" fmla="*/ 55033 h 311079"/>
                  <a:gd name="connsiteX11" fmla="*/ 151114 w 276064"/>
                  <a:gd name="connsiteY11" fmla="*/ 4233 h 311079"/>
                  <a:gd name="connsiteX12" fmla="*/ 36814 w 276064"/>
                  <a:gd name="connsiteY12" fmla="*/ 0 h 311079"/>
                  <a:gd name="connsiteX13" fmla="*/ 2947 w 276064"/>
                  <a:gd name="connsiteY13" fmla="*/ 76200 h 31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64" h="311079">
                    <a:moveTo>
                      <a:pt x="2947" y="76200"/>
                    </a:moveTo>
                    <a:cubicBezTo>
                      <a:pt x="4358" y="135467"/>
                      <a:pt x="-6931" y="193145"/>
                      <a:pt x="7180" y="254000"/>
                    </a:cubicBezTo>
                    <a:cubicBezTo>
                      <a:pt x="26407" y="280458"/>
                      <a:pt x="45633" y="298980"/>
                      <a:pt x="79147" y="304800"/>
                    </a:cubicBezTo>
                    <a:cubicBezTo>
                      <a:pt x="111603" y="309739"/>
                      <a:pt x="140883" y="317853"/>
                      <a:pt x="176514" y="300567"/>
                    </a:cubicBezTo>
                    <a:cubicBezTo>
                      <a:pt x="194858" y="282222"/>
                      <a:pt x="214791" y="268640"/>
                      <a:pt x="231547" y="245533"/>
                    </a:cubicBezTo>
                    <a:cubicBezTo>
                      <a:pt x="231547" y="227189"/>
                      <a:pt x="241072" y="212019"/>
                      <a:pt x="231547" y="190500"/>
                    </a:cubicBezTo>
                    <a:lnTo>
                      <a:pt x="201914" y="122767"/>
                    </a:lnTo>
                    <a:lnTo>
                      <a:pt x="248480" y="152400"/>
                    </a:lnTo>
                    <a:cubicBezTo>
                      <a:pt x="279172" y="147814"/>
                      <a:pt x="278113" y="125765"/>
                      <a:pt x="273880" y="110067"/>
                    </a:cubicBezTo>
                    <a:lnTo>
                      <a:pt x="244247" y="76200"/>
                    </a:lnTo>
                    <a:lnTo>
                      <a:pt x="206147" y="55033"/>
                    </a:lnTo>
                    <a:lnTo>
                      <a:pt x="151114" y="4233"/>
                    </a:lnTo>
                    <a:lnTo>
                      <a:pt x="36814" y="0"/>
                    </a:lnTo>
                    <a:lnTo>
                      <a:pt x="2947" y="762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8" name="Freeform 457"/>
              <p:cNvSpPr/>
              <p:nvPr/>
            </p:nvSpPr>
            <p:spPr>
              <a:xfrm rot="20352896">
                <a:off x="2230191" y="4675283"/>
                <a:ext cx="278263" cy="138592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797B9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 rot="877532">
              <a:off x="2566466" y="3435918"/>
              <a:ext cx="455597" cy="1580732"/>
              <a:chOff x="2103520" y="3467447"/>
              <a:chExt cx="455597" cy="1580732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2103520" y="3467447"/>
                <a:ext cx="417211" cy="1320052"/>
              </a:xfrm>
              <a:custGeom>
                <a:avLst/>
                <a:gdLst>
                  <a:gd name="connsiteX0" fmla="*/ 693019 w 693019"/>
                  <a:gd name="connsiteY0" fmla="*/ 0 h 1366787"/>
                  <a:gd name="connsiteX1" fmla="*/ 250257 w 693019"/>
                  <a:gd name="connsiteY1" fmla="*/ 19250 h 1366787"/>
                  <a:gd name="connsiteX2" fmla="*/ 0 w 693019"/>
                  <a:gd name="connsiteY2" fmla="*/ 943275 h 1366787"/>
                  <a:gd name="connsiteX3" fmla="*/ 192506 w 693019"/>
                  <a:gd name="connsiteY3" fmla="*/ 1366787 h 1366787"/>
                  <a:gd name="connsiteX4" fmla="*/ 336885 w 693019"/>
                  <a:gd name="connsiteY4" fmla="*/ 1328286 h 1366787"/>
                  <a:gd name="connsiteX5" fmla="*/ 375386 w 693019"/>
                  <a:gd name="connsiteY5" fmla="*/ 702644 h 1366787"/>
                  <a:gd name="connsiteX6" fmla="*/ 693019 w 693019"/>
                  <a:gd name="connsiteY6" fmla="*/ 0 h 1366787"/>
                  <a:gd name="connsiteX0" fmla="*/ 537444 w 537444"/>
                  <a:gd name="connsiteY0" fmla="*/ 0 h 1347737"/>
                  <a:gd name="connsiteX1" fmla="*/ 250257 w 537444"/>
                  <a:gd name="connsiteY1" fmla="*/ 2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8333 h 1356070"/>
                  <a:gd name="connsiteX1" fmla="*/ 250257 w 537444"/>
                  <a:gd name="connsiteY1" fmla="*/ 8533 h 1356070"/>
                  <a:gd name="connsiteX2" fmla="*/ 0 w 537444"/>
                  <a:gd name="connsiteY2" fmla="*/ 932558 h 1356070"/>
                  <a:gd name="connsiteX3" fmla="*/ 192506 w 537444"/>
                  <a:gd name="connsiteY3" fmla="*/ 1356070 h 1356070"/>
                  <a:gd name="connsiteX4" fmla="*/ 336885 w 537444"/>
                  <a:gd name="connsiteY4" fmla="*/ 1317569 h 1356070"/>
                  <a:gd name="connsiteX5" fmla="*/ 375386 w 537444"/>
                  <a:gd name="connsiteY5" fmla="*/ 691927 h 1356070"/>
                  <a:gd name="connsiteX6" fmla="*/ 537444 w 537444"/>
                  <a:gd name="connsiteY6" fmla="*/ 8333 h 1356070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473944 w 473944"/>
                  <a:gd name="connsiteY0" fmla="*/ 4033 h 1320020"/>
                  <a:gd name="connsiteX1" fmla="*/ 208982 w 473944"/>
                  <a:gd name="connsiteY1" fmla="*/ 10583 h 1320020"/>
                  <a:gd name="connsiteX2" fmla="*/ 0 w 473944"/>
                  <a:gd name="connsiteY2" fmla="*/ 721883 h 1320020"/>
                  <a:gd name="connsiteX3" fmla="*/ 173456 w 473944"/>
                  <a:gd name="connsiteY3" fmla="*/ 1320020 h 1320020"/>
                  <a:gd name="connsiteX4" fmla="*/ 317835 w 473944"/>
                  <a:gd name="connsiteY4" fmla="*/ 1281519 h 1320020"/>
                  <a:gd name="connsiteX5" fmla="*/ 356336 w 473944"/>
                  <a:gd name="connsiteY5" fmla="*/ 655877 h 1320020"/>
                  <a:gd name="connsiteX6" fmla="*/ 473944 w 473944"/>
                  <a:gd name="connsiteY6" fmla="*/ 4033 h 1320020"/>
                  <a:gd name="connsiteX0" fmla="*/ 426319 w 426319"/>
                  <a:gd name="connsiteY0" fmla="*/ 6077 h 1318889"/>
                  <a:gd name="connsiteX1" fmla="*/ 208982 w 426319"/>
                  <a:gd name="connsiteY1" fmla="*/ 9452 h 1318889"/>
                  <a:gd name="connsiteX2" fmla="*/ 0 w 426319"/>
                  <a:gd name="connsiteY2" fmla="*/ 720752 h 1318889"/>
                  <a:gd name="connsiteX3" fmla="*/ 173456 w 426319"/>
                  <a:gd name="connsiteY3" fmla="*/ 1318889 h 1318889"/>
                  <a:gd name="connsiteX4" fmla="*/ 317835 w 426319"/>
                  <a:gd name="connsiteY4" fmla="*/ 1280388 h 1318889"/>
                  <a:gd name="connsiteX5" fmla="*/ 356336 w 426319"/>
                  <a:gd name="connsiteY5" fmla="*/ 654746 h 1318889"/>
                  <a:gd name="connsiteX6" fmla="*/ 426319 w 426319"/>
                  <a:gd name="connsiteY6" fmla="*/ 6077 h 1318889"/>
                  <a:gd name="connsiteX0" fmla="*/ 426319 w 426319"/>
                  <a:gd name="connsiteY0" fmla="*/ 0 h 1312812"/>
                  <a:gd name="connsiteX1" fmla="*/ 120082 w 426319"/>
                  <a:gd name="connsiteY1" fmla="*/ 51000 h 1312812"/>
                  <a:gd name="connsiteX2" fmla="*/ 0 w 426319"/>
                  <a:gd name="connsiteY2" fmla="*/ 714675 h 1312812"/>
                  <a:gd name="connsiteX3" fmla="*/ 173456 w 426319"/>
                  <a:gd name="connsiteY3" fmla="*/ 1312812 h 1312812"/>
                  <a:gd name="connsiteX4" fmla="*/ 317835 w 426319"/>
                  <a:gd name="connsiteY4" fmla="*/ 1274311 h 1312812"/>
                  <a:gd name="connsiteX5" fmla="*/ 356336 w 426319"/>
                  <a:gd name="connsiteY5" fmla="*/ 648669 h 1312812"/>
                  <a:gd name="connsiteX6" fmla="*/ 426319 w 426319"/>
                  <a:gd name="connsiteY6" fmla="*/ 0 h 1312812"/>
                  <a:gd name="connsiteX0" fmla="*/ 426319 w 426319"/>
                  <a:gd name="connsiteY0" fmla="*/ 12600 h 1325412"/>
                  <a:gd name="connsiteX1" fmla="*/ 120082 w 426319"/>
                  <a:gd name="connsiteY1" fmla="*/ 63600 h 1325412"/>
                  <a:gd name="connsiteX2" fmla="*/ 0 w 426319"/>
                  <a:gd name="connsiteY2" fmla="*/ 727275 h 1325412"/>
                  <a:gd name="connsiteX3" fmla="*/ 173456 w 426319"/>
                  <a:gd name="connsiteY3" fmla="*/ 1325412 h 1325412"/>
                  <a:gd name="connsiteX4" fmla="*/ 317835 w 426319"/>
                  <a:gd name="connsiteY4" fmla="*/ 1286911 h 1325412"/>
                  <a:gd name="connsiteX5" fmla="*/ 356336 w 426319"/>
                  <a:gd name="connsiteY5" fmla="*/ 661269 h 1325412"/>
                  <a:gd name="connsiteX6" fmla="*/ 426319 w 426319"/>
                  <a:gd name="connsiteY6" fmla="*/ 12600 h 1325412"/>
                  <a:gd name="connsiteX0" fmla="*/ 426319 w 434500"/>
                  <a:gd name="connsiteY0" fmla="*/ 12600 h 1325412"/>
                  <a:gd name="connsiteX1" fmla="*/ 120082 w 434500"/>
                  <a:gd name="connsiteY1" fmla="*/ 63600 h 1325412"/>
                  <a:gd name="connsiteX2" fmla="*/ 0 w 434500"/>
                  <a:gd name="connsiteY2" fmla="*/ 727275 h 1325412"/>
                  <a:gd name="connsiteX3" fmla="*/ 173456 w 434500"/>
                  <a:gd name="connsiteY3" fmla="*/ 1325412 h 1325412"/>
                  <a:gd name="connsiteX4" fmla="*/ 317835 w 434500"/>
                  <a:gd name="connsiteY4" fmla="*/ 1286911 h 1325412"/>
                  <a:gd name="connsiteX5" fmla="*/ 356336 w 434500"/>
                  <a:gd name="connsiteY5" fmla="*/ 661269 h 1325412"/>
                  <a:gd name="connsiteX6" fmla="*/ 426319 w 434500"/>
                  <a:gd name="connsiteY6" fmla="*/ 12600 h 1325412"/>
                  <a:gd name="connsiteX0" fmla="*/ 407269 w 417211"/>
                  <a:gd name="connsiteY0" fmla="*/ 40383 h 1308745"/>
                  <a:gd name="connsiteX1" fmla="*/ 120082 w 417211"/>
                  <a:gd name="connsiteY1" fmla="*/ 46933 h 1308745"/>
                  <a:gd name="connsiteX2" fmla="*/ 0 w 417211"/>
                  <a:gd name="connsiteY2" fmla="*/ 710608 h 1308745"/>
                  <a:gd name="connsiteX3" fmla="*/ 173456 w 417211"/>
                  <a:gd name="connsiteY3" fmla="*/ 1308745 h 1308745"/>
                  <a:gd name="connsiteX4" fmla="*/ 317835 w 417211"/>
                  <a:gd name="connsiteY4" fmla="*/ 1270244 h 1308745"/>
                  <a:gd name="connsiteX5" fmla="*/ 356336 w 417211"/>
                  <a:gd name="connsiteY5" fmla="*/ 644602 h 1308745"/>
                  <a:gd name="connsiteX6" fmla="*/ 407269 w 417211"/>
                  <a:gd name="connsiteY6" fmla="*/ 40383 h 1308745"/>
                  <a:gd name="connsiteX0" fmla="*/ 407269 w 417211"/>
                  <a:gd name="connsiteY0" fmla="*/ 51690 h 1320052"/>
                  <a:gd name="connsiteX1" fmla="*/ 120082 w 417211"/>
                  <a:gd name="connsiteY1" fmla="*/ 58240 h 1320052"/>
                  <a:gd name="connsiteX2" fmla="*/ 0 w 417211"/>
                  <a:gd name="connsiteY2" fmla="*/ 721915 h 1320052"/>
                  <a:gd name="connsiteX3" fmla="*/ 173456 w 417211"/>
                  <a:gd name="connsiteY3" fmla="*/ 1320052 h 1320052"/>
                  <a:gd name="connsiteX4" fmla="*/ 317835 w 417211"/>
                  <a:gd name="connsiteY4" fmla="*/ 1281551 h 1320052"/>
                  <a:gd name="connsiteX5" fmla="*/ 356336 w 417211"/>
                  <a:gd name="connsiteY5" fmla="*/ 655909 h 1320052"/>
                  <a:gd name="connsiteX6" fmla="*/ 407269 w 417211"/>
                  <a:gd name="connsiteY6" fmla="*/ 51690 h 132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7211" h="1320052">
                    <a:moveTo>
                      <a:pt x="407269" y="51690"/>
                    </a:moveTo>
                    <a:cubicBezTo>
                      <a:pt x="365515" y="10482"/>
                      <a:pt x="241211" y="-43427"/>
                      <a:pt x="120082" y="58240"/>
                    </a:cubicBezTo>
                    <a:cubicBezTo>
                      <a:pt x="-19429" y="347198"/>
                      <a:pt x="28386" y="423432"/>
                      <a:pt x="0" y="721915"/>
                    </a:cubicBezTo>
                    <a:cubicBezTo>
                      <a:pt x="32419" y="921294"/>
                      <a:pt x="115637" y="1120673"/>
                      <a:pt x="173456" y="1320052"/>
                    </a:cubicBezTo>
                    <a:lnTo>
                      <a:pt x="317835" y="1281551"/>
                    </a:lnTo>
                    <a:cubicBezTo>
                      <a:pt x="330669" y="1073004"/>
                      <a:pt x="327627" y="864456"/>
                      <a:pt x="356336" y="655909"/>
                    </a:cubicBezTo>
                    <a:cubicBezTo>
                      <a:pt x="379664" y="439686"/>
                      <a:pt x="441091" y="286963"/>
                      <a:pt x="407269" y="51690"/>
                    </a:cubicBezTo>
                    <a:close/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2283053" y="4737100"/>
                <a:ext cx="276064" cy="311079"/>
              </a:xfrm>
              <a:custGeom>
                <a:avLst/>
                <a:gdLst>
                  <a:gd name="connsiteX0" fmla="*/ 0 w 270933"/>
                  <a:gd name="connsiteY0" fmla="*/ 76200 h 304800"/>
                  <a:gd name="connsiteX1" fmla="*/ 4233 w 270933"/>
                  <a:gd name="connsiteY1" fmla="*/ 254000 h 304800"/>
                  <a:gd name="connsiteX2" fmla="*/ 76200 w 270933"/>
                  <a:gd name="connsiteY2" fmla="*/ 304800 h 304800"/>
                  <a:gd name="connsiteX3" fmla="*/ 173567 w 270933"/>
                  <a:gd name="connsiteY3" fmla="*/ 300567 h 304800"/>
                  <a:gd name="connsiteX4" fmla="*/ 228600 w 270933"/>
                  <a:gd name="connsiteY4" fmla="*/ 245533 h 304800"/>
                  <a:gd name="connsiteX5" fmla="*/ 228600 w 270933"/>
                  <a:gd name="connsiteY5" fmla="*/ 190500 h 304800"/>
                  <a:gd name="connsiteX6" fmla="*/ 198967 w 270933"/>
                  <a:gd name="connsiteY6" fmla="*/ 122767 h 304800"/>
                  <a:gd name="connsiteX7" fmla="*/ 245533 w 270933"/>
                  <a:gd name="connsiteY7" fmla="*/ 152400 h 304800"/>
                  <a:gd name="connsiteX8" fmla="*/ 270933 w 270933"/>
                  <a:gd name="connsiteY8" fmla="*/ 110067 h 304800"/>
                  <a:gd name="connsiteX9" fmla="*/ 241300 w 270933"/>
                  <a:gd name="connsiteY9" fmla="*/ 76200 h 304800"/>
                  <a:gd name="connsiteX10" fmla="*/ 203200 w 270933"/>
                  <a:gd name="connsiteY10" fmla="*/ 55033 h 304800"/>
                  <a:gd name="connsiteX11" fmla="*/ 148167 w 270933"/>
                  <a:gd name="connsiteY11" fmla="*/ 4233 h 304800"/>
                  <a:gd name="connsiteX12" fmla="*/ 33867 w 270933"/>
                  <a:gd name="connsiteY12" fmla="*/ 0 h 304800"/>
                  <a:gd name="connsiteX13" fmla="*/ 0 w 270933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6425"/>
                  <a:gd name="connsiteX1" fmla="*/ 7180 w 273880"/>
                  <a:gd name="connsiteY1" fmla="*/ 254000 h 306425"/>
                  <a:gd name="connsiteX2" fmla="*/ 79147 w 273880"/>
                  <a:gd name="connsiteY2" fmla="*/ 304800 h 306425"/>
                  <a:gd name="connsiteX3" fmla="*/ 176514 w 273880"/>
                  <a:gd name="connsiteY3" fmla="*/ 300567 h 306425"/>
                  <a:gd name="connsiteX4" fmla="*/ 231547 w 273880"/>
                  <a:gd name="connsiteY4" fmla="*/ 245533 h 306425"/>
                  <a:gd name="connsiteX5" fmla="*/ 231547 w 273880"/>
                  <a:gd name="connsiteY5" fmla="*/ 190500 h 306425"/>
                  <a:gd name="connsiteX6" fmla="*/ 201914 w 273880"/>
                  <a:gd name="connsiteY6" fmla="*/ 122767 h 306425"/>
                  <a:gd name="connsiteX7" fmla="*/ 248480 w 273880"/>
                  <a:gd name="connsiteY7" fmla="*/ 152400 h 306425"/>
                  <a:gd name="connsiteX8" fmla="*/ 273880 w 273880"/>
                  <a:gd name="connsiteY8" fmla="*/ 110067 h 306425"/>
                  <a:gd name="connsiteX9" fmla="*/ 244247 w 273880"/>
                  <a:gd name="connsiteY9" fmla="*/ 76200 h 306425"/>
                  <a:gd name="connsiteX10" fmla="*/ 206147 w 273880"/>
                  <a:gd name="connsiteY10" fmla="*/ 55033 h 306425"/>
                  <a:gd name="connsiteX11" fmla="*/ 151114 w 273880"/>
                  <a:gd name="connsiteY11" fmla="*/ 4233 h 306425"/>
                  <a:gd name="connsiteX12" fmla="*/ 36814 w 273880"/>
                  <a:gd name="connsiteY12" fmla="*/ 0 h 306425"/>
                  <a:gd name="connsiteX13" fmla="*/ 2947 w 273880"/>
                  <a:gd name="connsiteY13" fmla="*/ 76200 h 306425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6064"/>
                  <a:gd name="connsiteY0" fmla="*/ 76200 h 311079"/>
                  <a:gd name="connsiteX1" fmla="*/ 7180 w 276064"/>
                  <a:gd name="connsiteY1" fmla="*/ 254000 h 311079"/>
                  <a:gd name="connsiteX2" fmla="*/ 79147 w 276064"/>
                  <a:gd name="connsiteY2" fmla="*/ 304800 h 311079"/>
                  <a:gd name="connsiteX3" fmla="*/ 176514 w 276064"/>
                  <a:gd name="connsiteY3" fmla="*/ 300567 h 311079"/>
                  <a:gd name="connsiteX4" fmla="*/ 231547 w 276064"/>
                  <a:gd name="connsiteY4" fmla="*/ 245533 h 311079"/>
                  <a:gd name="connsiteX5" fmla="*/ 231547 w 276064"/>
                  <a:gd name="connsiteY5" fmla="*/ 190500 h 311079"/>
                  <a:gd name="connsiteX6" fmla="*/ 201914 w 276064"/>
                  <a:gd name="connsiteY6" fmla="*/ 122767 h 311079"/>
                  <a:gd name="connsiteX7" fmla="*/ 248480 w 276064"/>
                  <a:gd name="connsiteY7" fmla="*/ 152400 h 311079"/>
                  <a:gd name="connsiteX8" fmla="*/ 273880 w 276064"/>
                  <a:gd name="connsiteY8" fmla="*/ 110067 h 311079"/>
                  <a:gd name="connsiteX9" fmla="*/ 244247 w 276064"/>
                  <a:gd name="connsiteY9" fmla="*/ 76200 h 311079"/>
                  <a:gd name="connsiteX10" fmla="*/ 206147 w 276064"/>
                  <a:gd name="connsiteY10" fmla="*/ 55033 h 311079"/>
                  <a:gd name="connsiteX11" fmla="*/ 151114 w 276064"/>
                  <a:gd name="connsiteY11" fmla="*/ 4233 h 311079"/>
                  <a:gd name="connsiteX12" fmla="*/ 36814 w 276064"/>
                  <a:gd name="connsiteY12" fmla="*/ 0 h 311079"/>
                  <a:gd name="connsiteX13" fmla="*/ 2947 w 276064"/>
                  <a:gd name="connsiteY13" fmla="*/ 76200 h 31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64" h="311079">
                    <a:moveTo>
                      <a:pt x="2947" y="76200"/>
                    </a:moveTo>
                    <a:cubicBezTo>
                      <a:pt x="4358" y="135467"/>
                      <a:pt x="-6931" y="193145"/>
                      <a:pt x="7180" y="254000"/>
                    </a:cubicBezTo>
                    <a:cubicBezTo>
                      <a:pt x="26407" y="280458"/>
                      <a:pt x="45633" y="298980"/>
                      <a:pt x="79147" y="304800"/>
                    </a:cubicBezTo>
                    <a:cubicBezTo>
                      <a:pt x="111603" y="309739"/>
                      <a:pt x="140883" y="317853"/>
                      <a:pt x="176514" y="300567"/>
                    </a:cubicBezTo>
                    <a:cubicBezTo>
                      <a:pt x="194858" y="282222"/>
                      <a:pt x="214791" y="268640"/>
                      <a:pt x="231547" y="245533"/>
                    </a:cubicBezTo>
                    <a:cubicBezTo>
                      <a:pt x="231547" y="227189"/>
                      <a:pt x="241072" y="212019"/>
                      <a:pt x="231547" y="190500"/>
                    </a:cubicBezTo>
                    <a:lnTo>
                      <a:pt x="201914" y="122767"/>
                    </a:lnTo>
                    <a:lnTo>
                      <a:pt x="248480" y="152400"/>
                    </a:lnTo>
                    <a:cubicBezTo>
                      <a:pt x="279172" y="147814"/>
                      <a:pt x="278113" y="125765"/>
                      <a:pt x="273880" y="110067"/>
                    </a:cubicBezTo>
                    <a:lnTo>
                      <a:pt x="244247" y="76200"/>
                    </a:lnTo>
                    <a:lnTo>
                      <a:pt x="206147" y="55033"/>
                    </a:lnTo>
                    <a:lnTo>
                      <a:pt x="151114" y="4233"/>
                    </a:lnTo>
                    <a:lnTo>
                      <a:pt x="36814" y="0"/>
                    </a:lnTo>
                    <a:lnTo>
                      <a:pt x="2947" y="762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4" name="Freeform 453"/>
              <p:cNvSpPr/>
              <p:nvPr/>
            </p:nvSpPr>
            <p:spPr>
              <a:xfrm rot="20352896">
                <a:off x="2230191" y="4675283"/>
                <a:ext cx="278263" cy="138592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797B9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876221" y="3393720"/>
              <a:ext cx="1594718" cy="1238447"/>
              <a:chOff x="2316514" y="3393720"/>
              <a:chExt cx="1594718" cy="1238447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3083984" y="3873276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3090996" y="4051218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3083165" y="4586447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2316514" y="4198493"/>
                <a:ext cx="1594718" cy="239480"/>
              </a:xfrm>
              <a:custGeom>
                <a:avLst/>
                <a:gdLst>
                  <a:gd name="connsiteX0" fmla="*/ 0 w 1607419"/>
                  <a:gd name="connsiteY0" fmla="*/ 0 h 211756"/>
                  <a:gd name="connsiteX1" fmla="*/ 1568918 w 1607419"/>
                  <a:gd name="connsiteY1" fmla="*/ 0 h 211756"/>
                  <a:gd name="connsiteX2" fmla="*/ 1607419 w 1607419"/>
                  <a:gd name="connsiteY2" fmla="*/ 125129 h 211756"/>
                  <a:gd name="connsiteX3" fmla="*/ 962527 w 1607419"/>
                  <a:gd name="connsiteY3" fmla="*/ 211756 h 211756"/>
                  <a:gd name="connsiteX4" fmla="*/ 529390 w 1607419"/>
                  <a:gd name="connsiteY4" fmla="*/ 211756 h 211756"/>
                  <a:gd name="connsiteX5" fmla="*/ 0 w 1607419"/>
                  <a:gd name="connsiteY5" fmla="*/ 125129 h 211756"/>
                  <a:gd name="connsiteX6" fmla="*/ 0 w 1607419"/>
                  <a:gd name="connsiteY6" fmla="*/ 0 h 211756"/>
                  <a:gd name="connsiteX0" fmla="*/ 6350 w 1607419"/>
                  <a:gd name="connsiteY0" fmla="*/ 0 h 233981"/>
                  <a:gd name="connsiteX1" fmla="*/ 1568918 w 1607419"/>
                  <a:gd name="connsiteY1" fmla="*/ 22225 h 233981"/>
                  <a:gd name="connsiteX2" fmla="*/ 1607419 w 1607419"/>
                  <a:gd name="connsiteY2" fmla="*/ 147354 h 233981"/>
                  <a:gd name="connsiteX3" fmla="*/ 962527 w 1607419"/>
                  <a:gd name="connsiteY3" fmla="*/ 233981 h 233981"/>
                  <a:gd name="connsiteX4" fmla="*/ 529390 w 1607419"/>
                  <a:gd name="connsiteY4" fmla="*/ 233981 h 233981"/>
                  <a:gd name="connsiteX5" fmla="*/ 0 w 1607419"/>
                  <a:gd name="connsiteY5" fmla="*/ 147354 h 233981"/>
                  <a:gd name="connsiteX6" fmla="*/ 6350 w 1607419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9480"/>
                  <a:gd name="connsiteX1" fmla="*/ 1572093 w 1610594"/>
                  <a:gd name="connsiteY1" fmla="*/ 22225 h 239480"/>
                  <a:gd name="connsiteX2" fmla="*/ 1610594 w 1610594"/>
                  <a:gd name="connsiteY2" fmla="*/ 147354 h 239480"/>
                  <a:gd name="connsiteX3" fmla="*/ 965702 w 1610594"/>
                  <a:gd name="connsiteY3" fmla="*/ 233981 h 239480"/>
                  <a:gd name="connsiteX4" fmla="*/ 532565 w 1610594"/>
                  <a:gd name="connsiteY4" fmla="*/ 233981 h 239480"/>
                  <a:gd name="connsiteX5" fmla="*/ 0 w 1610594"/>
                  <a:gd name="connsiteY5" fmla="*/ 137829 h 239480"/>
                  <a:gd name="connsiteX6" fmla="*/ 9525 w 1610594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4718"/>
                  <a:gd name="connsiteY0" fmla="*/ 0 h 239480"/>
                  <a:gd name="connsiteX1" fmla="*/ 1583206 w 1594718"/>
                  <a:gd name="connsiteY1" fmla="*/ 22226 h 239480"/>
                  <a:gd name="connsiteX2" fmla="*/ 1594718 w 1594718"/>
                  <a:gd name="connsiteY2" fmla="*/ 144179 h 239480"/>
                  <a:gd name="connsiteX3" fmla="*/ 965702 w 1594718"/>
                  <a:gd name="connsiteY3" fmla="*/ 233981 h 239480"/>
                  <a:gd name="connsiteX4" fmla="*/ 532565 w 1594718"/>
                  <a:gd name="connsiteY4" fmla="*/ 233981 h 239480"/>
                  <a:gd name="connsiteX5" fmla="*/ 0 w 1594718"/>
                  <a:gd name="connsiteY5" fmla="*/ 137829 h 239480"/>
                  <a:gd name="connsiteX6" fmla="*/ 9525 w 1594718"/>
                  <a:gd name="connsiteY6" fmla="*/ 0 h 239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4718" h="239480">
                    <a:moveTo>
                      <a:pt x="9525" y="0"/>
                    </a:moveTo>
                    <a:cubicBezTo>
                      <a:pt x="531969" y="40746"/>
                      <a:pt x="1052825" y="37042"/>
                      <a:pt x="1583206" y="22226"/>
                    </a:cubicBezTo>
                    <a:cubicBezTo>
                      <a:pt x="1573284" y="76635"/>
                      <a:pt x="1579239" y="81832"/>
                      <a:pt x="1594718" y="144179"/>
                    </a:cubicBezTo>
                    <a:cubicBezTo>
                      <a:pt x="1379754" y="173055"/>
                      <a:pt x="1187016" y="220980"/>
                      <a:pt x="965702" y="233981"/>
                    </a:cubicBezTo>
                    <a:cubicBezTo>
                      <a:pt x="821323" y="238743"/>
                      <a:pt x="680119" y="243506"/>
                      <a:pt x="532565" y="233981"/>
                    </a:cubicBezTo>
                    <a:cubicBezTo>
                      <a:pt x="351868" y="206692"/>
                      <a:pt x="177522" y="169880"/>
                      <a:pt x="0" y="137829"/>
                    </a:cubicBezTo>
                    <a:cubicBezTo>
                      <a:pt x="14288" y="91886"/>
                      <a:pt x="19050" y="49118"/>
                      <a:pt x="952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5" name="Freeform 444"/>
              <p:cNvSpPr/>
              <p:nvPr/>
            </p:nvSpPr>
            <p:spPr>
              <a:xfrm>
                <a:off x="3000614" y="4199924"/>
                <a:ext cx="295286" cy="268192"/>
              </a:xfrm>
              <a:custGeom>
                <a:avLst/>
                <a:gdLst>
                  <a:gd name="connsiteX0" fmla="*/ 43656 w 295286"/>
                  <a:gd name="connsiteY0" fmla="*/ 39650 h 268192"/>
                  <a:gd name="connsiteX1" fmla="*/ 43656 w 295286"/>
                  <a:gd name="connsiteY1" fmla="*/ 228542 h 268192"/>
                  <a:gd name="connsiteX2" fmla="*/ 251631 w 295286"/>
                  <a:gd name="connsiteY2" fmla="*/ 228542 h 268192"/>
                  <a:gd name="connsiteX3" fmla="*/ 251631 w 295286"/>
                  <a:gd name="connsiteY3" fmla="*/ 39650 h 268192"/>
                  <a:gd name="connsiteX4" fmla="*/ 0 w 295286"/>
                  <a:gd name="connsiteY4" fmla="*/ 0 h 268192"/>
                  <a:gd name="connsiteX5" fmla="*/ 295286 w 295286"/>
                  <a:gd name="connsiteY5" fmla="*/ 0 h 268192"/>
                  <a:gd name="connsiteX6" fmla="*/ 295286 w 295286"/>
                  <a:gd name="connsiteY6" fmla="*/ 268192 h 268192"/>
                  <a:gd name="connsiteX7" fmla="*/ 0 w 295286"/>
                  <a:gd name="connsiteY7" fmla="*/ 268192 h 26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5286" h="268192">
                    <a:moveTo>
                      <a:pt x="43656" y="39650"/>
                    </a:moveTo>
                    <a:lnTo>
                      <a:pt x="43656" y="228542"/>
                    </a:lnTo>
                    <a:lnTo>
                      <a:pt x="251631" y="228542"/>
                    </a:lnTo>
                    <a:lnTo>
                      <a:pt x="251631" y="39650"/>
                    </a:lnTo>
                    <a:close/>
                    <a:moveTo>
                      <a:pt x="0" y="0"/>
                    </a:moveTo>
                    <a:lnTo>
                      <a:pt x="295286" y="0"/>
                    </a:lnTo>
                    <a:lnTo>
                      <a:pt x="295286" y="268192"/>
                    </a:lnTo>
                    <a:lnTo>
                      <a:pt x="0" y="26819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195770" y="4311063"/>
                <a:ext cx="80625" cy="4571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1" name="Freeform 380"/>
              <p:cNvSpPr/>
              <p:nvPr/>
            </p:nvSpPr>
            <p:spPr>
              <a:xfrm rot="10574838">
                <a:off x="2542257" y="3393720"/>
                <a:ext cx="1142758" cy="513831"/>
              </a:xfrm>
              <a:custGeom>
                <a:avLst/>
                <a:gdLst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69950 w 878840"/>
                  <a:gd name="connsiteY0" fmla="*/ 198548 h 482600"/>
                  <a:gd name="connsiteX1" fmla="*/ 0 w 878840"/>
                  <a:gd name="connsiteY1" fmla="*/ 127000 h 482600"/>
                  <a:gd name="connsiteX2" fmla="*/ 91440 w 878840"/>
                  <a:gd name="connsiteY2" fmla="*/ 0 h 482600"/>
                  <a:gd name="connsiteX3" fmla="*/ 589502 w 878840"/>
                  <a:gd name="connsiteY3" fmla="*/ 137160 h 482600"/>
                  <a:gd name="connsiteX4" fmla="*/ 878840 w 878840"/>
                  <a:gd name="connsiteY4" fmla="*/ 121920 h 482600"/>
                  <a:gd name="connsiteX5" fmla="*/ 843280 w 878840"/>
                  <a:gd name="connsiteY5" fmla="*/ 482600 h 482600"/>
                  <a:gd name="connsiteX6" fmla="*/ 69950 w 878840"/>
                  <a:gd name="connsiteY6" fmla="*/ 198548 h 482600"/>
                  <a:gd name="connsiteX0" fmla="*/ 29762 w 838652"/>
                  <a:gd name="connsiteY0" fmla="*/ 198548 h 482600"/>
                  <a:gd name="connsiteX1" fmla="*/ 0 w 838652"/>
                  <a:gd name="connsiteY1" fmla="*/ 125409 h 482600"/>
                  <a:gd name="connsiteX2" fmla="*/ 51252 w 838652"/>
                  <a:gd name="connsiteY2" fmla="*/ 0 h 482600"/>
                  <a:gd name="connsiteX3" fmla="*/ 549314 w 838652"/>
                  <a:gd name="connsiteY3" fmla="*/ 137160 h 482600"/>
                  <a:gd name="connsiteX4" fmla="*/ 838652 w 838652"/>
                  <a:gd name="connsiteY4" fmla="*/ 121920 h 482600"/>
                  <a:gd name="connsiteX5" fmla="*/ 803092 w 838652"/>
                  <a:gd name="connsiteY5" fmla="*/ 482600 h 482600"/>
                  <a:gd name="connsiteX6" fmla="*/ 29762 w 838652"/>
                  <a:gd name="connsiteY6" fmla="*/ 198548 h 482600"/>
                  <a:gd name="connsiteX0" fmla="*/ 29762 w 838652"/>
                  <a:gd name="connsiteY0" fmla="*/ 199656 h 483708"/>
                  <a:gd name="connsiteX1" fmla="*/ 0 w 838652"/>
                  <a:gd name="connsiteY1" fmla="*/ 126517 h 483708"/>
                  <a:gd name="connsiteX2" fmla="*/ 34447 w 838652"/>
                  <a:gd name="connsiteY2" fmla="*/ 0 h 483708"/>
                  <a:gd name="connsiteX3" fmla="*/ 549314 w 838652"/>
                  <a:gd name="connsiteY3" fmla="*/ 138268 h 483708"/>
                  <a:gd name="connsiteX4" fmla="*/ 838652 w 838652"/>
                  <a:gd name="connsiteY4" fmla="*/ 123028 h 483708"/>
                  <a:gd name="connsiteX5" fmla="*/ 803092 w 838652"/>
                  <a:gd name="connsiteY5" fmla="*/ 483708 h 483708"/>
                  <a:gd name="connsiteX6" fmla="*/ 29762 w 838652"/>
                  <a:gd name="connsiteY6" fmla="*/ 199656 h 483708"/>
                  <a:gd name="connsiteX0" fmla="*/ 29762 w 803092"/>
                  <a:gd name="connsiteY0" fmla="*/ 199656 h 483708"/>
                  <a:gd name="connsiteX1" fmla="*/ 0 w 803092"/>
                  <a:gd name="connsiteY1" fmla="*/ 126517 h 483708"/>
                  <a:gd name="connsiteX2" fmla="*/ 34447 w 803092"/>
                  <a:gd name="connsiteY2" fmla="*/ 0 h 483708"/>
                  <a:gd name="connsiteX3" fmla="*/ 549314 w 803092"/>
                  <a:gd name="connsiteY3" fmla="*/ 138268 h 483708"/>
                  <a:gd name="connsiteX4" fmla="*/ 713478 w 803092"/>
                  <a:gd name="connsiteY4" fmla="*/ 133863 h 483708"/>
                  <a:gd name="connsiteX5" fmla="*/ 803092 w 803092"/>
                  <a:gd name="connsiteY5" fmla="*/ 483708 h 483708"/>
                  <a:gd name="connsiteX6" fmla="*/ 29762 w 803092"/>
                  <a:gd name="connsiteY6" fmla="*/ 199656 h 483708"/>
                  <a:gd name="connsiteX0" fmla="*/ 29762 w 784637"/>
                  <a:gd name="connsiteY0" fmla="*/ 199656 h 378550"/>
                  <a:gd name="connsiteX1" fmla="*/ 0 w 784637"/>
                  <a:gd name="connsiteY1" fmla="*/ 126517 h 378550"/>
                  <a:gd name="connsiteX2" fmla="*/ 34447 w 784637"/>
                  <a:gd name="connsiteY2" fmla="*/ 0 h 378550"/>
                  <a:gd name="connsiteX3" fmla="*/ 549314 w 784637"/>
                  <a:gd name="connsiteY3" fmla="*/ 138268 h 378550"/>
                  <a:gd name="connsiteX4" fmla="*/ 713478 w 784637"/>
                  <a:gd name="connsiteY4" fmla="*/ 133863 h 378550"/>
                  <a:gd name="connsiteX5" fmla="*/ 784637 w 784637"/>
                  <a:gd name="connsiteY5" fmla="*/ 378550 h 378550"/>
                  <a:gd name="connsiteX6" fmla="*/ 29762 w 784637"/>
                  <a:gd name="connsiteY6" fmla="*/ 199656 h 378550"/>
                  <a:gd name="connsiteX0" fmla="*/ 29762 w 878848"/>
                  <a:gd name="connsiteY0" fmla="*/ 199656 h 680672"/>
                  <a:gd name="connsiteX1" fmla="*/ 0 w 878848"/>
                  <a:gd name="connsiteY1" fmla="*/ 126517 h 680672"/>
                  <a:gd name="connsiteX2" fmla="*/ 34447 w 878848"/>
                  <a:gd name="connsiteY2" fmla="*/ 0 h 680672"/>
                  <a:gd name="connsiteX3" fmla="*/ 549314 w 878848"/>
                  <a:gd name="connsiteY3" fmla="*/ 138268 h 680672"/>
                  <a:gd name="connsiteX4" fmla="*/ 713478 w 878848"/>
                  <a:gd name="connsiteY4" fmla="*/ 133863 h 680672"/>
                  <a:gd name="connsiteX5" fmla="*/ 878848 w 878848"/>
                  <a:gd name="connsiteY5" fmla="*/ 680672 h 680672"/>
                  <a:gd name="connsiteX6" fmla="*/ 29762 w 878848"/>
                  <a:gd name="connsiteY6" fmla="*/ 199656 h 680672"/>
                  <a:gd name="connsiteX0" fmla="*/ 0 w 1108369"/>
                  <a:gd name="connsiteY0" fmla="*/ 608920 h 680672"/>
                  <a:gd name="connsiteX1" fmla="*/ 229521 w 1108369"/>
                  <a:gd name="connsiteY1" fmla="*/ 126517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608920 h 680672"/>
                  <a:gd name="connsiteX1" fmla="*/ 310360 w 1108369"/>
                  <a:gd name="connsiteY1" fmla="*/ 100030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608920 h 680672"/>
                  <a:gd name="connsiteX1" fmla="*/ 348170 w 1108369"/>
                  <a:gd name="connsiteY1" fmla="*/ 102524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566402 h 638154"/>
                  <a:gd name="connsiteX1" fmla="*/ 348170 w 1108369"/>
                  <a:gd name="connsiteY1" fmla="*/ 60006 h 638154"/>
                  <a:gd name="connsiteX2" fmla="*/ 691558 w 1108369"/>
                  <a:gd name="connsiteY2" fmla="*/ 0 h 638154"/>
                  <a:gd name="connsiteX3" fmla="*/ 778835 w 1108369"/>
                  <a:gd name="connsiteY3" fmla="*/ 95750 h 638154"/>
                  <a:gd name="connsiteX4" fmla="*/ 942999 w 1108369"/>
                  <a:gd name="connsiteY4" fmla="*/ 91345 h 638154"/>
                  <a:gd name="connsiteX5" fmla="*/ 1108369 w 1108369"/>
                  <a:gd name="connsiteY5" fmla="*/ 638154 h 638154"/>
                  <a:gd name="connsiteX6" fmla="*/ 0 w 1108369"/>
                  <a:gd name="connsiteY6" fmla="*/ 566402 h 638154"/>
                  <a:gd name="connsiteX0" fmla="*/ 0 w 1108369"/>
                  <a:gd name="connsiteY0" fmla="*/ 566402 h 638154"/>
                  <a:gd name="connsiteX1" fmla="*/ 348170 w 1108369"/>
                  <a:gd name="connsiteY1" fmla="*/ 60006 h 638154"/>
                  <a:gd name="connsiteX2" fmla="*/ 691558 w 1108369"/>
                  <a:gd name="connsiteY2" fmla="*/ 0 h 638154"/>
                  <a:gd name="connsiteX3" fmla="*/ 923853 w 1108369"/>
                  <a:gd name="connsiteY3" fmla="*/ 79860 h 638154"/>
                  <a:gd name="connsiteX4" fmla="*/ 942999 w 1108369"/>
                  <a:gd name="connsiteY4" fmla="*/ 91345 h 638154"/>
                  <a:gd name="connsiteX5" fmla="*/ 1108369 w 1108369"/>
                  <a:gd name="connsiteY5" fmla="*/ 638154 h 638154"/>
                  <a:gd name="connsiteX6" fmla="*/ 0 w 1108369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923853 w 1321715"/>
                  <a:gd name="connsiteY3" fmla="*/ 79860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923853 w 1321715"/>
                  <a:gd name="connsiteY3" fmla="*/ 79860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81334 h 653086"/>
                  <a:gd name="connsiteX1" fmla="*/ 348170 w 1321715"/>
                  <a:gd name="connsiteY1" fmla="*/ 74938 h 653086"/>
                  <a:gd name="connsiteX2" fmla="*/ 730505 w 1321715"/>
                  <a:gd name="connsiteY2" fmla="*/ 0 h 653086"/>
                  <a:gd name="connsiteX3" fmla="*/ 1028631 w 1321715"/>
                  <a:gd name="connsiteY3" fmla="*/ 162157 h 653086"/>
                  <a:gd name="connsiteX4" fmla="*/ 1321715 w 1321715"/>
                  <a:gd name="connsiteY4" fmla="*/ 606936 h 653086"/>
                  <a:gd name="connsiteX5" fmla="*/ 1108369 w 1321715"/>
                  <a:gd name="connsiteY5" fmla="*/ 653086 h 653086"/>
                  <a:gd name="connsiteX6" fmla="*/ 0 w 1321715"/>
                  <a:gd name="connsiteY6" fmla="*/ 581334 h 653086"/>
                  <a:gd name="connsiteX0" fmla="*/ 0 w 1321715"/>
                  <a:gd name="connsiteY0" fmla="*/ 585153 h 656905"/>
                  <a:gd name="connsiteX1" fmla="*/ 348170 w 1321715"/>
                  <a:gd name="connsiteY1" fmla="*/ 78757 h 656905"/>
                  <a:gd name="connsiteX2" fmla="*/ 730505 w 1321715"/>
                  <a:gd name="connsiteY2" fmla="*/ 3819 h 656905"/>
                  <a:gd name="connsiteX3" fmla="*/ 1028631 w 1321715"/>
                  <a:gd name="connsiteY3" fmla="*/ 165976 h 656905"/>
                  <a:gd name="connsiteX4" fmla="*/ 1321715 w 1321715"/>
                  <a:gd name="connsiteY4" fmla="*/ 610755 h 656905"/>
                  <a:gd name="connsiteX5" fmla="*/ 1108369 w 1321715"/>
                  <a:gd name="connsiteY5" fmla="*/ 656905 h 656905"/>
                  <a:gd name="connsiteX6" fmla="*/ 0 w 1321715"/>
                  <a:gd name="connsiteY6" fmla="*/ 585153 h 656905"/>
                  <a:gd name="connsiteX0" fmla="*/ 0 w 1321715"/>
                  <a:gd name="connsiteY0" fmla="*/ 583150 h 654902"/>
                  <a:gd name="connsiteX1" fmla="*/ 415758 w 1321715"/>
                  <a:gd name="connsiteY1" fmla="*/ 132121 h 654902"/>
                  <a:gd name="connsiteX2" fmla="*/ 730505 w 1321715"/>
                  <a:gd name="connsiteY2" fmla="*/ 1816 h 654902"/>
                  <a:gd name="connsiteX3" fmla="*/ 1028631 w 1321715"/>
                  <a:gd name="connsiteY3" fmla="*/ 163973 h 654902"/>
                  <a:gd name="connsiteX4" fmla="*/ 1321715 w 1321715"/>
                  <a:gd name="connsiteY4" fmla="*/ 608752 h 654902"/>
                  <a:gd name="connsiteX5" fmla="*/ 1108369 w 1321715"/>
                  <a:gd name="connsiteY5" fmla="*/ 654902 h 654902"/>
                  <a:gd name="connsiteX6" fmla="*/ 0 w 1321715"/>
                  <a:gd name="connsiteY6" fmla="*/ 583150 h 654902"/>
                  <a:gd name="connsiteX0" fmla="*/ 0 w 1321715"/>
                  <a:gd name="connsiteY0" fmla="*/ 481542 h 553294"/>
                  <a:gd name="connsiteX1" fmla="*/ 415758 w 1321715"/>
                  <a:gd name="connsiteY1" fmla="*/ 30513 h 553294"/>
                  <a:gd name="connsiteX2" fmla="*/ 757104 w 1321715"/>
                  <a:gd name="connsiteY2" fmla="*/ 26053 h 553294"/>
                  <a:gd name="connsiteX3" fmla="*/ 1028631 w 1321715"/>
                  <a:gd name="connsiteY3" fmla="*/ 62365 h 553294"/>
                  <a:gd name="connsiteX4" fmla="*/ 1321715 w 1321715"/>
                  <a:gd name="connsiteY4" fmla="*/ 507144 h 553294"/>
                  <a:gd name="connsiteX5" fmla="*/ 1108369 w 1321715"/>
                  <a:gd name="connsiteY5" fmla="*/ 553294 h 553294"/>
                  <a:gd name="connsiteX6" fmla="*/ 0 w 1321715"/>
                  <a:gd name="connsiteY6" fmla="*/ 481542 h 553294"/>
                  <a:gd name="connsiteX0" fmla="*/ 0 w 1321715"/>
                  <a:gd name="connsiteY0" fmla="*/ 481542 h 553294"/>
                  <a:gd name="connsiteX1" fmla="*/ 415758 w 1321715"/>
                  <a:gd name="connsiteY1" fmla="*/ 30513 h 553294"/>
                  <a:gd name="connsiteX2" fmla="*/ 757104 w 1321715"/>
                  <a:gd name="connsiteY2" fmla="*/ 26053 h 553294"/>
                  <a:gd name="connsiteX3" fmla="*/ 1005332 w 1321715"/>
                  <a:gd name="connsiteY3" fmla="*/ 176964 h 553294"/>
                  <a:gd name="connsiteX4" fmla="*/ 1321715 w 1321715"/>
                  <a:gd name="connsiteY4" fmla="*/ 507144 h 553294"/>
                  <a:gd name="connsiteX5" fmla="*/ 1108369 w 1321715"/>
                  <a:gd name="connsiteY5" fmla="*/ 553294 h 553294"/>
                  <a:gd name="connsiteX6" fmla="*/ 0 w 1321715"/>
                  <a:gd name="connsiteY6" fmla="*/ 481542 h 553294"/>
                  <a:gd name="connsiteX0" fmla="*/ 0 w 1340000"/>
                  <a:gd name="connsiteY0" fmla="*/ 481542 h 553683"/>
                  <a:gd name="connsiteX1" fmla="*/ 415758 w 1340000"/>
                  <a:gd name="connsiteY1" fmla="*/ 30513 h 553683"/>
                  <a:gd name="connsiteX2" fmla="*/ 757104 w 1340000"/>
                  <a:gd name="connsiteY2" fmla="*/ 26053 h 553683"/>
                  <a:gd name="connsiteX3" fmla="*/ 1005332 w 1340000"/>
                  <a:gd name="connsiteY3" fmla="*/ 176964 h 553683"/>
                  <a:gd name="connsiteX4" fmla="*/ 1321715 w 1340000"/>
                  <a:gd name="connsiteY4" fmla="*/ 507144 h 553683"/>
                  <a:gd name="connsiteX5" fmla="*/ 1271146 w 1340000"/>
                  <a:gd name="connsiteY5" fmla="*/ 514201 h 553683"/>
                  <a:gd name="connsiteX6" fmla="*/ 1108369 w 1340000"/>
                  <a:gd name="connsiteY6" fmla="*/ 553294 h 553683"/>
                  <a:gd name="connsiteX7" fmla="*/ 0 w 1340000"/>
                  <a:gd name="connsiteY7" fmla="*/ 481542 h 553683"/>
                  <a:gd name="connsiteX0" fmla="*/ 0 w 1327283"/>
                  <a:gd name="connsiteY0" fmla="*/ 481542 h 557169"/>
                  <a:gd name="connsiteX1" fmla="*/ 415758 w 1327283"/>
                  <a:gd name="connsiteY1" fmla="*/ 30513 h 557169"/>
                  <a:gd name="connsiteX2" fmla="*/ 757104 w 1327283"/>
                  <a:gd name="connsiteY2" fmla="*/ 26053 h 557169"/>
                  <a:gd name="connsiteX3" fmla="*/ 1005332 w 1327283"/>
                  <a:gd name="connsiteY3" fmla="*/ 176964 h 557169"/>
                  <a:gd name="connsiteX4" fmla="*/ 1321715 w 1327283"/>
                  <a:gd name="connsiteY4" fmla="*/ 507144 h 557169"/>
                  <a:gd name="connsiteX5" fmla="*/ 1108369 w 1327283"/>
                  <a:gd name="connsiteY5" fmla="*/ 553294 h 557169"/>
                  <a:gd name="connsiteX6" fmla="*/ 0 w 1327283"/>
                  <a:gd name="connsiteY6" fmla="*/ 481542 h 557169"/>
                  <a:gd name="connsiteX0" fmla="*/ 0 w 1282778"/>
                  <a:gd name="connsiteY0" fmla="*/ 481542 h 560271"/>
                  <a:gd name="connsiteX1" fmla="*/ 415758 w 1282778"/>
                  <a:gd name="connsiteY1" fmla="*/ 30513 h 560271"/>
                  <a:gd name="connsiteX2" fmla="*/ 757104 w 1282778"/>
                  <a:gd name="connsiteY2" fmla="*/ 26053 h 560271"/>
                  <a:gd name="connsiteX3" fmla="*/ 1005332 w 1282778"/>
                  <a:gd name="connsiteY3" fmla="*/ 176964 h 560271"/>
                  <a:gd name="connsiteX4" fmla="*/ 1267324 w 1282778"/>
                  <a:gd name="connsiteY4" fmla="*/ 516284 h 560271"/>
                  <a:gd name="connsiteX5" fmla="*/ 1108369 w 1282778"/>
                  <a:gd name="connsiteY5" fmla="*/ 553294 h 560271"/>
                  <a:gd name="connsiteX6" fmla="*/ 0 w 1282778"/>
                  <a:gd name="connsiteY6" fmla="*/ 481542 h 560271"/>
                  <a:gd name="connsiteX0" fmla="*/ 0 w 1267324"/>
                  <a:gd name="connsiteY0" fmla="*/ 481542 h 553809"/>
                  <a:gd name="connsiteX1" fmla="*/ 415758 w 1267324"/>
                  <a:gd name="connsiteY1" fmla="*/ 30513 h 553809"/>
                  <a:gd name="connsiteX2" fmla="*/ 757104 w 1267324"/>
                  <a:gd name="connsiteY2" fmla="*/ 26053 h 553809"/>
                  <a:gd name="connsiteX3" fmla="*/ 1005332 w 1267324"/>
                  <a:gd name="connsiteY3" fmla="*/ 176964 h 553809"/>
                  <a:gd name="connsiteX4" fmla="*/ 1267324 w 1267324"/>
                  <a:gd name="connsiteY4" fmla="*/ 516284 h 553809"/>
                  <a:gd name="connsiteX5" fmla="*/ 1108369 w 1267324"/>
                  <a:gd name="connsiteY5" fmla="*/ 553294 h 553809"/>
                  <a:gd name="connsiteX6" fmla="*/ 0 w 1267324"/>
                  <a:gd name="connsiteY6" fmla="*/ 481542 h 553809"/>
                  <a:gd name="connsiteX0" fmla="*/ 0 w 1267324"/>
                  <a:gd name="connsiteY0" fmla="*/ 481542 h 553294"/>
                  <a:gd name="connsiteX1" fmla="*/ 415758 w 1267324"/>
                  <a:gd name="connsiteY1" fmla="*/ 30513 h 553294"/>
                  <a:gd name="connsiteX2" fmla="*/ 757104 w 1267324"/>
                  <a:gd name="connsiteY2" fmla="*/ 26053 h 553294"/>
                  <a:gd name="connsiteX3" fmla="*/ 1005332 w 1267324"/>
                  <a:gd name="connsiteY3" fmla="*/ 176964 h 553294"/>
                  <a:gd name="connsiteX4" fmla="*/ 1267324 w 1267324"/>
                  <a:gd name="connsiteY4" fmla="*/ 516284 h 553294"/>
                  <a:gd name="connsiteX5" fmla="*/ 1108369 w 1267324"/>
                  <a:gd name="connsiteY5" fmla="*/ 553294 h 553294"/>
                  <a:gd name="connsiteX6" fmla="*/ 0 w 1267324"/>
                  <a:gd name="connsiteY6" fmla="*/ 481542 h 553294"/>
                  <a:gd name="connsiteX0" fmla="*/ 0 w 1267324"/>
                  <a:gd name="connsiteY0" fmla="*/ 481542 h 553294"/>
                  <a:gd name="connsiteX1" fmla="*/ 415758 w 1267324"/>
                  <a:gd name="connsiteY1" fmla="*/ 30513 h 553294"/>
                  <a:gd name="connsiteX2" fmla="*/ 757104 w 1267324"/>
                  <a:gd name="connsiteY2" fmla="*/ 26053 h 553294"/>
                  <a:gd name="connsiteX3" fmla="*/ 1005332 w 1267324"/>
                  <a:gd name="connsiteY3" fmla="*/ 176964 h 553294"/>
                  <a:gd name="connsiteX4" fmla="*/ 1267324 w 1267324"/>
                  <a:gd name="connsiteY4" fmla="*/ 516284 h 553294"/>
                  <a:gd name="connsiteX5" fmla="*/ 1108369 w 1267324"/>
                  <a:gd name="connsiteY5" fmla="*/ 553294 h 553294"/>
                  <a:gd name="connsiteX6" fmla="*/ 0 w 1267324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6928 h 558680"/>
                  <a:gd name="connsiteX1" fmla="*/ 415758 w 1246326"/>
                  <a:gd name="connsiteY1" fmla="*/ 35899 h 558680"/>
                  <a:gd name="connsiteX2" fmla="*/ 751629 w 1246326"/>
                  <a:gd name="connsiteY2" fmla="*/ 18350 h 558680"/>
                  <a:gd name="connsiteX3" fmla="*/ 1005332 w 1246326"/>
                  <a:gd name="connsiteY3" fmla="*/ 182350 h 558680"/>
                  <a:gd name="connsiteX4" fmla="*/ 1246326 w 1246326"/>
                  <a:gd name="connsiteY4" fmla="*/ 528240 h 558680"/>
                  <a:gd name="connsiteX5" fmla="*/ 1108369 w 1246326"/>
                  <a:gd name="connsiteY5" fmla="*/ 558680 h 558680"/>
                  <a:gd name="connsiteX6" fmla="*/ 0 w 1246326"/>
                  <a:gd name="connsiteY6" fmla="*/ 486928 h 558680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171717"/>
                  <a:gd name="connsiteY0" fmla="*/ 502770 h 574522"/>
                  <a:gd name="connsiteX1" fmla="*/ 415758 w 1171717"/>
                  <a:gd name="connsiteY1" fmla="*/ 51741 h 574522"/>
                  <a:gd name="connsiteX2" fmla="*/ 751629 w 1171717"/>
                  <a:gd name="connsiteY2" fmla="*/ 34192 h 574522"/>
                  <a:gd name="connsiteX3" fmla="*/ 1005332 w 1171717"/>
                  <a:gd name="connsiteY3" fmla="*/ 198192 h 574522"/>
                  <a:gd name="connsiteX4" fmla="*/ 1108369 w 1171717"/>
                  <a:gd name="connsiteY4" fmla="*/ 574522 h 574522"/>
                  <a:gd name="connsiteX5" fmla="*/ 0 w 1171717"/>
                  <a:gd name="connsiteY5" fmla="*/ 502770 h 574522"/>
                  <a:gd name="connsiteX0" fmla="*/ 0 w 1207532"/>
                  <a:gd name="connsiteY0" fmla="*/ 502770 h 572575"/>
                  <a:gd name="connsiteX1" fmla="*/ 415758 w 1207532"/>
                  <a:gd name="connsiteY1" fmla="*/ 51741 h 572575"/>
                  <a:gd name="connsiteX2" fmla="*/ 751629 w 1207532"/>
                  <a:gd name="connsiteY2" fmla="*/ 34192 h 572575"/>
                  <a:gd name="connsiteX3" fmla="*/ 1005332 w 1207532"/>
                  <a:gd name="connsiteY3" fmla="*/ 198192 h 572575"/>
                  <a:gd name="connsiteX4" fmla="*/ 1151217 w 1207532"/>
                  <a:gd name="connsiteY4" fmla="*/ 572575 h 572575"/>
                  <a:gd name="connsiteX5" fmla="*/ 0 w 1207532"/>
                  <a:gd name="connsiteY5" fmla="*/ 502770 h 572575"/>
                  <a:gd name="connsiteX0" fmla="*/ 0 w 1207532"/>
                  <a:gd name="connsiteY0" fmla="*/ 601824 h 671629"/>
                  <a:gd name="connsiteX1" fmla="*/ 415758 w 1207532"/>
                  <a:gd name="connsiteY1" fmla="*/ 150795 h 671629"/>
                  <a:gd name="connsiteX2" fmla="*/ 632897 w 1207532"/>
                  <a:gd name="connsiteY2" fmla="*/ 12990 h 671629"/>
                  <a:gd name="connsiteX3" fmla="*/ 1005332 w 1207532"/>
                  <a:gd name="connsiteY3" fmla="*/ 297246 h 671629"/>
                  <a:gd name="connsiteX4" fmla="*/ 1151217 w 1207532"/>
                  <a:gd name="connsiteY4" fmla="*/ 671629 h 671629"/>
                  <a:gd name="connsiteX5" fmla="*/ 0 w 1207532"/>
                  <a:gd name="connsiteY5" fmla="*/ 601824 h 671629"/>
                  <a:gd name="connsiteX0" fmla="*/ 0 w 1207532"/>
                  <a:gd name="connsiteY0" fmla="*/ 588834 h 658639"/>
                  <a:gd name="connsiteX1" fmla="*/ 415758 w 1207532"/>
                  <a:gd name="connsiteY1" fmla="*/ 137805 h 658639"/>
                  <a:gd name="connsiteX2" fmla="*/ 632897 w 1207532"/>
                  <a:gd name="connsiteY2" fmla="*/ 0 h 658639"/>
                  <a:gd name="connsiteX3" fmla="*/ 1005332 w 1207532"/>
                  <a:gd name="connsiteY3" fmla="*/ 284256 h 658639"/>
                  <a:gd name="connsiteX4" fmla="*/ 1151217 w 1207532"/>
                  <a:gd name="connsiteY4" fmla="*/ 658639 h 658639"/>
                  <a:gd name="connsiteX5" fmla="*/ 0 w 1207532"/>
                  <a:gd name="connsiteY5" fmla="*/ 588834 h 658639"/>
                  <a:gd name="connsiteX0" fmla="*/ 0 w 1207532"/>
                  <a:gd name="connsiteY0" fmla="*/ 588834 h 658639"/>
                  <a:gd name="connsiteX1" fmla="*/ 415758 w 1207532"/>
                  <a:gd name="connsiteY1" fmla="*/ 137805 h 658639"/>
                  <a:gd name="connsiteX2" fmla="*/ 632897 w 1207532"/>
                  <a:gd name="connsiteY2" fmla="*/ 0 h 658639"/>
                  <a:gd name="connsiteX3" fmla="*/ 849211 w 1207532"/>
                  <a:gd name="connsiteY3" fmla="*/ 136544 h 658639"/>
                  <a:gd name="connsiteX4" fmla="*/ 1005332 w 1207532"/>
                  <a:gd name="connsiteY4" fmla="*/ 284256 h 658639"/>
                  <a:gd name="connsiteX5" fmla="*/ 1151217 w 1207532"/>
                  <a:gd name="connsiteY5" fmla="*/ 658639 h 658639"/>
                  <a:gd name="connsiteX6" fmla="*/ 0 w 1207532"/>
                  <a:gd name="connsiteY6" fmla="*/ 588834 h 658639"/>
                  <a:gd name="connsiteX0" fmla="*/ 0 w 1207532"/>
                  <a:gd name="connsiteY0" fmla="*/ 1037788 h 1107593"/>
                  <a:gd name="connsiteX1" fmla="*/ 415758 w 1207532"/>
                  <a:gd name="connsiteY1" fmla="*/ 586759 h 1107593"/>
                  <a:gd name="connsiteX2" fmla="*/ 632897 w 1207532"/>
                  <a:gd name="connsiteY2" fmla="*/ 448954 h 1107593"/>
                  <a:gd name="connsiteX3" fmla="*/ 672014 w 1207532"/>
                  <a:gd name="connsiteY3" fmla="*/ 3208 h 1107593"/>
                  <a:gd name="connsiteX4" fmla="*/ 1005332 w 1207532"/>
                  <a:gd name="connsiteY4" fmla="*/ 733210 h 1107593"/>
                  <a:gd name="connsiteX5" fmla="*/ 1151217 w 1207532"/>
                  <a:gd name="connsiteY5" fmla="*/ 1107593 h 1107593"/>
                  <a:gd name="connsiteX6" fmla="*/ 0 w 1207532"/>
                  <a:gd name="connsiteY6" fmla="*/ 1037788 h 1107593"/>
                  <a:gd name="connsiteX0" fmla="*/ 0 w 1207532"/>
                  <a:gd name="connsiteY0" fmla="*/ 1107849 h 1177654"/>
                  <a:gd name="connsiteX1" fmla="*/ 415758 w 1207532"/>
                  <a:gd name="connsiteY1" fmla="*/ 656820 h 1177654"/>
                  <a:gd name="connsiteX2" fmla="*/ 632897 w 1207532"/>
                  <a:gd name="connsiteY2" fmla="*/ 519015 h 1177654"/>
                  <a:gd name="connsiteX3" fmla="*/ 672014 w 1207532"/>
                  <a:gd name="connsiteY3" fmla="*/ 73269 h 1177654"/>
                  <a:gd name="connsiteX4" fmla="*/ 669775 w 1207532"/>
                  <a:gd name="connsiteY4" fmla="*/ 75241 h 1177654"/>
                  <a:gd name="connsiteX5" fmla="*/ 1005332 w 1207532"/>
                  <a:gd name="connsiteY5" fmla="*/ 803271 h 1177654"/>
                  <a:gd name="connsiteX6" fmla="*/ 1151217 w 1207532"/>
                  <a:gd name="connsiteY6" fmla="*/ 1177654 h 1177654"/>
                  <a:gd name="connsiteX7" fmla="*/ 0 w 1207532"/>
                  <a:gd name="connsiteY7" fmla="*/ 1107849 h 1177654"/>
                  <a:gd name="connsiteX0" fmla="*/ 0 w 1207532"/>
                  <a:gd name="connsiteY0" fmla="*/ 1298065 h 1367870"/>
                  <a:gd name="connsiteX1" fmla="*/ 415758 w 1207532"/>
                  <a:gd name="connsiteY1" fmla="*/ 847036 h 1367870"/>
                  <a:gd name="connsiteX2" fmla="*/ 632897 w 1207532"/>
                  <a:gd name="connsiteY2" fmla="*/ 709231 h 1367870"/>
                  <a:gd name="connsiteX3" fmla="*/ 672014 w 1207532"/>
                  <a:gd name="connsiteY3" fmla="*/ 263485 h 1367870"/>
                  <a:gd name="connsiteX4" fmla="*/ 704111 w 1207532"/>
                  <a:gd name="connsiteY4" fmla="*/ 30145 h 1367870"/>
                  <a:gd name="connsiteX5" fmla="*/ 1005332 w 1207532"/>
                  <a:gd name="connsiteY5" fmla="*/ 993487 h 1367870"/>
                  <a:gd name="connsiteX6" fmla="*/ 1151217 w 1207532"/>
                  <a:gd name="connsiteY6" fmla="*/ 1367870 h 1367870"/>
                  <a:gd name="connsiteX7" fmla="*/ 0 w 1207532"/>
                  <a:gd name="connsiteY7" fmla="*/ 1298065 h 1367870"/>
                  <a:gd name="connsiteX0" fmla="*/ 0 w 1203984"/>
                  <a:gd name="connsiteY0" fmla="*/ 1298065 h 1367870"/>
                  <a:gd name="connsiteX1" fmla="*/ 415758 w 1203984"/>
                  <a:gd name="connsiteY1" fmla="*/ 847036 h 1367870"/>
                  <a:gd name="connsiteX2" fmla="*/ 632897 w 1203984"/>
                  <a:gd name="connsiteY2" fmla="*/ 709231 h 1367870"/>
                  <a:gd name="connsiteX3" fmla="*/ 672014 w 1203984"/>
                  <a:gd name="connsiteY3" fmla="*/ 263485 h 1367870"/>
                  <a:gd name="connsiteX4" fmla="*/ 704111 w 1203984"/>
                  <a:gd name="connsiteY4" fmla="*/ 30145 h 1367870"/>
                  <a:gd name="connsiteX5" fmla="*/ 1005332 w 1203984"/>
                  <a:gd name="connsiteY5" fmla="*/ 993487 h 1367870"/>
                  <a:gd name="connsiteX6" fmla="*/ 1009438 w 1203984"/>
                  <a:gd name="connsiteY6" fmla="*/ 1009070 h 1367870"/>
                  <a:gd name="connsiteX7" fmla="*/ 1151217 w 1203984"/>
                  <a:gd name="connsiteY7" fmla="*/ 1367870 h 1367870"/>
                  <a:gd name="connsiteX8" fmla="*/ 0 w 1203984"/>
                  <a:gd name="connsiteY8" fmla="*/ 1298065 h 1367870"/>
                  <a:gd name="connsiteX0" fmla="*/ 0 w 1321432"/>
                  <a:gd name="connsiteY0" fmla="*/ 1298065 h 1367870"/>
                  <a:gd name="connsiteX1" fmla="*/ 415758 w 1321432"/>
                  <a:gd name="connsiteY1" fmla="*/ 847036 h 1367870"/>
                  <a:gd name="connsiteX2" fmla="*/ 632897 w 1321432"/>
                  <a:gd name="connsiteY2" fmla="*/ 709231 h 1367870"/>
                  <a:gd name="connsiteX3" fmla="*/ 672014 w 1321432"/>
                  <a:gd name="connsiteY3" fmla="*/ 263485 h 1367870"/>
                  <a:gd name="connsiteX4" fmla="*/ 704111 w 1321432"/>
                  <a:gd name="connsiteY4" fmla="*/ 30145 h 1367870"/>
                  <a:gd name="connsiteX5" fmla="*/ 1005332 w 1321432"/>
                  <a:gd name="connsiteY5" fmla="*/ 993487 h 1367870"/>
                  <a:gd name="connsiteX6" fmla="*/ 1312607 w 1321432"/>
                  <a:gd name="connsiteY6" fmla="*/ 1277247 h 1367870"/>
                  <a:gd name="connsiteX7" fmla="*/ 1151217 w 1321432"/>
                  <a:gd name="connsiteY7" fmla="*/ 1367870 h 1367870"/>
                  <a:gd name="connsiteX8" fmla="*/ 0 w 1321432"/>
                  <a:gd name="connsiteY8" fmla="*/ 1298065 h 1367870"/>
                  <a:gd name="connsiteX0" fmla="*/ 0 w 1532945"/>
                  <a:gd name="connsiteY0" fmla="*/ 1298065 h 1367870"/>
                  <a:gd name="connsiteX1" fmla="*/ 415758 w 1532945"/>
                  <a:gd name="connsiteY1" fmla="*/ 847036 h 1367870"/>
                  <a:gd name="connsiteX2" fmla="*/ 632897 w 1532945"/>
                  <a:gd name="connsiteY2" fmla="*/ 709231 h 1367870"/>
                  <a:gd name="connsiteX3" fmla="*/ 672014 w 1532945"/>
                  <a:gd name="connsiteY3" fmla="*/ 263485 h 1367870"/>
                  <a:gd name="connsiteX4" fmla="*/ 704111 w 1532945"/>
                  <a:gd name="connsiteY4" fmla="*/ 30145 h 1367870"/>
                  <a:gd name="connsiteX5" fmla="*/ 1526932 w 1532945"/>
                  <a:gd name="connsiteY5" fmla="*/ 985464 h 1367870"/>
                  <a:gd name="connsiteX6" fmla="*/ 1312607 w 1532945"/>
                  <a:gd name="connsiteY6" fmla="*/ 1277247 h 1367870"/>
                  <a:gd name="connsiteX7" fmla="*/ 1151217 w 1532945"/>
                  <a:gd name="connsiteY7" fmla="*/ 1367870 h 1367870"/>
                  <a:gd name="connsiteX8" fmla="*/ 0 w 1532945"/>
                  <a:gd name="connsiteY8" fmla="*/ 1298065 h 1367870"/>
                  <a:gd name="connsiteX0" fmla="*/ 0 w 1533038"/>
                  <a:gd name="connsiteY0" fmla="*/ 1298065 h 1367870"/>
                  <a:gd name="connsiteX1" fmla="*/ 415758 w 1533038"/>
                  <a:gd name="connsiteY1" fmla="*/ 847036 h 1367870"/>
                  <a:gd name="connsiteX2" fmla="*/ 632897 w 1533038"/>
                  <a:gd name="connsiteY2" fmla="*/ 709231 h 1367870"/>
                  <a:gd name="connsiteX3" fmla="*/ 672014 w 1533038"/>
                  <a:gd name="connsiteY3" fmla="*/ 263485 h 1367870"/>
                  <a:gd name="connsiteX4" fmla="*/ 704111 w 1533038"/>
                  <a:gd name="connsiteY4" fmla="*/ 30145 h 1367870"/>
                  <a:gd name="connsiteX5" fmla="*/ 1004560 w 1533038"/>
                  <a:gd name="connsiteY5" fmla="*/ 372385 h 1367870"/>
                  <a:gd name="connsiteX6" fmla="*/ 1526932 w 1533038"/>
                  <a:gd name="connsiteY6" fmla="*/ 985464 h 1367870"/>
                  <a:gd name="connsiteX7" fmla="*/ 1312607 w 1533038"/>
                  <a:gd name="connsiteY7" fmla="*/ 1277247 h 1367870"/>
                  <a:gd name="connsiteX8" fmla="*/ 1151217 w 1533038"/>
                  <a:gd name="connsiteY8" fmla="*/ 1367870 h 1367870"/>
                  <a:gd name="connsiteX9" fmla="*/ 0 w 1533038"/>
                  <a:gd name="connsiteY9" fmla="*/ 1298065 h 1367870"/>
                  <a:gd name="connsiteX0" fmla="*/ 0 w 1533038"/>
                  <a:gd name="connsiteY0" fmla="*/ 1298065 h 1367870"/>
                  <a:gd name="connsiteX1" fmla="*/ 415758 w 1533038"/>
                  <a:gd name="connsiteY1" fmla="*/ 847036 h 1367870"/>
                  <a:gd name="connsiteX2" fmla="*/ 632897 w 1533038"/>
                  <a:gd name="connsiteY2" fmla="*/ 709231 h 1367870"/>
                  <a:gd name="connsiteX3" fmla="*/ 672014 w 1533038"/>
                  <a:gd name="connsiteY3" fmla="*/ 263485 h 1367870"/>
                  <a:gd name="connsiteX4" fmla="*/ 704111 w 1533038"/>
                  <a:gd name="connsiteY4" fmla="*/ 30145 h 1367870"/>
                  <a:gd name="connsiteX5" fmla="*/ 1463386 w 1533038"/>
                  <a:gd name="connsiteY5" fmla="*/ 194766 h 1367870"/>
                  <a:gd name="connsiteX6" fmla="*/ 1526932 w 1533038"/>
                  <a:gd name="connsiteY6" fmla="*/ 985464 h 1367870"/>
                  <a:gd name="connsiteX7" fmla="*/ 1312607 w 1533038"/>
                  <a:gd name="connsiteY7" fmla="*/ 1277247 h 1367870"/>
                  <a:gd name="connsiteX8" fmla="*/ 1151217 w 1533038"/>
                  <a:gd name="connsiteY8" fmla="*/ 1367870 h 1367870"/>
                  <a:gd name="connsiteX9" fmla="*/ 0 w 1533038"/>
                  <a:gd name="connsiteY9" fmla="*/ 1298065 h 1367870"/>
                  <a:gd name="connsiteX0" fmla="*/ 0 w 1549332"/>
                  <a:gd name="connsiteY0" fmla="*/ 1298065 h 1367870"/>
                  <a:gd name="connsiteX1" fmla="*/ 415758 w 1549332"/>
                  <a:gd name="connsiteY1" fmla="*/ 847036 h 1367870"/>
                  <a:gd name="connsiteX2" fmla="*/ 632897 w 1549332"/>
                  <a:gd name="connsiteY2" fmla="*/ 709231 h 1367870"/>
                  <a:gd name="connsiteX3" fmla="*/ 672014 w 1549332"/>
                  <a:gd name="connsiteY3" fmla="*/ 263485 h 1367870"/>
                  <a:gd name="connsiteX4" fmla="*/ 704111 w 1549332"/>
                  <a:gd name="connsiteY4" fmla="*/ 30145 h 1367870"/>
                  <a:gd name="connsiteX5" fmla="*/ 1463386 w 1549332"/>
                  <a:gd name="connsiteY5" fmla="*/ 194766 h 1367870"/>
                  <a:gd name="connsiteX6" fmla="*/ 1535593 w 1549332"/>
                  <a:gd name="connsiteY6" fmla="*/ 543165 h 1367870"/>
                  <a:gd name="connsiteX7" fmla="*/ 1526932 w 1549332"/>
                  <a:gd name="connsiteY7" fmla="*/ 985464 h 1367870"/>
                  <a:gd name="connsiteX8" fmla="*/ 1312607 w 1549332"/>
                  <a:gd name="connsiteY8" fmla="*/ 1277247 h 1367870"/>
                  <a:gd name="connsiteX9" fmla="*/ 1151217 w 1549332"/>
                  <a:gd name="connsiteY9" fmla="*/ 1367870 h 1367870"/>
                  <a:gd name="connsiteX10" fmla="*/ 0 w 1549332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73249 w 1530853"/>
                  <a:gd name="connsiteY8" fmla="*/ 1285485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9135"/>
                  <a:gd name="connsiteY0" fmla="*/ 1298065 h 1367870"/>
                  <a:gd name="connsiteX1" fmla="*/ 415758 w 1539135"/>
                  <a:gd name="connsiteY1" fmla="*/ 847036 h 1367870"/>
                  <a:gd name="connsiteX2" fmla="*/ 632897 w 1539135"/>
                  <a:gd name="connsiteY2" fmla="*/ 709231 h 1367870"/>
                  <a:gd name="connsiteX3" fmla="*/ 672014 w 1539135"/>
                  <a:gd name="connsiteY3" fmla="*/ 263485 h 1367870"/>
                  <a:gd name="connsiteX4" fmla="*/ 704111 w 1539135"/>
                  <a:gd name="connsiteY4" fmla="*/ 30145 h 1367870"/>
                  <a:gd name="connsiteX5" fmla="*/ 1463386 w 1539135"/>
                  <a:gd name="connsiteY5" fmla="*/ 194766 h 1367870"/>
                  <a:gd name="connsiteX6" fmla="*/ 1314548 w 1539135"/>
                  <a:gd name="connsiteY6" fmla="*/ 600708 h 1367870"/>
                  <a:gd name="connsiteX7" fmla="*/ 1535335 w 1539135"/>
                  <a:gd name="connsiteY7" fmla="*/ 986018 h 1367870"/>
                  <a:gd name="connsiteX8" fmla="*/ 1316291 w 1539135"/>
                  <a:gd name="connsiteY8" fmla="*/ 1317789 h 1367870"/>
                  <a:gd name="connsiteX9" fmla="*/ 1151217 w 1539135"/>
                  <a:gd name="connsiteY9" fmla="*/ 1367870 h 1367870"/>
                  <a:gd name="connsiteX10" fmla="*/ 0 w 15391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307927 h 1377732"/>
                  <a:gd name="connsiteX1" fmla="*/ 415758 w 1535335"/>
                  <a:gd name="connsiteY1" fmla="*/ 856898 h 1377732"/>
                  <a:gd name="connsiteX2" fmla="*/ 632897 w 1535335"/>
                  <a:gd name="connsiteY2" fmla="*/ 719093 h 1377732"/>
                  <a:gd name="connsiteX3" fmla="*/ 672014 w 1535335"/>
                  <a:gd name="connsiteY3" fmla="*/ 273347 h 1377732"/>
                  <a:gd name="connsiteX4" fmla="*/ 702698 w 1535335"/>
                  <a:gd name="connsiteY4" fmla="*/ 29309 h 1377732"/>
                  <a:gd name="connsiteX5" fmla="*/ 1463386 w 1535335"/>
                  <a:gd name="connsiteY5" fmla="*/ 204628 h 1377732"/>
                  <a:gd name="connsiteX6" fmla="*/ 1314548 w 1535335"/>
                  <a:gd name="connsiteY6" fmla="*/ 610570 h 1377732"/>
                  <a:gd name="connsiteX7" fmla="*/ 1535335 w 1535335"/>
                  <a:gd name="connsiteY7" fmla="*/ 995880 h 1377732"/>
                  <a:gd name="connsiteX8" fmla="*/ 1316291 w 1535335"/>
                  <a:gd name="connsiteY8" fmla="*/ 1327651 h 1377732"/>
                  <a:gd name="connsiteX9" fmla="*/ 1151217 w 1535335"/>
                  <a:gd name="connsiteY9" fmla="*/ 1377732 h 1377732"/>
                  <a:gd name="connsiteX10" fmla="*/ 0 w 1535335"/>
                  <a:gd name="connsiteY10" fmla="*/ 1307927 h 1377732"/>
                  <a:gd name="connsiteX0" fmla="*/ 0 w 1535335"/>
                  <a:gd name="connsiteY0" fmla="*/ 1278618 h 1348423"/>
                  <a:gd name="connsiteX1" fmla="*/ 415758 w 1535335"/>
                  <a:gd name="connsiteY1" fmla="*/ 827589 h 1348423"/>
                  <a:gd name="connsiteX2" fmla="*/ 632897 w 1535335"/>
                  <a:gd name="connsiteY2" fmla="*/ 689784 h 1348423"/>
                  <a:gd name="connsiteX3" fmla="*/ 672014 w 1535335"/>
                  <a:gd name="connsiteY3" fmla="*/ 244038 h 1348423"/>
                  <a:gd name="connsiteX4" fmla="*/ 702698 w 1535335"/>
                  <a:gd name="connsiteY4" fmla="*/ 0 h 1348423"/>
                  <a:gd name="connsiteX5" fmla="*/ 1463386 w 1535335"/>
                  <a:gd name="connsiteY5" fmla="*/ 175319 h 1348423"/>
                  <a:gd name="connsiteX6" fmla="*/ 1314548 w 1535335"/>
                  <a:gd name="connsiteY6" fmla="*/ 581261 h 1348423"/>
                  <a:gd name="connsiteX7" fmla="*/ 1535335 w 1535335"/>
                  <a:gd name="connsiteY7" fmla="*/ 966571 h 1348423"/>
                  <a:gd name="connsiteX8" fmla="*/ 1316291 w 1535335"/>
                  <a:gd name="connsiteY8" fmla="*/ 1298342 h 1348423"/>
                  <a:gd name="connsiteX9" fmla="*/ 1151217 w 1535335"/>
                  <a:gd name="connsiteY9" fmla="*/ 1348423 h 1348423"/>
                  <a:gd name="connsiteX10" fmla="*/ 0 w 1535335"/>
                  <a:gd name="connsiteY10" fmla="*/ 1278618 h 1348423"/>
                  <a:gd name="connsiteX0" fmla="*/ 0 w 1535335"/>
                  <a:gd name="connsiteY0" fmla="*/ 1281697 h 1351502"/>
                  <a:gd name="connsiteX1" fmla="*/ 415758 w 1535335"/>
                  <a:gd name="connsiteY1" fmla="*/ 830668 h 1351502"/>
                  <a:gd name="connsiteX2" fmla="*/ 632897 w 1535335"/>
                  <a:gd name="connsiteY2" fmla="*/ 692863 h 1351502"/>
                  <a:gd name="connsiteX3" fmla="*/ 672014 w 1535335"/>
                  <a:gd name="connsiteY3" fmla="*/ 247117 h 1351502"/>
                  <a:gd name="connsiteX4" fmla="*/ 702698 w 1535335"/>
                  <a:gd name="connsiteY4" fmla="*/ 3079 h 1351502"/>
                  <a:gd name="connsiteX5" fmla="*/ 1463386 w 1535335"/>
                  <a:gd name="connsiteY5" fmla="*/ 178398 h 1351502"/>
                  <a:gd name="connsiteX6" fmla="*/ 1314548 w 1535335"/>
                  <a:gd name="connsiteY6" fmla="*/ 584340 h 1351502"/>
                  <a:gd name="connsiteX7" fmla="*/ 1535335 w 1535335"/>
                  <a:gd name="connsiteY7" fmla="*/ 969650 h 1351502"/>
                  <a:gd name="connsiteX8" fmla="*/ 1316291 w 1535335"/>
                  <a:gd name="connsiteY8" fmla="*/ 1301421 h 1351502"/>
                  <a:gd name="connsiteX9" fmla="*/ 1151217 w 1535335"/>
                  <a:gd name="connsiteY9" fmla="*/ 1351502 h 1351502"/>
                  <a:gd name="connsiteX10" fmla="*/ 0 w 1535335"/>
                  <a:gd name="connsiteY10" fmla="*/ 1281697 h 1351502"/>
                  <a:gd name="connsiteX0" fmla="*/ 0 w 1535335"/>
                  <a:gd name="connsiteY0" fmla="*/ 1284810 h 1354615"/>
                  <a:gd name="connsiteX1" fmla="*/ 415758 w 1535335"/>
                  <a:gd name="connsiteY1" fmla="*/ 833781 h 1354615"/>
                  <a:gd name="connsiteX2" fmla="*/ 632897 w 1535335"/>
                  <a:gd name="connsiteY2" fmla="*/ 695976 h 1354615"/>
                  <a:gd name="connsiteX3" fmla="*/ 672014 w 1535335"/>
                  <a:gd name="connsiteY3" fmla="*/ 250230 h 1354615"/>
                  <a:gd name="connsiteX4" fmla="*/ 702905 w 1535335"/>
                  <a:gd name="connsiteY4" fmla="*/ 3024 h 1354615"/>
                  <a:gd name="connsiteX5" fmla="*/ 1463386 w 1535335"/>
                  <a:gd name="connsiteY5" fmla="*/ 181511 h 1354615"/>
                  <a:gd name="connsiteX6" fmla="*/ 1314548 w 1535335"/>
                  <a:gd name="connsiteY6" fmla="*/ 587453 h 1354615"/>
                  <a:gd name="connsiteX7" fmla="*/ 1535335 w 1535335"/>
                  <a:gd name="connsiteY7" fmla="*/ 972763 h 1354615"/>
                  <a:gd name="connsiteX8" fmla="*/ 1316291 w 1535335"/>
                  <a:gd name="connsiteY8" fmla="*/ 1304534 h 1354615"/>
                  <a:gd name="connsiteX9" fmla="*/ 1151217 w 1535335"/>
                  <a:gd name="connsiteY9" fmla="*/ 1354615 h 1354615"/>
                  <a:gd name="connsiteX10" fmla="*/ 0 w 1535335"/>
                  <a:gd name="connsiteY10" fmla="*/ 1284810 h 1354615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72014 w 1535335"/>
                  <a:gd name="connsiteY3" fmla="*/ 251786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72014 w 1535335"/>
                  <a:gd name="connsiteY3" fmla="*/ 251786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107129 h 1176934"/>
                  <a:gd name="connsiteX1" fmla="*/ 415758 w 1535335"/>
                  <a:gd name="connsiteY1" fmla="*/ 656100 h 1176934"/>
                  <a:gd name="connsiteX2" fmla="*/ 651879 w 1535335"/>
                  <a:gd name="connsiteY2" fmla="*/ 591138 h 1176934"/>
                  <a:gd name="connsiteX3" fmla="*/ 687769 w 1535335"/>
                  <a:gd name="connsiteY3" fmla="*/ 73588 h 1176934"/>
                  <a:gd name="connsiteX4" fmla="*/ 854586 w 1535335"/>
                  <a:gd name="connsiteY4" fmla="*/ 410727 h 1176934"/>
                  <a:gd name="connsiteX5" fmla="*/ 1463386 w 1535335"/>
                  <a:gd name="connsiteY5" fmla="*/ 3830 h 1176934"/>
                  <a:gd name="connsiteX6" fmla="*/ 1314548 w 1535335"/>
                  <a:gd name="connsiteY6" fmla="*/ 409772 h 1176934"/>
                  <a:gd name="connsiteX7" fmla="*/ 1535335 w 1535335"/>
                  <a:gd name="connsiteY7" fmla="*/ 795082 h 1176934"/>
                  <a:gd name="connsiteX8" fmla="*/ 1316291 w 1535335"/>
                  <a:gd name="connsiteY8" fmla="*/ 1126853 h 1176934"/>
                  <a:gd name="connsiteX9" fmla="*/ 1151217 w 1535335"/>
                  <a:gd name="connsiteY9" fmla="*/ 1176934 h 1176934"/>
                  <a:gd name="connsiteX10" fmla="*/ 0 w 1535335"/>
                  <a:gd name="connsiteY10" fmla="*/ 1107129 h 1176934"/>
                  <a:gd name="connsiteX0" fmla="*/ 0 w 1535335"/>
                  <a:gd name="connsiteY0" fmla="*/ 1131893 h 1201698"/>
                  <a:gd name="connsiteX1" fmla="*/ 415758 w 1535335"/>
                  <a:gd name="connsiteY1" fmla="*/ 680864 h 1201698"/>
                  <a:gd name="connsiteX2" fmla="*/ 651879 w 1535335"/>
                  <a:gd name="connsiteY2" fmla="*/ 615902 h 1201698"/>
                  <a:gd name="connsiteX3" fmla="*/ 687769 w 1535335"/>
                  <a:gd name="connsiteY3" fmla="*/ 98352 h 1201698"/>
                  <a:gd name="connsiteX4" fmla="*/ 1463386 w 1535335"/>
                  <a:gd name="connsiteY4" fmla="*/ 28594 h 1201698"/>
                  <a:gd name="connsiteX5" fmla="*/ 1314548 w 1535335"/>
                  <a:gd name="connsiteY5" fmla="*/ 434536 h 1201698"/>
                  <a:gd name="connsiteX6" fmla="*/ 1535335 w 1535335"/>
                  <a:gd name="connsiteY6" fmla="*/ 819846 h 1201698"/>
                  <a:gd name="connsiteX7" fmla="*/ 1316291 w 1535335"/>
                  <a:gd name="connsiteY7" fmla="*/ 1151617 h 1201698"/>
                  <a:gd name="connsiteX8" fmla="*/ 1151217 w 1535335"/>
                  <a:gd name="connsiteY8" fmla="*/ 1201698 h 1201698"/>
                  <a:gd name="connsiteX9" fmla="*/ 0 w 1535335"/>
                  <a:gd name="connsiteY9" fmla="*/ 1131893 h 1201698"/>
                  <a:gd name="connsiteX0" fmla="*/ 0 w 1535335"/>
                  <a:gd name="connsiteY0" fmla="*/ 1103299 h 1173104"/>
                  <a:gd name="connsiteX1" fmla="*/ 415758 w 1535335"/>
                  <a:gd name="connsiteY1" fmla="*/ 652270 h 1173104"/>
                  <a:gd name="connsiteX2" fmla="*/ 651879 w 1535335"/>
                  <a:gd name="connsiteY2" fmla="*/ 587308 h 1173104"/>
                  <a:gd name="connsiteX3" fmla="*/ 1463386 w 1535335"/>
                  <a:gd name="connsiteY3" fmla="*/ 0 h 1173104"/>
                  <a:gd name="connsiteX4" fmla="*/ 1314548 w 1535335"/>
                  <a:gd name="connsiteY4" fmla="*/ 405942 h 1173104"/>
                  <a:gd name="connsiteX5" fmla="*/ 1535335 w 1535335"/>
                  <a:gd name="connsiteY5" fmla="*/ 791252 h 1173104"/>
                  <a:gd name="connsiteX6" fmla="*/ 1316291 w 1535335"/>
                  <a:gd name="connsiteY6" fmla="*/ 1123023 h 1173104"/>
                  <a:gd name="connsiteX7" fmla="*/ 1151217 w 1535335"/>
                  <a:gd name="connsiteY7" fmla="*/ 1173104 h 1173104"/>
                  <a:gd name="connsiteX8" fmla="*/ 0 w 1535335"/>
                  <a:gd name="connsiteY8" fmla="*/ 1103299 h 1173104"/>
                  <a:gd name="connsiteX0" fmla="*/ 0 w 1535335"/>
                  <a:gd name="connsiteY0" fmla="*/ 701725 h 771530"/>
                  <a:gd name="connsiteX1" fmla="*/ 415758 w 1535335"/>
                  <a:gd name="connsiteY1" fmla="*/ 250696 h 771530"/>
                  <a:gd name="connsiteX2" fmla="*/ 651879 w 1535335"/>
                  <a:gd name="connsiteY2" fmla="*/ 185734 h 771530"/>
                  <a:gd name="connsiteX3" fmla="*/ 1314548 w 1535335"/>
                  <a:gd name="connsiteY3" fmla="*/ 4368 h 771530"/>
                  <a:gd name="connsiteX4" fmla="*/ 1535335 w 1535335"/>
                  <a:gd name="connsiteY4" fmla="*/ 389678 h 771530"/>
                  <a:gd name="connsiteX5" fmla="*/ 1316291 w 1535335"/>
                  <a:gd name="connsiteY5" fmla="*/ 721449 h 771530"/>
                  <a:gd name="connsiteX6" fmla="*/ 1151217 w 1535335"/>
                  <a:gd name="connsiteY6" fmla="*/ 771530 h 771530"/>
                  <a:gd name="connsiteX7" fmla="*/ 0 w 1535335"/>
                  <a:gd name="connsiteY7" fmla="*/ 701725 h 771530"/>
                  <a:gd name="connsiteX0" fmla="*/ 0 w 1535335"/>
                  <a:gd name="connsiteY0" fmla="*/ 515991 h 585796"/>
                  <a:gd name="connsiteX1" fmla="*/ 415758 w 1535335"/>
                  <a:gd name="connsiteY1" fmla="*/ 64962 h 585796"/>
                  <a:gd name="connsiteX2" fmla="*/ 651879 w 1535335"/>
                  <a:gd name="connsiteY2" fmla="*/ 0 h 585796"/>
                  <a:gd name="connsiteX3" fmla="*/ 1535335 w 1535335"/>
                  <a:gd name="connsiteY3" fmla="*/ 203944 h 585796"/>
                  <a:gd name="connsiteX4" fmla="*/ 1316291 w 1535335"/>
                  <a:gd name="connsiteY4" fmla="*/ 535715 h 585796"/>
                  <a:gd name="connsiteX5" fmla="*/ 1151217 w 1535335"/>
                  <a:gd name="connsiteY5" fmla="*/ 585796 h 585796"/>
                  <a:gd name="connsiteX6" fmla="*/ 0 w 1535335"/>
                  <a:gd name="connsiteY6" fmla="*/ 515991 h 585796"/>
                  <a:gd name="connsiteX0" fmla="*/ 0 w 1331320"/>
                  <a:gd name="connsiteY0" fmla="*/ 515991 h 585796"/>
                  <a:gd name="connsiteX1" fmla="*/ 415758 w 1331320"/>
                  <a:gd name="connsiteY1" fmla="*/ 64962 h 585796"/>
                  <a:gd name="connsiteX2" fmla="*/ 651879 w 1331320"/>
                  <a:gd name="connsiteY2" fmla="*/ 0 h 585796"/>
                  <a:gd name="connsiteX3" fmla="*/ 1109879 w 1331320"/>
                  <a:gd name="connsiteY3" fmla="*/ 290430 h 585796"/>
                  <a:gd name="connsiteX4" fmla="*/ 1316291 w 1331320"/>
                  <a:gd name="connsiteY4" fmla="*/ 535715 h 585796"/>
                  <a:gd name="connsiteX5" fmla="*/ 1151217 w 1331320"/>
                  <a:gd name="connsiteY5" fmla="*/ 585796 h 585796"/>
                  <a:gd name="connsiteX6" fmla="*/ 0 w 1331320"/>
                  <a:gd name="connsiteY6" fmla="*/ 515991 h 585796"/>
                  <a:gd name="connsiteX0" fmla="*/ 0 w 1241543"/>
                  <a:gd name="connsiteY0" fmla="*/ 515991 h 585796"/>
                  <a:gd name="connsiteX1" fmla="*/ 415758 w 1241543"/>
                  <a:gd name="connsiteY1" fmla="*/ 64962 h 585796"/>
                  <a:gd name="connsiteX2" fmla="*/ 651879 w 1241543"/>
                  <a:gd name="connsiteY2" fmla="*/ 0 h 585796"/>
                  <a:gd name="connsiteX3" fmla="*/ 1109879 w 1241543"/>
                  <a:gd name="connsiteY3" fmla="*/ 290430 h 585796"/>
                  <a:gd name="connsiteX4" fmla="*/ 1151217 w 1241543"/>
                  <a:gd name="connsiteY4" fmla="*/ 585796 h 585796"/>
                  <a:gd name="connsiteX5" fmla="*/ 0 w 1241543"/>
                  <a:gd name="connsiteY5" fmla="*/ 515991 h 585796"/>
                  <a:gd name="connsiteX0" fmla="*/ 0 w 1241543"/>
                  <a:gd name="connsiteY0" fmla="*/ 472964 h 542769"/>
                  <a:gd name="connsiteX1" fmla="*/ 415758 w 1241543"/>
                  <a:gd name="connsiteY1" fmla="*/ 21935 h 542769"/>
                  <a:gd name="connsiteX2" fmla="*/ 698021 w 1241543"/>
                  <a:gd name="connsiteY2" fmla="*/ 25774 h 542769"/>
                  <a:gd name="connsiteX3" fmla="*/ 1109879 w 1241543"/>
                  <a:gd name="connsiteY3" fmla="*/ 247403 h 542769"/>
                  <a:gd name="connsiteX4" fmla="*/ 1151217 w 1241543"/>
                  <a:gd name="connsiteY4" fmla="*/ 542769 h 542769"/>
                  <a:gd name="connsiteX5" fmla="*/ 0 w 1241543"/>
                  <a:gd name="connsiteY5" fmla="*/ 472964 h 542769"/>
                  <a:gd name="connsiteX0" fmla="*/ 0 w 1241543"/>
                  <a:gd name="connsiteY0" fmla="*/ 447190 h 516995"/>
                  <a:gd name="connsiteX1" fmla="*/ 440723 w 1241543"/>
                  <a:gd name="connsiteY1" fmla="*/ 33867 h 516995"/>
                  <a:gd name="connsiteX2" fmla="*/ 698021 w 1241543"/>
                  <a:gd name="connsiteY2" fmla="*/ 0 h 516995"/>
                  <a:gd name="connsiteX3" fmla="*/ 1109879 w 1241543"/>
                  <a:gd name="connsiteY3" fmla="*/ 221629 h 516995"/>
                  <a:gd name="connsiteX4" fmla="*/ 1151217 w 1241543"/>
                  <a:gd name="connsiteY4" fmla="*/ 516995 h 516995"/>
                  <a:gd name="connsiteX5" fmla="*/ 0 w 1241543"/>
                  <a:gd name="connsiteY5" fmla="*/ 447190 h 516995"/>
                  <a:gd name="connsiteX0" fmla="*/ 0 w 1241543"/>
                  <a:gd name="connsiteY0" fmla="*/ 447190 h 516995"/>
                  <a:gd name="connsiteX1" fmla="*/ 440723 w 1241543"/>
                  <a:gd name="connsiteY1" fmla="*/ 33867 h 516995"/>
                  <a:gd name="connsiteX2" fmla="*/ 698021 w 1241543"/>
                  <a:gd name="connsiteY2" fmla="*/ 0 h 516995"/>
                  <a:gd name="connsiteX3" fmla="*/ 1109879 w 1241543"/>
                  <a:gd name="connsiteY3" fmla="*/ 221629 h 516995"/>
                  <a:gd name="connsiteX4" fmla="*/ 1151217 w 1241543"/>
                  <a:gd name="connsiteY4" fmla="*/ 516995 h 516995"/>
                  <a:gd name="connsiteX5" fmla="*/ 0 w 1241543"/>
                  <a:gd name="connsiteY5" fmla="*/ 447190 h 516995"/>
                  <a:gd name="connsiteX0" fmla="*/ 0 w 1241543"/>
                  <a:gd name="connsiteY0" fmla="*/ 445621 h 515426"/>
                  <a:gd name="connsiteX1" fmla="*/ 440723 w 1241543"/>
                  <a:gd name="connsiteY1" fmla="*/ 32298 h 515426"/>
                  <a:gd name="connsiteX2" fmla="*/ 729530 w 1241543"/>
                  <a:gd name="connsiteY2" fmla="*/ 509 h 515426"/>
                  <a:gd name="connsiteX3" fmla="*/ 1109879 w 1241543"/>
                  <a:gd name="connsiteY3" fmla="*/ 220060 h 515426"/>
                  <a:gd name="connsiteX4" fmla="*/ 1151217 w 1241543"/>
                  <a:gd name="connsiteY4" fmla="*/ 515426 h 515426"/>
                  <a:gd name="connsiteX5" fmla="*/ 0 w 1241543"/>
                  <a:gd name="connsiteY5" fmla="*/ 445621 h 515426"/>
                  <a:gd name="connsiteX0" fmla="*/ 0 w 1241543"/>
                  <a:gd name="connsiteY0" fmla="*/ 450727 h 520532"/>
                  <a:gd name="connsiteX1" fmla="*/ 440723 w 1241543"/>
                  <a:gd name="connsiteY1" fmla="*/ 37404 h 520532"/>
                  <a:gd name="connsiteX2" fmla="*/ 729530 w 1241543"/>
                  <a:gd name="connsiteY2" fmla="*/ 5615 h 520532"/>
                  <a:gd name="connsiteX3" fmla="*/ 1109879 w 1241543"/>
                  <a:gd name="connsiteY3" fmla="*/ 225166 h 520532"/>
                  <a:gd name="connsiteX4" fmla="*/ 1151217 w 1241543"/>
                  <a:gd name="connsiteY4" fmla="*/ 520532 h 520532"/>
                  <a:gd name="connsiteX5" fmla="*/ 0 w 1241543"/>
                  <a:gd name="connsiteY5" fmla="*/ 450727 h 520532"/>
                  <a:gd name="connsiteX0" fmla="*/ 0 w 1241543"/>
                  <a:gd name="connsiteY0" fmla="*/ 450727 h 520532"/>
                  <a:gd name="connsiteX1" fmla="*/ 440723 w 1241543"/>
                  <a:gd name="connsiteY1" fmla="*/ 37404 h 520532"/>
                  <a:gd name="connsiteX2" fmla="*/ 729530 w 1241543"/>
                  <a:gd name="connsiteY2" fmla="*/ 5615 h 520532"/>
                  <a:gd name="connsiteX3" fmla="*/ 1109879 w 1241543"/>
                  <a:gd name="connsiteY3" fmla="*/ 225166 h 520532"/>
                  <a:gd name="connsiteX4" fmla="*/ 1151217 w 1241543"/>
                  <a:gd name="connsiteY4" fmla="*/ 520532 h 520532"/>
                  <a:gd name="connsiteX5" fmla="*/ 0 w 1241543"/>
                  <a:gd name="connsiteY5" fmla="*/ 450727 h 520532"/>
                  <a:gd name="connsiteX0" fmla="*/ 0 w 1152075"/>
                  <a:gd name="connsiteY0" fmla="*/ 450727 h 520532"/>
                  <a:gd name="connsiteX1" fmla="*/ 440723 w 1152075"/>
                  <a:gd name="connsiteY1" fmla="*/ 37404 h 520532"/>
                  <a:gd name="connsiteX2" fmla="*/ 729530 w 1152075"/>
                  <a:gd name="connsiteY2" fmla="*/ 5615 h 520532"/>
                  <a:gd name="connsiteX3" fmla="*/ 1109879 w 1152075"/>
                  <a:gd name="connsiteY3" fmla="*/ 225166 h 520532"/>
                  <a:gd name="connsiteX4" fmla="*/ 1151217 w 1152075"/>
                  <a:gd name="connsiteY4" fmla="*/ 520532 h 520532"/>
                  <a:gd name="connsiteX5" fmla="*/ 0 w 1152075"/>
                  <a:gd name="connsiteY5" fmla="*/ 450727 h 520532"/>
                  <a:gd name="connsiteX0" fmla="*/ 0 w 1151217"/>
                  <a:gd name="connsiteY0" fmla="*/ 450727 h 520532"/>
                  <a:gd name="connsiteX1" fmla="*/ 440723 w 1151217"/>
                  <a:gd name="connsiteY1" fmla="*/ 37404 h 520532"/>
                  <a:gd name="connsiteX2" fmla="*/ 729530 w 1151217"/>
                  <a:gd name="connsiteY2" fmla="*/ 5615 h 520532"/>
                  <a:gd name="connsiteX3" fmla="*/ 1029058 w 1151217"/>
                  <a:gd name="connsiteY3" fmla="*/ 202865 h 520532"/>
                  <a:gd name="connsiteX4" fmla="*/ 1151217 w 1151217"/>
                  <a:gd name="connsiteY4" fmla="*/ 520532 h 520532"/>
                  <a:gd name="connsiteX5" fmla="*/ 0 w 1151217"/>
                  <a:gd name="connsiteY5" fmla="*/ 450727 h 520532"/>
                  <a:gd name="connsiteX0" fmla="*/ 0 w 1151217"/>
                  <a:gd name="connsiteY0" fmla="*/ 450727 h 520532"/>
                  <a:gd name="connsiteX1" fmla="*/ 440723 w 1151217"/>
                  <a:gd name="connsiteY1" fmla="*/ 37404 h 520532"/>
                  <a:gd name="connsiteX2" fmla="*/ 729530 w 1151217"/>
                  <a:gd name="connsiteY2" fmla="*/ 5615 h 520532"/>
                  <a:gd name="connsiteX3" fmla="*/ 1022756 w 1151217"/>
                  <a:gd name="connsiteY3" fmla="*/ 202450 h 520532"/>
                  <a:gd name="connsiteX4" fmla="*/ 1151217 w 1151217"/>
                  <a:gd name="connsiteY4" fmla="*/ 520532 h 520532"/>
                  <a:gd name="connsiteX5" fmla="*/ 0 w 1151217"/>
                  <a:gd name="connsiteY5" fmla="*/ 450727 h 520532"/>
                  <a:gd name="connsiteX0" fmla="*/ 0 w 1151217"/>
                  <a:gd name="connsiteY0" fmla="*/ 445132 h 514937"/>
                  <a:gd name="connsiteX1" fmla="*/ 221848 w 1151217"/>
                  <a:gd name="connsiteY1" fmla="*/ 153132 h 514937"/>
                  <a:gd name="connsiteX2" fmla="*/ 729530 w 1151217"/>
                  <a:gd name="connsiteY2" fmla="*/ 20 h 514937"/>
                  <a:gd name="connsiteX3" fmla="*/ 1022756 w 1151217"/>
                  <a:gd name="connsiteY3" fmla="*/ 196855 h 514937"/>
                  <a:gd name="connsiteX4" fmla="*/ 1151217 w 1151217"/>
                  <a:gd name="connsiteY4" fmla="*/ 514937 h 514937"/>
                  <a:gd name="connsiteX5" fmla="*/ 0 w 1151217"/>
                  <a:gd name="connsiteY5" fmla="*/ 445132 h 514937"/>
                  <a:gd name="connsiteX0" fmla="*/ 0 w 1151217"/>
                  <a:gd name="connsiteY0" fmla="*/ 444996 h 514801"/>
                  <a:gd name="connsiteX1" fmla="*/ 221848 w 1151217"/>
                  <a:gd name="connsiteY1" fmla="*/ 152996 h 514801"/>
                  <a:gd name="connsiteX2" fmla="*/ 602944 w 1151217"/>
                  <a:gd name="connsiteY2" fmla="*/ 20 h 514801"/>
                  <a:gd name="connsiteX3" fmla="*/ 1022756 w 1151217"/>
                  <a:gd name="connsiteY3" fmla="*/ 196719 h 514801"/>
                  <a:gd name="connsiteX4" fmla="*/ 1151217 w 1151217"/>
                  <a:gd name="connsiteY4" fmla="*/ 514801 h 514801"/>
                  <a:gd name="connsiteX5" fmla="*/ 0 w 1151217"/>
                  <a:gd name="connsiteY5" fmla="*/ 444996 h 514801"/>
                  <a:gd name="connsiteX0" fmla="*/ 0 w 1136513"/>
                  <a:gd name="connsiteY0" fmla="*/ 444996 h 513831"/>
                  <a:gd name="connsiteX1" fmla="*/ 221848 w 1136513"/>
                  <a:gd name="connsiteY1" fmla="*/ 152996 h 513831"/>
                  <a:gd name="connsiteX2" fmla="*/ 602944 w 1136513"/>
                  <a:gd name="connsiteY2" fmla="*/ 20 h 513831"/>
                  <a:gd name="connsiteX3" fmla="*/ 1022756 w 1136513"/>
                  <a:gd name="connsiteY3" fmla="*/ 196719 h 513831"/>
                  <a:gd name="connsiteX4" fmla="*/ 1136513 w 1136513"/>
                  <a:gd name="connsiteY4" fmla="*/ 513831 h 513831"/>
                  <a:gd name="connsiteX5" fmla="*/ 0 w 1136513"/>
                  <a:gd name="connsiteY5" fmla="*/ 444996 h 513831"/>
                  <a:gd name="connsiteX0" fmla="*/ 0 w 1136513"/>
                  <a:gd name="connsiteY0" fmla="*/ 444996 h 513831"/>
                  <a:gd name="connsiteX1" fmla="*/ 221848 w 1136513"/>
                  <a:gd name="connsiteY1" fmla="*/ 152996 h 513831"/>
                  <a:gd name="connsiteX2" fmla="*/ 602944 w 1136513"/>
                  <a:gd name="connsiteY2" fmla="*/ 20 h 513831"/>
                  <a:gd name="connsiteX3" fmla="*/ 999650 w 1136513"/>
                  <a:gd name="connsiteY3" fmla="*/ 195195 h 513831"/>
                  <a:gd name="connsiteX4" fmla="*/ 1136513 w 1136513"/>
                  <a:gd name="connsiteY4" fmla="*/ 513831 h 513831"/>
                  <a:gd name="connsiteX5" fmla="*/ 0 w 1136513"/>
                  <a:gd name="connsiteY5" fmla="*/ 444996 h 51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513" h="513831">
                    <a:moveTo>
                      <a:pt x="0" y="444996"/>
                    </a:moveTo>
                    <a:cubicBezTo>
                      <a:pt x="103764" y="270613"/>
                      <a:pt x="59767" y="299668"/>
                      <a:pt x="221848" y="152996"/>
                    </a:cubicBezTo>
                    <a:cubicBezTo>
                      <a:pt x="356018" y="97702"/>
                      <a:pt x="490417" y="-1592"/>
                      <a:pt x="602944" y="20"/>
                    </a:cubicBezTo>
                    <a:cubicBezTo>
                      <a:pt x="788300" y="42193"/>
                      <a:pt x="888915" y="105909"/>
                      <a:pt x="999650" y="195195"/>
                    </a:cubicBezTo>
                    <a:cubicBezTo>
                      <a:pt x="1082873" y="292828"/>
                      <a:pt x="1107649" y="326378"/>
                      <a:pt x="1136513" y="513831"/>
                    </a:cubicBezTo>
                    <a:lnTo>
                      <a:pt x="0" y="444996"/>
                    </a:lnTo>
                    <a:close/>
                  </a:path>
                </a:pathLst>
              </a:custGeom>
              <a:solidFill>
                <a:srgbClr val="7E2425">
                  <a:alpha val="5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2731970" y="2189557"/>
              <a:ext cx="1508654" cy="1628820"/>
              <a:chOff x="2172263" y="2189557"/>
              <a:chExt cx="1508654" cy="162882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2556159" y="2657816"/>
                <a:ext cx="1037942" cy="806332"/>
              </a:xfrm>
              <a:prstGeom prst="ellipse">
                <a:avLst/>
              </a:prstGeom>
              <a:solidFill>
                <a:srgbClr val="FB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2172263" y="2189557"/>
                <a:ext cx="1508654" cy="1628820"/>
                <a:chOff x="2172263" y="2189557"/>
                <a:chExt cx="1508654" cy="1628820"/>
              </a:xfrm>
            </p:grpSpPr>
            <p:sp>
              <p:nvSpPr>
                <p:cNvPr id="402" name="Oval 401"/>
                <p:cNvSpPr/>
                <p:nvPr/>
              </p:nvSpPr>
              <p:spPr>
                <a:xfrm>
                  <a:off x="2879255" y="2922019"/>
                  <a:ext cx="47063" cy="4706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>
                  <a:off x="3228192" y="2922019"/>
                  <a:ext cx="47063" cy="4706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4" name="Freeform 403"/>
                <p:cNvSpPr/>
                <p:nvPr/>
              </p:nvSpPr>
              <p:spPr>
                <a:xfrm rot="20553888">
                  <a:off x="2794280" y="2864496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5" name="Freeform 404"/>
                <p:cNvSpPr/>
                <p:nvPr/>
              </p:nvSpPr>
              <p:spPr>
                <a:xfrm rot="648524">
                  <a:off x="3190280" y="2865555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2498111" y="2757869"/>
                  <a:ext cx="1182806" cy="1060508"/>
                </a:xfrm>
                <a:custGeom>
                  <a:avLst/>
                  <a:gdLst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488"/>
                    <a:gd name="connsiteX1" fmla="*/ 19050 w 1187450"/>
                    <a:gd name="connsiteY1" fmla="*/ 306917 h 1060488"/>
                    <a:gd name="connsiteX2" fmla="*/ 0 w 1187450"/>
                    <a:gd name="connsiteY2" fmla="*/ 467783 h 1060488"/>
                    <a:gd name="connsiteX3" fmla="*/ 50800 w 1187450"/>
                    <a:gd name="connsiteY3" fmla="*/ 630767 h 1060488"/>
                    <a:gd name="connsiteX4" fmla="*/ 152400 w 1187450"/>
                    <a:gd name="connsiteY4" fmla="*/ 848783 h 1060488"/>
                    <a:gd name="connsiteX5" fmla="*/ 377613 w 1187450"/>
                    <a:gd name="connsiteY5" fmla="*/ 969857 h 1060488"/>
                    <a:gd name="connsiteX6" fmla="*/ 615950 w 1187450"/>
                    <a:gd name="connsiteY6" fmla="*/ 1060450 h 1060488"/>
                    <a:gd name="connsiteX7" fmla="*/ 844550 w 1187450"/>
                    <a:gd name="connsiteY7" fmla="*/ 982133 h 1060488"/>
                    <a:gd name="connsiteX8" fmla="*/ 1123950 w 1187450"/>
                    <a:gd name="connsiteY8" fmla="*/ 772583 h 1060488"/>
                    <a:gd name="connsiteX9" fmla="*/ 1187450 w 1187450"/>
                    <a:gd name="connsiteY9" fmla="*/ 605367 h 1060488"/>
                    <a:gd name="connsiteX10" fmla="*/ 1181100 w 1187450"/>
                    <a:gd name="connsiteY10" fmla="*/ 400050 h 1060488"/>
                    <a:gd name="connsiteX11" fmla="*/ 1168400 w 1187450"/>
                    <a:gd name="connsiteY11" fmla="*/ 366183 h 1060488"/>
                    <a:gd name="connsiteX12" fmla="*/ 1107016 w 1187450"/>
                    <a:gd name="connsiteY12" fmla="*/ 205317 h 1060488"/>
                    <a:gd name="connsiteX13" fmla="*/ 1071033 w 1187450"/>
                    <a:gd name="connsiteY13" fmla="*/ 25400 h 1060488"/>
                    <a:gd name="connsiteX14" fmla="*/ 855133 w 1187450"/>
                    <a:gd name="connsiteY14" fmla="*/ 0 h 1060488"/>
                    <a:gd name="connsiteX15" fmla="*/ 933450 w 1187450"/>
                    <a:gd name="connsiteY15" fmla="*/ 143933 h 1060488"/>
                    <a:gd name="connsiteX16" fmla="*/ 939800 w 1187450"/>
                    <a:gd name="connsiteY16" fmla="*/ 311150 h 1060488"/>
                    <a:gd name="connsiteX17" fmla="*/ 819150 w 1187450"/>
                    <a:gd name="connsiteY17" fmla="*/ 480483 h 1060488"/>
                    <a:gd name="connsiteX18" fmla="*/ 599016 w 1187450"/>
                    <a:gd name="connsiteY18" fmla="*/ 539750 h 1060488"/>
                    <a:gd name="connsiteX19" fmla="*/ 505883 w 1187450"/>
                    <a:gd name="connsiteY19" fmla="*/ 522817 h 1060488"/>
                    <a:gd name="connsiteX20" fmla="*/ 336550 w 1187450"/>
                    <a:gd name="connsiteY20" fmla="*/ 497417 h 1060488"/>
                    <a:gd name="connsiteX21" fmla="*/ 283633 w 1187450"/>
                    <a:gd name="connsiteY21" fmla="*/ 491067 h 1060488"/>
                    <a:gd name="connsiteX22" fmla="*/ 198966 w 1187450"/>
                    <a:gd name="connsiteY22" fmla="*/ 359833 h 1060488"/>
                    <a:gd name="connsiteX23" fmla="*/ 188383 w 1187450"/>
                    <a:gd name="connsiteY23" fmla="*/ 198967 h 1060488"/>
                    <a:gd name="connsiteX24" fmla="*/ 258233 w 1187450"/>
                    <a:gd name="connsiteY24" fmla="*/ 57150 h 1060488"/>
                    <a:gd name="connsiteX25" fmla="*/ 27516 w 1187450"/>
                    <a:gd name="connsiteY25" fmla="*/ 148167 h 1060488"/>
                    <a:gd name="connsiteX0" fmla="*/ 27516 w 1187450"/>
                    <a:gd name="connsiteY0" fmla="*/ 148167 h 1060494"/>
                    <a:gd name="connsiteX1" fmla="*/ 19050 w 1187450"/>
                    <a:gd name="connsiteY1" fmla="*/ 306917 h 1060494"/>
                    <a:gd name="connsiteX2" fmla="*/ 0 w 1187450"/>
                    <a:gd name="connsiteY2" fmla="*/ 467783 h 1060494"/>
                    <a:gd name="connsiteX3" fmla="*/ 50800 w 1187450"/>
                    <a:gd name="connsiteY3" fmla="*/ 630767 h 1060494"/>
                    <a:gd name="connsiteX4" fmla="*/ 152400 w 1187450"/>
                    <a:gd name="connsiteY4" fmla="*/ 848783 h 1060494"/>
                    <a:gd name="connsiteX5" fmla="*/ 352213 w 1187450"/>
                    <a:gd name="connsiteY5" fmla="*/ 980017 h 1060494"/>
                    <a:gd name="connsiteX6" fmla="*/ 615950 w 1187450"/>
                    <a:gd name="connsiteY6" fmla="*/ 1060450 h 1060494"/>
                    <a:gd name="connsiteX7" fmla="*/ 844550 w 1187450"/>
                    <a:gd name="connsiteY7" fmla="*/ 982133 h 1060494"/>
                    <a:gd name="connsiteX8" fmla="*/ 1123950 w 1187450"/>
                    <a:gd name="connsiteY8" fmla="*/ 772583 h 1060494"/>
                    <a:gd name="connsiteX9" fmla="*/ 1187450 w 1187450"/>
                    <a:gd name="connsiteY9" fmla="*/ 605367 h 1060494"/>
                    <a:gd name="connsiteX10" fmla="*/ 1181100 w 1187450"/>
                    <a:gd name="connsiteY10" fmla="*/ 400050 h 1060494"/>
                    <a:gd name="connsiteX11" fmla="*/ 1168400 w 1187450"/>
                    <a:gd name="connsiteY11" fmla="*/ 366183 h 1060494"/>
                    <a:gd name="connsiteX12" fmla="*/ 1107016 w 1187450"/>
                    <a:gd name="connsiteY12" fmla="*/ 205317 h 1060494"/>
                    <a:gd name="connsiteX13" fmla="*/ 1071033 w 1187450"/>
                    <a:gd name="connsiteY13" fmla="*/ 25400 h 1060494"/>
                    <a:gd name="connsiteX14" fmla="*/ 855133 w 1187450"/>
                    <a:gd name="connsiteY14" fmla="*/ 0 h 1060494"/>
                    <a:gd name="connsiteX15" fmla="*/ 933450 w 1187450"/>
                    <a:gd name="connsiteY15" fmla="*/ 143933 h 1060494"/>
                    <a:gd name="connsiteX16" fmla="*/ 939800 w 1187450"/>
                    <a:gd name="connsiteY16" fmla="*/ 311150 h 1060494"/>
                    <a:gd name="connsiteX17" fmla="*/ 819150 w 1187450"/>
                    <a:gd name="connsiteY17" fmla="*/ 480483 h 1060494"/>
                    <a:gd name="connsiteX18" fmla="*/ 599016 w 1187450"/>
                    <a:gd name="connsiteY18" fmla="*/ 539750 h 1060494"/>
                    <a:gd name="connsiteX19" fmla="*/ 505883 w 1187450"/>
                    <a:gd name="connsiteY19" fmla="*/ 522817 h 1060494"/>
                    <a:gd name="connsiteX20" fmla="*/ 336550 w 1187450"/>
                    <a:gd name="connsiteY20" fmla="*/ 497417 h 1060494"/>
                    <a:gd name="connsiteX21" fmla="*/ 283633 w 1187450"/>
                    <a:gd name="connsiteY21" fmla="*/ 491067 h 1060494"/>
                    <a:gd name="connsiteX22" fmla="*/ 198966 w 1187450"/>
                    <a:gd name="connsiteY22" fmla="*/ 359833 h 1060494"/>
                    <a:gd name="connsiteX23" fmla="*/ 188383 w 1187450"/>
                    <a:gd name="connsiteY23" fmla="*/ 198967 h 1060494"/>
                    <a:gd name="connsiteX24" fmla="*/ 258233 w 1187450"/>
                    <a:gd name="connsiteY24" fmla="*/ 57150 h 1060494"/>
                    <a:gd name="connsiteX25" fmla="*/ 27516 w 1187450"/>
                    <a:gd name="connsiteY25" fmla="*/ 148167 h 1060494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720"/>
                    <a:gd name="connsiteY0" fmla="*/ 148167 h 1060508"/>
                    <a:gd name="connsiteX1" fmla="*/ 19050 w 1187720"/>
                    <a:gd name="connsiteY1" fmla="*/ 306917 h 1060508"/>
                    <a:gd name="connsiteX2" fmla="*/ 0 w 1187720"/>
                    <a:gd name="connsiteY2" fmla="*/ 467783 h 1060508"/>
                    <a:gd name="connsiteX3" fmla="*/ 50800 w 1187720"/>
                    <a:gd name="connsiteY3" fmla="*/ 630767 h 1060508"/>
                    <a:gd name="connsiteX4" fmla="*/ 152400 w 1187720"/>
                    <a:gd name="connsiteY4" fmla="*/ 848783 h 1060508"/>
                    <a:gd name="connsiteX5" fmla="*/ 352213 w 1187720"/>
                    <a:gd name="connsiteY5" fmla="*/ 980017 h 1060508"/>
                    <a:gd name="connsiteX6" fmla="*/ 615950 w 1187720"/>
                    <a:gd name="connsiteY6" fmla="*/ 1060450 h 1060508"/>
                    <a:gd name="connsiteX7" fmla="*/ 844550 w 1187720"/>
                    <a:gd name="connsiteY7" fmla="*/ 982133 h 1060508"/>
                    <a:gd name="connsiteX8" fmla="*/ 1123950 w 1187720"/>
                    <a:gd name="connsiteY8" fmla="*/ 772583 h 1060508"/>
                    <a:gd name="connsiteX9" fmla="*/ 1187450 w 1187720"/>
                    <a:gd name="connsiteY9" fmla="*/ 605367 h 1060508"/>
                    <a:gd name="connsiteX10" fmla="*/ 1181100 w 1187720"/>
                    <a:gd name="connsiteY10" fmla="*/ 400050 h 1060508"/>
                    <a:gd name="connsiteX11" fmla="*/ 1168400 w 1187720"/>
                    <a:gd name="connsiteY11" fmla="*/ 366183 h 1060508"/>
                    <a:gd name="connsiteX12" fmla="*/ 1107016 w 1187720"/>
                    <a:gd name="connsiteY12" fmla="*/ 205317 h 1060508"/>
                    <a:gd name="connsiteX13" fmla="*/ 1071033 w 1187720"/>
                    <a:gd name="connsiteY13" fmla="*/ 25400 h 1060508"/>
                    <a:gd name="connsiteX14" fmla="*/ 855133 w 1187720"/>
                    <a:gd name="connsiteY14" fmla="*/ 0 h 1060508"/>
                    <a:gd name="connsiteX15" fmla="*/ 933450 w 1187720"/>
                    <a:gd name="connsiteY15" fmla="*/ 143933 h 1060508"/>
                    <a:gd name="connsiteX16" fmla="*/ 939800 w 1187720"/>
                    <a:gd name="connsiteY16" fmla="*/ 311150 h 1060508"/>
                    <a:gd name="connsiteX17" fmla="*/ 819150 w 1187720"/>
                    <a:gd name="connsiteY17" fmla="*/ 480483 h 1060508"/>
                    <a:gd name="connsiteX18" fmla="*/ 599016 w 1187720"/>
                    <a:gd name="connsiteY18" fmla="*/ 539750 h 1060508"/>
                    <a:gd name="connsiteX19" fmla="*/ 505883 w 1187720"/>
                    <a:gd name="connsiteY19" fmla="*/ 522817 h 1060508"/>
                    <a:gd name="connsiteX20" fmla="*/ 336550 w 1187720"/>
                    <a:gd name="connsiteY20" fmla="*/ 497417 h 1060508"/>
                    <a:gd name="connsiteX21" fmla="*/ 283633 w 1187720"/>
                    <a:gd name="connsiteY21" fmla="*/ 491067 h 1060508"/>
                    <a:gd name="connsiteX22" fmla="*/ 198966 w 1187720"/>
                    <a:gd name="connsiteY22" fmla="*/ 359833 h 1060508"/>
                    <a:gd name="connsiteX23" fmla="*/ 188383 w 1187720"/>
                    <a:gd name="connsiteY23" fmla="*/ 198967 h 1060508"/>
                    <a:gd name="connsiteX24" fmla="*/ 258233 w 1187720"/>
                    <a:gd name="connsiteY24" fmla="*/ 57150 h 1060508"/>
                    <a:gd name="connsiteX25" fmla="*/ 27516 w 1187720"/>
                    <a:gd name="connsiteY25" fmla="*/ 148167 h 1060508"/>
                    <a:gd name="connsiteX0" fmla="*/ 27516 w 1192313"/>
                    <a:gd name="connsiteY0" fmla="*/ 148167 h 1060508"/>
                    <a:gd name="connsiteX1" fmla="*/ 19050 w 1192313"/>
                    <a:gd name="connsiteY1" fmla="*/ 306917 h 1060508"/>
                    <a:gd name="connsiteX2" fmla="*/ 0 w 1192313"/>
                    <a:gd name="connsiteY2" fmla="*/ 467783 h 1060508"/>
                    <a:gd name="connsiteX3" fmla="*/ 50800 w 1192313"/>
                    <a:gd name="connsiteY3" fmla="*/ 630767 h 1060508"/>
                    <a:gd name="connsiteX4" fmla="*/ 152400 w 1192313"/>
                    <a:gd name="connsiteY4" fmla="*/ 848783 h 1060508"/>
                    <a:gd name="connsiteX5" fmla="*/ 352213 w 1192313"/>
                    <a:gd name="connsiteY5" fmla="*/ 980017 h 1060508"/>
                    <a:gd name="connsiteX6" fmla="*/ 615950 w 1192313"/>
                    <a:gd name="connsiteY6" fmla="*/ 1060450 h 1060508"/>
                    <a:gd name="connsiteX7" fmla="*/ 844550 w 1192313"/>
                    <a:gd name="connsiteY7" fmla="*/ 982133 h 1060508"/>
                    <a:gd name="connsiteX8" fmla="*/ 1123950 w 1192313"/>
                    <a:gd name="connsiteY8" fmla="*/ 772583 h 1060508"/>
                    <a:gd name="connsiteX9" fmla="*/ 1187450 w 1192313"/>
                    <a:gd name="connsiteY9" fmla="*/ 605367 h 1060508"/>
                    <a:gd name="connsiteX10" fmla="*/ 1181100 w 1192313"/>
                    <a:gd name="connsiteY10" fmla="*/ 400050 h 1060508"/>
                    <a:gd name="connsiteX11" fmla="*/ 1168400 w 1192313"/>
                    <a:gd name="connsiteY11" fmla="*/ 366183 h 1060508"/>
                    <a:gd name="connsiteX12" fmla="*/ 1107016 w 1192313"/>
                    <a:gd name="connsiteY12" fmla="*/ 205317 h 1060508"/>
                    <a:gd name="connsiteX13" fmla="*/ 1071033 w 1192313"/>
                    <a:gd name="connsiteY13" fmla="*/ 25400 h 1060508"/>
                    <a:gd name="connsiteX14" fmla="*/ 855133 w 1192313"/>
                    <a:gd name="connsiteY14" fmla="*/ 0 h 1060508"/>
                    <a:gd name="connsiteX15" fmla="*/ 933450 w 1192313"/>
                    <a:gd name="connsiteY15" fmla="*/ 143933 h 1060508"/>
                    <a:gd name="connsiteX16" fmla="*/ 939800 w 1192313"/>
                    <a:gd name="connsiteY16" fmla="*/ 311150 h 1060508"/>
                    <a:gd name="connsiteX17" fmla="*/ 819150 w 1192313"/>
                    <a:gd name="connsiteY17" fmla="*/ 480483 h 1060508"/>
                    <a:gd name="connsiteX18" fmla="*/ 599016 w 1192313"/>
                    <a:gd name="connsiteY18" fmla="*/ 539750 h 1060508"/>
                    <a:gd name="connsiteX19" fmla="*/ 505883 w 1192313"/>
                    <a:gd name="connsiteY19" fmla="*/ 522817 h 1060508"/>
                    <a:gd name="connsiteX20" fmla="*/ 336550 w 1192313"/>
                    <a:gd name="connsiteY20" fmla="*/ 497417 h 1060508"/>
                    <a:gd name="connsiteX21" fmla="*/ 283633 w 1192313"/>
                    <a:gd name="connsiteY21" fmla="*/ 491067 h 1060508"/>
                    <a:gd name="connsiteX22" fmla="*/ 198966 w 1192313"/>
                    <a:gd name="connsiteY22" fmla="*/ 359833 h 1060508"/>
                    <a:gd name="connsiteX23" fmla="*/ 188383 w 1192313"/>
                    <a:gd name="connsiteY23" fmla="*/ 198967 h 1060508"/>
                    <a:gd name="connsiteX24" fmla="*/ 258233 w 1192313"/>
                    <a:gd name="connsiteY24" fmla="*/ 57150 h 1060508"/>
                    <a:gd name="connsiteX25" fmla="*/ 27516 w 1192313"/>
                    <a:gd name="connsiteY25" fmla="*/ 148167 h 1060508"/>
                    <a:gd name="connsiteX0" fmla="*/ 27516 w 1189600"/>
                    <a:gd name="connsiteY0" fmla="*/ 148167 h 1060508"/>
                    <a:gd name="connsiteX1" fmla="*/ 19050 w 1189600"/>
                    <a:gd name="connsiteY1" fmla="*/ 306917 h 1060508"/>
                    <a:gd name="connsiteX2" fmla="*/ 0 w 1189600"/>
                    <a:gd name="connsiteY2" fmla="*/ 467783 h 1060508"/>
                    <a:gd name="connsiteX3" fmla="*/ 50800 w 1189600"/>
                    <a:gd name="connsiteY3" fmla="*/ 630767 h 1060508"/>
                    <a:gd name="connsiteX4" fmla="*/ 152400 w 1189600"/>
                    <a:gd name="connsiteY4" fmla="*/ 848783 h 1060508"/>
                    <a:gd name="connsiteX5" fmla="*/ 352213 w 1189600"/>
                    <a:gd name="connsiteY5" fmla="*/ 980017 h 1060508"/>
                    <a:gd name="connsiteX6" fmla="*/ 615950 w 1189600"/>
                    <a:gd name="connsiteY6" fmla="*/ 1060450 h 1060508"/>
                    <a:gd name="connsiteX7" fmla="*/ 844550 w 1189600"/>
                    <a:gd name="connsiteY7" fmla="*/ 982133 h 1060508"/>
                    <a:gd name="connsiteX8" fmla="*/ 1123950 w 1189600"/>
                    <a:gd name="connsiteY8" fmla="*/ 772583 h 1060508"/>
                    <a:gd name="connsiteX9" fmla="*/ 1187450 w 1189600"/>
                    <a:gd name="connsiteY9" fmla="*/ 605367 h 1060508"/>
                    <a:gd name="connsiteX10" fmla="*/ 1168400 w 1189600"/>
                    <a:gd name="connsiteY10" fmla="*/ 366183 h 1060508"/>
                    <a:gd name="connsiteX11" fmla="*/ 1107016 w 1189600"/>
                    <a:gd name="connsiteY11" fmla="*/ 205317 h 1060508"/>
                    <a:gd name="connsiteX12" fmla="*/ 1071033 w 1189600"/>
                    <a:gd name="connsiteY12" fmla="*/ 25400 h 1060508"/>
                    <a:gd name="connsiteX13" fmla="*/ 855133 w 1189600"/>
                    <a:gd name="connsiteY13" fmla="*/ 0 h 1060508"/>
                    <a:gd name="connsiteX14" fmla="*/ 933450 w 1189600"/>
                    <a:gd name="connsiteY14" fmla="*/ 143933 h 1060508"/>
                    <a:gd name="connsiteX15" fmla="*/ 939800 w 1189600"/>
                    <a:gd name="connsiteY15" fmla="*/ 311150 h 1060508"/>
                    <a:gd name="connsiteX16" fmla="*/ 819150 w 1189600"/>
                    <a:gd name="connsiteY16" fmla="*/ 480483 h 1060508"/>
                    <a:gd name="connsiteX17" fmla="*/ 599016 w 1189600"/>
                    <a:gd name="connsiteY17" fmla="*/ 539750 h 1060508"/>
                    <a:gd name="connsiteX18" fmla="*/ 505883 w 1189600"/>
                    <a:gd name="connsiteY18" fmla="*/ 522817 h 1060508"/>
                    <a:gd name="connsiteX19" fmla="*/ 336550 w 1189600"/>
                    <a:gd name="connsiteY19" fmla="*/ 497417 h 1060508"/>
                    <a:gd name="connsiteX20" fmla="*/ 283633 w 1189600"/>
                    <a:gd name="connsiteY20" fmla="*/ 491067 h 1060508"/>
                    <a:gd name="connsiteX21" fmla="*/ 198966 w 1189600"/>
                    <a:gd name="connsiteY21" fmla="*/ 359833 h 1060508"/>
                    <a:gd name="connsiteX22" fmla="*/ 188383 w 1189600"/>
                    <a:gd name="connsiteY22" fmla="*/ 198967 h 1060508"/>
                    <a:gd name="connsiteX23" fmla="*/ 258233 w 1189600"/>
                    <a:gd name="connsiteY23" fmla="*/ 57150 h 1060508"/>
                    <a:gd name="connsiteX24" fmla="*/ 27516 w 1189600"/>
                    <a:gd name="connsiteY24" fmla="*/ 148167 h 1060508"/>
                    <a:gd name="connsiteX0" fmla="*/ 8466 w 1170550"/>
                    <a:gd name="connsiteY0" fmla="*/ 148167 h 1060508"/>
                    <a:gd name="connsiteX1" fmla="*/ 0 w 1170550"/>
                    <a:gd name="connsiteY1" fmla="*/ 306917 h 1060508"/>
                    <a:gd name="connsiteX2" fmla="*/ 31750 w 1170550"/>
                    <a:gd name="connsiteY2" fmla="*/ 630767 h 1060508"/>
                    <a:gd name="connsiteX3" fmla="*/ 133350 w 1170550"/>
                    <a:gd name="connsiteY3" fmla="*/ 848783 h 1060508"/>
                    <a:gd name="connsiteX4" fmla="*/ 333163 w 1170550"/>
                    <a:gd name="connsiteY4" fmla="*/ 980017 h 1060508"/>
                    <a:gd name="connsiteX5" fmla="*/ 596900 w 1170550"/>
                    <a:gd name="connsiteY5" fmla="*/ 1060450 h 1060508"/>
                    <a:gd name="connsiteX6" fmla="*/ 825500 w 1170550"/>
                    <a:gd name="connsiteY6" fmla="*/ 982133 h 1060508"/>
                    <a:gd name="connsiteX7" fmla="*/ 1104900 w 1170550"/>
                    <a:gd name="connsiteY7" fmla="*/ 772583 h 1060508"/>
                    <a:gd name="connsiteX8" fmla="*/ 1168400 w 1170550"/>
                    <a:gd name="connsiteY8" fmla="*/ 605367 h 1060508"/>
                    <a:gd name="connsiteX9" fmla="*/ 1149350 w 1170550"/>
                    <a:gd name="connsiteY9" fmla="*/ 366183 h 1060508"/>
                    <a:gd name="connsiteX10" fmla="*/ 1087966 w 1170550"/>
                    <a:gd name="connsiteY10" fmla="*/ 205317 h 1060508"/>
                    <a:gd name="connsiteX11" fmla="*/ 1051983 w 1170550"/>
                    <a:gd name="connsiteY11" fmla="*/ 25400 h 1060508"/>
                    <a:gd name="connsiteX12" fmla="*/ 836083 w 1170550"/>
                    <a:gd name="connsiteY12" fmla="*/ 0 h 1060508"/>
                    <a:gd name="connsiteX13" fmla="*/ 914400 w 1170550"/>
                    <a:gd name="connsiteY13" fmla="*/ 143933 h 1060508"/>
                    <a:gd name="connsiteX14" fmla="*/ 920750 w 1170550"/>
                    <a:gd name="connsiteY14" fmla="*/ 311150 h 1060508"/>
                    <a:gd name="connsiteX15" fmla="*/ 800100 w 1170550"/>
                    <a:gd name="connsiteY15" fmla="*/ 480483 h 1060508"/>
                    <a:gd name="connsiteX16" fmla="*/ 579966 w 1170550"/>
                    <a:gd name="connsiteY16" fmla="*/ 539750 h 1060508"/>
                    <a:gd name="connsiteX17" fmla="*/ 486833 w 1170550"/>
                    <a:gd name="connsiteY17" fmla="*/ 522817 h 1060508"/>
                    <a:gd name="connsiteX18" fmla="*/ 317500 w 1170550"/>
                    <a:gd name="connsiteY18" fmla="*/ 497417 h 1060508"/>
                    <a:gd name="connsiteX19" fmla="*/ 264583 w 1170550"/>
                    <a:gd name="connsiteY19" fmla="*/ 491067 h 1060508"/>
                    <a:gd name="connsiteX20" fmla="*/ 179916 w 1170550"/>
                    <a:gd name="connsiteY20" fmla="*/ 359833 h 1060508"/>
                    <a:gd name="connsiteX21" fmla="*/ 169333 w 1170550"/>
                    <a:gd name="connsiteY21" fmla="*/ 198967 h 1060508"/>
                    <a:gd name="connsiteX22" fmla="*/ 239183 w 1170550"/>
                    <a:gd name="connsiteY22" fmla="*/ 57150 h 1060508"/>
                    <a:gd name="connsiteX23" fmla="*/ 8466 w 1170550"/>
                    <a:gd name="connsiteY23" fmla="*/ 148167 h 1060508"/>
                    <a:gd name="connsiteX0" fmla="*/ 17800 w 1179884"/>
                    <a:gd name="connsiteY0" fmla="*/ 148167 h 1060508"/>
                    <a:gd name="connsiteX1" fmla="*/ 9334 w 1179884"/>
                    <a:gd name="connsiteY1" fmla="*/ 306917 h 1060508"/>
                    <a:gd name="connsiteX2" fmla="*/ 41084 w 1179884"/>
                    <a:gd name="connsiteY2" fmla="*/ 630767 h 1060508"/>
                    <a:gd name="connsiteX3" fmla="*/ 142684 w 1179884"/>
                    <a:gd name="connsiteY3" fmla="*/ 848783 h 1060508"/>
                    <a:gd name="connsiteX4" fmla="*/ 342497 w 1179884"/>
                    <a:gd name="connsiteY4" fmla="*/ 980017 h 1060508"/>
                    <a:gd name="connsiteX5" fmla="*/ 606234 w 1179884"/>
                    <a:gd name="connsiteY5" fmla="*/ 1060450 h 1060508"/>
                    <a:gd name="connsiteX6" fmla="*/ 834834 w 1179884"/>
                    <a:gd name="connsiteY6" fmla="*/ 982133 h 1060508"/>
                    <a:gd name="connsiteX7" fmla="*/ 1114234 w 1179884"/>
                    <a:gd name="connsiteY7" fmla="*/ 772583 h 1060508"/>
                    <a:gd name="connsiteX8" fmla="*/ 1177734 w 1179884"/>
                    <a:gd name="connsiteY8" fmla="*/ 605367 h 1060508"/>
                    <a:gd name="connsiteX9" fmla="*/ 1158684 w 1179884"/>
                    <a:gd name="connsiteY9" fmla="*/ 366183 h 1060508"/>
                    <a:gd name="connsiteX10" fmla="*/ 1097300 w 1179884"/>
                    <a:gd name="connsiteY10" fmla="*/ 205317 h 1060508"/>
                    <a:gd name="connsiteX11" fmla="*/ 1061317 w 1179884"/>
                    <a:gd name="connsiteY11" fmla="*/ 25400 h 1060508"/>
                    <a:gd name="connsiteX12" fmla="*/ 845417 w 1179884"/>
                    <a:gd name="connsiteY12" fmla="*/ 0 h 1060508"/>
                    <a:gd name="connsiteX13" fmla="*/ 923734 w 1179884"/>
                    <a:gd name="connsiteY13" fmla="*/ 143933 h 1060508"/>
                    <a:gd name="connsiteX14" fmla="*/ 930084 w 1179884"/>
                    <a:gd name="connsiteY14" fmla="*/ 311150 h 1060508"/>
                    <a:gd name="connsiteX15" fmla="*/ 809434 w 1179884"/>
                    <a:gd name="connsiteY15" fmla="*/ 480483 h 1060508"/>
                    <a:gd name="connsiteX16" fmla="*/ 589300 w 1179884"/>
                    <a:gd name="connsiteY16" fmla="*/ 539750 h 1060508"/>
                    <a:gd name="connsiteX17" fmla="*/ 496167 w 1179884"/>
                    <a:gd name="connsiteY17" fmla="*/ 522817 h 1060508"/>
                    <a:gd name="connsiteX18" fmla="*/ 326834 w 1179884"/>
                    <a:gd name="connsiteY18" fmla="*/ 497417 h 1060508"/>
                    <a:gd name="connsiteX19" fmla="*/ 273917 w 1179884"/>
                    <a:gd name="connsiteY19" fmla="*/ 491067 h 1060508"/>
                    <a:gd name="connsiteX20" fmla="*/ 189250 w 1179884"/>
                    <a:gd name="connsiteY20" fmla="*/ 359833 h 1060508"/>
                    <a:gd name="connsiteX21" fmla="*/ 178667 w 1179884"/>
                    <a:gd name="connsiteY21" fmla="*/ 198967 h 1060508"/>
                    <a:gd name="connsiteX22" fmla="*/ 248517 w 1179884"/>
                    <a:gd name="connsiteY22" fmla="*/ 57150 h 1060508"/>
                    <a:gd name="connsiteX23" fmla="*/ 17800 w 1179884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63486 w 1182806"/>
                    <a:gd name="connsiteY14" fmla="*/ 33147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182806" h="1060508">
                      <a:moveTo>
                        <a:pt x="20722" y="148167"/>
                      </a:moveTo>
                      <a:lnTo>
                        <a:pt x="12256" y="306917"/>
                      </a:lnTo>
                      <a:cubicBezTo>
                        <a:pt x="-17801" y="409787"/>
                        <a:pt x="13103" y="522817"/>
                        <a:pt x="44006" y="630767"/>
                      </a:cubicBezTo>
                      <a:cubicBezTo>
                        <a:pt x="77873" y="703439"/>
                        <a:pt x="86339" y="765951"/>
                        <a:pt x="145606" y="848783"/>
                      </a:cubicBezTo>
                      <a:cubicBezTo>
                        <a:pt x="252850" y="921314"/>
                        <a:pt x="238175" y="927806"/>
                        <a:pt x="345419" y="980017"/>
                      </a:cubicBezTo>
                      <a:cubicBezTo>
                        <a:pt x="397771" y="1013601"/>
                        <a:pt x="531404" y="1062426"/>
                        <a:pt x="609156" y="1060450"/>
                      </a:cubicBezTo>
                      <a:cubicBezTo>
                        <a:pt x="695516" y="1049584"/>
                        <a:pt x="761556" y="1008239"/>
                        <a:pt x="837756" y="982133"/>
                      </a:cubicBezTo>
                      <a:cubicBezTo>
                        <a:pt x="930889" y="912283"/>
                        <a:pt x="1034183" y="872913"/>
                        <a:pt x="1117156" y="772583"/>
                      </a:cubicBezTo>
                      <a:cubicBezTo>
                        <a:pt x="1138323" y="716844"/>
                        <a:pt x="1184889" y="671266"/>
                        <a:pt x="1180656" y="605367"/>
                      </a:cubicBezTo>
                      <a:cubicBezTo>
                        <a:pt x="1188064" y="537634"/>
                        <a:pt x="1175012" y="432858"/>
                        <a:pt x="1161606" y="366183"/>
                      </a:cubicBezTo>
                      <a:cubicBezTo>
                        <a:pt x="1148200" y="299508"/>
                        <a:pt x="1120683" y="258939"/>
                        <a:pt x="1100222" y="205317"/>
                      </a:cubicBezTo>
                      <a:lnTo>
                        <a:pt x="1064239" y="25400"/>
                      </a:lnTo>
                      <a:lnTo>
                        <a:pt x="848339" y="0"/>
                      </a:lnTo>
                      <a:lnTo>
                        <a:pt x="926656" y="143933"/>
                      </a:lnTo>
                      <a:cubicBezTo>
                        <a:pt x="933853" y="199672"/>
                        <a:pt x="981689" y="250331"/>
                        <a:pt x="963486" y="331470"/>
                      </a:cubicBezTo>
                      <a:cubicBezTo>
                        <a:pt x="938509" y="423474"/>
                        <a:pt x="852573" y="424039"/>
                        <a:pt x="812356" y="480483"/>
                      </a:cubicBezTo>
                      <a:lnTo>
                        <a:pt x="592222" y="539750"/>
                      </a:lnTo>
                      <a:lnTo>
                        <a:pt x="499089" y="522817"/>
                      </a:lnTo>
                      <a:lnTo>
                        <a:pt x="329756" y="497417"/>
                      </a:lnTo>
                      <a:lnTo>
                        <a:pt x="276839" y="491067"/>
                      </a:lnTo>
                      <a:cubicBezTo>
                        <a:pt x="248617" y="447322"/>
                        <a:pt x="194994" y="423898"/>
                        <a:pt x="166772" y="349673"/>
                      </a:cubicBezTo>
                      <a:cubicBezTo>
                        <a:pt x="163244" y="296051"/>
                        <a:pt x="154637" y="283069"/>
                        <a:pt x="181589" y="198967"/>
                      </a:cubicBezTo>
                      <a:cubicBezTo>
                        <a:pt x="204872" y="131375"/>
                        <a:pt x="228156" y="104422"/>
                        <a:pt x="251439" y="57150"/>
                      </a:cubicBezTo>
                      <a:lnTo>
                        <a:pt x="20722" y="14816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444500" dist="12700" dir="378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8" name="Oval 407"/>
                <p:cNvSpPr/>
                <p:nvPr/>
              </p:nvSpPr>
              <p:spPr>
                <a:xfrm>
                  <a:off x="2951457" y="3145647"/>
                  <a:ext cx="281060" cy="172175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Freeform 29"/>
                <p:cNvSpPr/>
                <p:nvPr/>
              </p:nvSpPr>
              <p:spPr>
                <a:xfrm>
                  <a:off x="2608263" y="3118763"/>
                  <a:ext cx="924982" cy="224976"/>
                </a:xfrm>
                <a:custGeom>
                  <a:avLst/>
                  <a:gdLst>
                    <a:gd name="connsiteX0" fmla="*/ 245533 w 759883"/>
                    <a:gd name="connsiteY0" fmla="*/ 14817 h 156634"/>
                    <a:gd name="connsiteX1" fmla="*/ 133350 w 759883"/>
                    <a:gd name="connsiteY1" fmla="*/ 59267 h 156634"/>
                    <a:gd name="connsiteX2" fmla="*/ 0 w 759883"/>
                    <a:gd name="connsiteY2" fmla="*/ 67734 h 156634"/>
                    <a:gd name="connsiteX3" fmla="*/ 160867 w 759883"/>
                    <a:gd name="connsiteY3" fmla="*/ 156634 h 156634"/>
                    <a:gd name="connsiteX4" fmla="*/ 376767 w 759883"/>
                    <a:gd name="connsiteY4" fmla="*/ 129117 h 156634"/>
                    <a:gd name="connsiteX5" fmla="*/ 416983 w 759883"/>
                    <a:gd name="connsiteY5" fmla="*/ 57150 h 156634"/>
                    <a:gd name="connsiteX6" fmla="*/ 459317 w 759883"/>
                    <a:gd name="connsiteY6" fmla="*/ 122767 h 156634"/>
                    <a:gd name="connsiteX7" fmla="*/ 639233 w 759883"/>
                    <a:gd name="connsiteY7" fmla="*/ 141817 h 156634"/>
                    <a:gd name="connsiteX8" fmla="*/ 759883 w 759883"/>
                    <a:gd name="connsiteY8" fmla="*/ 42334 h 156634"/>
                    <a:gd name="connsiteX9" fmla="*/ 628650 w 759883"/>
                    <a:gd name="connsiteY9" fmla="*/ 55034 h 156634"/>
                    <a:gd name="connsiteX10" fmla="*/ 529167 w 759883"/>
                    <a:gd name="connsiteY10" fmla="*/ 0 h 156634"/>
                    <a:gd name="connsiteX11" fmla="*/ 245533 w 759883"/>
                    <a:gd name="connsiteY11" fmla="*/ 14817 h 156634"/>
                    <a:gd name="connsiteX0" fmla="*/ 267758 w 782108"/>
                    <a:gd name="connsiteY0" fmla="*/ 14817 h 156634"/>
                    <a:gd name="connsiteX1" fmla="*/ 155575 w 782108"/>
                    <a:gd name="connsiteY1" fmla="*/ 5926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77862 w 782108"/>
                    <a:gd name="connsiteY9" fmla="*/ 39159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77862 w 851958"/>
                    <a:gd name="connsiteY9" fmla="*/ 3968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5575 w 851958"/>
                    <a:gd name="connsiteY1" fmla="*/ 23282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8445 w 872595"/>
                    <a:gd name="connsiteY7" fmla="*/ 150282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58805"/>
                    <a:gd name="connsiteX1" fmla="*/ 177799 w 872595"/>
                    <a:gd name="connsiteY1" fmla="*/ 28044 h 158805"/>
                    <a:gd name="connsiteX2" fmla="*/ 0 w 872595"/>
                    <a:gd name="connsiteY2" fmla="*/ 1587 h 158805"/>
                    <a:gd name="connsiteX3" fmla="*/ 203729 w 872595"/>
                    <a:gd name="connsiteY3" fmla="*/ 155574 h 158805"/>
                    <a:gd name="connsiteX4" fmla="*/ 419629 w 872595"/>
                    <a:gd name="connsiteY4" fmla="*/ 129645 h 158805"/>
                    <a:gd name="connsiteX5" fmla="*/ 459845 w 872595"/>
                    <a:gd name="connsiteY5" fmla="*/ 57678 h 158805"/>
                    <a:gd name="connsiteX6" fmla="*/ 502179 w 872595"/>
                    <a:gd name="connsiteY6" fmla="*/ 123295 h 158805"/>
                    <a:gd name="connsiteX7" fmla="*/ 688445 w 872595"/>
                    <a:gd name="connsiteY7" fmla="*/ 150282 h 158805"/>
                    <a:gd name="connsiteX8" fmla="*/ 872595 w 872595"/>
                    <a:gd name="connsiteY8" fmla="*/ 0 h 158805"/>
                    <a:gd name="connsiteX9" fmla="*/ 711199 w 872595"/>
                    <a:gd name="connsiteY9" fmla="*/ 20637 h 158805"/>
                    <a:gd name="connsiteX10" fmla="*/ 572029 w 872595"/>
                    <a:gd name="connsiteY10" fmla="*/ 528 h 158805"/>
                    <a:gd name="connsiteX11" fmla="*/ 288395 w 872595"/>
                    <a:gd name="connsiteY11" fmla="*/ 15345 h 158805"/>
                    <a:gd name="connsiteX0" fmla="*/ 288395 w 897995"/>
                    <a:gd name="connsiteY0" fmla="*/ 64558 h 208018"/>
                    <a:gd name="connsiteX1" fmla="*/ 177799 w 897995"/>
                    <a:gd name="connsiteY1" fmla="*/ 77257 h 208018"/>
                    <a:gd name="connsiteX2" fmla="*/ 0 w 897995"/>
                    <a:gd name="connsiteY2" fmla="*/ 50800 h 208018"/>
                    <a:gd name="connsiteX3" fmla="*/ 203729 w 897995"/>
                    <a:gd name="connsiteY3" fmla="*/ 204787 h 208018"/>
                    <a:gd name="connsiteX4" fmla="*/ 419629 w 897995"/>
                    <a:gd name="connsiteY4" fmla="*/ 178858 h 208018"/>
                    <a:gd name="connsiteX5" fmla="*/ 459845 w 897995"/>
                    <a:gd name="connsiteY5" fmla="*/ 106891 h 208018"/>
                    <a:gd name="connsiteX6" fmla="*/ 502179 w 897995"/>
                    <a:gd name="connsiteY6" fmla="*/ 172508 h 208018"/>
                    <a:gd name="connsiteX7" fmla="*/ 688445 w 897995"/>
                    <a:gd name="connsiteY7" fmla="*/ 199495 h 208018"/>
                    <a:gd name="connsiteX8" fmla="*/ 897995 w 897995"/>
                    <a:gd name="connsiteY8" fmla="*/ 0 h 208018"/>
                    <a:gd name="connsiteX9" fmla="*/ 711199 w 897995"/>
                    <a:gd name="connsiteY9" fmla="*/ 69850 h 208018"/>
                    <a:gd name="connsiteX10" fmla="*/ 572029 w 897995"/>
                    <a:gd name="connsiteY10" fmla="*/ 49741 h 208018"/>
                    <a:gd name="connsiteX11" fmla="*/ 288395 w 897995"/>
                    <a:gd name="connsiteY11" fmla="*/ 64558 h 20801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11199 w 897995"/>
                    <a:gd name="connsiteY9" fmla="*/ 76200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27074 w 897995"/>
                    <a:gd name="connsiteY9" fmla="*/ 587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78858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94733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21252"/>
                    <a:gd name="connsiteX1" fmla="*/ 177799 w 897995"/>
                    <a:gd name="connsiteY1" fmla="*/ 83607 h 221252"/>
                    <a:gd name="connsiteX2" fmla="*/ 0 w 897995"/>
                    <a:gd name="connsiteY2" fmla="*/ 57150 h 221252"/>
                    <a:gd name="connsiteX3" fmla="*/ 203729 w 897995"/>
                    <a:gd name="connsiteY3" fmla="*/ 211137 h 221252"/>
                    <a:gd name="connsiteX4" fmla="*/ 411692 w 897995"/>
                    <a:gd name="connsiteY4" fmla="*/ 207433 h 221252"/>
                    <a:gd name="connsiteX5" fmla="*/ 459845 w 897995"/>
                    <a:gd name="connsiteY5" fmla="*/ 113241 h 221252"/>
                    <a:gd name="connsiteX6" fmla="*/ 502179 w 897995"/>
                    <a:gd name="connsiteY6" fmla="*/ 194733 h 221252"/>
                    <a:gd name="connsiteX7" fmla="*/ 720195 w 897995"/>
                    <a:gd name="connsiteY7" fmla="*/ 207433 h 221252"/>
                    <a:gd name="connsiteX8" fmla="*/ 897995 w 897995"/>
                    <a:gd name="connsiteY8" fmla="*/ 0 h 221252"/>
                    <a:gd name="connsiteX9" fmla="*/ 706437 w 897995"/>
                    <a:gd name="connsiteY9" fmla="*/ 71437 h 221252"/>
                    <a:gd name="connsiteX10" fmla="*/ 572029 w 897995"/>
                    <a:gd name="connsiteY10" fmla="*/ 56091 h 221252"/>
                    <a:gd name="connsiteX11" fmla="*/ 288395 w 897995"/>
                    <a:gd name="connsiteY11" fmla="*/ 70908 h 221252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31326"/>
                    <a:gd name="connsiteX1" fmla="*/ 177799 w 897995"/>
                    <a:gd name="connsiteY1" fmla="*/ 83607 h 231326"/>
                    <a:gd name="connsiteX2" fmla="*/ 0 w 897995"/>
                    <a:gd name="connsiteY2" fmla="*/ 57150 h 231326"/>
                    <a:gd name="connsiteX3" fmla="*/ 203729 w 897995"/>
                    <a:gd name="connsiteY3" fmla="*/ 211137 h 231326"/>
                    <a:gd name="connsiteX4" fmla="*/ 411692 w 897995"/>
                    <a:gd name="connsiteY4" fmla="*/ 207433 h 231326"/>
                    <a:gd name="connsiteX5" fmla="*/ 459845 w 897995"/>
                    <a:gd name="connsiteY5" fmla="*/ 113241 h 231326"/>
                    <a:gd name="connsiteX6" fmla="*/ 502179 w 897995"/>
                    <a:gd name="connsiteY6" fmla="*/ 194733 h 231326"/>
                    <a:gd name="connsiteX7" fmla="*/ 717020 w 897995"/>
                    <a:gd name="connsiteY7" fmla="*/ 199495 h 231326"/>
                    <a:gd name="connsiteX8" fmla="*/ 897995 w 897995"/>
                    <a:gd name="connsiteY8" fmla="*/ 0 h 231326"/>
                    <a:gd name="connsiteX9" fmla="*/ 706437 w 897995"/>
                    <a:gd name="connsiteY9" fmla="*/ 71437 h 231326"/>
                    <a:gd name="connsiteX10" fmla="*/ 572029 w 897995"/>
                    <a:gd name="connsiteY10" fmla="*/ 56091 h 231326"/>
                    <a:gd name="connsiteX11" fmla="*/ 288395 w 897995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97920 w 907520"/>
                    <a:gd name="connsiteY0" fmla="*/ 70908 h 231326"/>
                    <a:gd name="connsiteX1" fmla="*/ 187324 w 907520"/>
                    <a:gd name="connsiteY1" fmla="*/ 83607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11704 w 905932"/>
                    <a:gd name="connsiteY6" fmla="*/ 188383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316970 w 924982"/>
                    <a:gd name="connsiteY0" fmla="*/ 64558 h 224976"/>
                    <a:gd name="connsiteX1" fmla="*/ 204786 w 924982"/>
                    <a:gd name="connsiteY1" fmla="*/ 85195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4982" h="224976">
                      <a:moveTo>
                        <a:pt x="316970" y="64558"/>
                      </a:moveTo>
                      <a:cubicBezTo>
                        <a:pt x="282751" y="71966"/>
                        <a:pt x="277105" y="80963"/>
                        <a:pt x="230186" y="83608"/>
                      </a:cubicBezTo>
                      <a:cubicBezTo>
                        <a:pt x="144461" y="76376"/>
                        <a:pt x="61912" y="42156"/>
                        <a:pt x="0" y="20637"/>
                      </a:cubicBezTo>
                      <a:cubicBezTo>
                        <a:pt x="64735" y="93132"/>
                        <a:pt x="156456" y="173566"/>
                        <a:pt x="232304" y="204787"/>
                      </a:cubicBezTo>
                      <a:cubicBezTo>
                        <a:pt x="321733" y="228953"/>
                        <a:pt x="381000" y="235655"/>
                        <a:pt x="440267" y="201083"/>
                      </a:cubicBezTo>
                      <a:cubicBezTo>
                        <a:pt x="471134" y="180269"/>
                        <a:pt x="468663" y="175331"/>
                        <a:pt x="486832" y="140229"/>
                      </a:cubicBezTo>
                      <a:cubicBezTo>
                        <a:pt x="502530" y="177976"/>
                        <a:pt x="502356" y="177623"/>
                        <a:pt x="525992" y="199495"/>
                      </a:cubicBezTo>
                      <a:cubicBezTo>
                        <a:pt x="570089" y="242357"/>
                        <a:pt x="685622" y="215370"/>
                        <a:pt x="745595" y="193145"/>
                      </a:cubicBezTo>
                      <a:cubicBezTo>
                        <a:pt x="813857" y="147285"/>
                        <a:pt x="871007" y="61735"/>
                        <a:pt x="924982" y="0"/>
                      </a:cubicBezTo>
                      <a:cubicBezTo>
                        <a:pt x="871183" y="13229"/>
                        <a:pt x="795161" y="59796"/>
                        <a:pt x="735012" y="65087"/>
                      </a:cubicBezTo>
                      <a:cubicBezTo>
                        <a:pt x="674335" y="63147"/>
                        <a:pt x="646994" y="56444"/>
                        <a:pt x="600604" y="49741"/>
                      </a:cubicBezTo>
                      <a:lnTo>
                        <a:pt x="316970" y="6455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0" name="Oval 399"/>
                <p:cNvSpPr/>
                <p:nvPr/>
              </p:nvSpPr>
              <p:spPr>
                <a:xfrm>
                  <a:off x="2881641" y="2983448"/>
                  <a:ext cx="393614" cy="241125"/>
                </a:xfrm>
                <a:prstGeom prst="ellipse">
                  <a:avLst/>
                </a:prstGeom>
                <a:solidFill>
                  <a:srgbClr val="F8ABA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1" name="Oval 400"/>
                <p:cNvSpPr/>
                <p:nvPr/>
              </p:nvSpPr>
              <p:spPr>
                <a:xfrm>
                  <a:off x="3091987" y="3045960"/>
                  <a:ext cx="111617" cy="68376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Freeform 34"/>
                <p:cNvSpPr/>
                <p:nvPr/>
              </p:nvSpPr>
              <p:spPr>
                <a:xfrm>
                  <a:off x="2335576" y="2189557"/>
                  <a:ext cx="1222872" cy="1065600"/>
                </a:xfrm>
                <a:custGeom>
                  <a:avLst/>
                  <a:gdLst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408244 h 1058239"/>
                    <a:gd name="connsiteX1" fmla="*/ 991518 w 1222872"/>
                    <a:gd name="connsiteY1" fmla="*/ 11637 h 1058239"/>
                    <a:gd name="connsiteX2" fmla="*/ 462708 w 1222872"/>
                    <a:gd name="connsiteY2" fmla="*/ 33670 h 1058239"/>
                    <a:gd name="connsiteX3" fmla="*/ 11017 w 1222872"/>
                    <a:gd name="connsiteY3" fmla="*/ 419261 h 1058239"/>
                    <a:gd name="connsiteX4" fmla="*/ 0 w 1222872"/>
                    <a:gd name="connsiteY4" fmla="*/ 981121 h 1058239"/>
                    <a:gd name="connsiteX5" fmla="*/ 33051 w 1222872"/>
                    <a:gd name="connsiteY5" fmla="*/ 1058239 h 1058239"/>
                    <a:gd name="connsiteX6" fmla="*/ 165253 w 1222872"/>
                    <a:gd name="connsiteY6" fmla="*/ 782817 h 1058239"/>
                    <a:gd name="connsiteX7" fmla="*/ 319489 w 1222872"/>
                    <a:gd name="connsiteY7" fmla="*/ 518413 h 1058239"/>
                    <a:gd name="connsiteX8" fmla="*/ 1222872 w 1222872"/>
                    <a:gd name="connsiteY8" fmla="*/ 408244 h 1058239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22872" h="1065600">
                      <a:moveTo>
                        <a:pt x="1222872" y="415605"/>
                      </a:moveTo>
                      <a:cubicBezTo>
                        <a:pt x="1145754" y="283403"/>
                        <a:pt x="1129596" y="151200"/>
                        <a:pt x="991518" y="18998"/>
                      </a:cubicBezTo>
                      <a:cubicBezTo>
                        <a:pt x="810168" y="-14298"/>
                        <a:pt x="644058" y="-1873"/>
                        <a:pt x="462708" y="41031"/>
                      </a:cubicBezTo>
                      <a:cubicBezTo>
                        <a:pt x="256264" y="169561"/>
                        <a:pt x="176821" y="247292"/>
                        <a:pt x="31337" y="426622"/>
                      </a:cubicBezTo>
                      <a:cubicBezTo>
                        <a:pt x="-19749" y="613909"/>
                        <a:pt x="10446" y="801195"/>
                        <a:pt x="0" y="988482"/>
                      </a:cubicBezTo>
                      <a:lnTo>
                        <a:pt x="33051" y="1065600"/>
                      </a:lnTo>
                      <a:lnTo>
                        <a:pt x="165253" y="790178"/>
                      </a:lnTo>
                      <a:lnTo>
                        <a:pt x="319489" y="525774"/>
                      </a:lnTo>
                      <a:lnTo>
                        <a:pt x="1222872" y="415605"/>
                      </a:lnTo>
                      <a:close/>
                    </a:path>
                  </a:pathLst>
                </a:custGeom>
                <a:solidFill>
                  <a:srgbClr val="B22F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6" name="Freeform 375"/>
                <p:cNvSpPr/>
                <p:nvPr/>
              </p:nvSpPr>
              <p:spPr>
                <a:xfrm rot="21053156">
                  <a:off x="2380798" y="2514363"/>
                  <a:ext cx="1297815" cy="365799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9" name="Freeform 408"/>
                <p:cNvSpPr/>
                <p:nvPr/>
              </p:nvSpPr>
              <p:spPr>
                <a:xfrm>
                  <a:off x="2172263" y="3119131"/>
                  <a:ext cx="292003" cy="267298"/>
                </a:xfrm>
                <a:custGeom>
                  <a:avLst/>
                  <a:gdLst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6852 h 251231"/>
                    <a:gd name="connsiteX1" fmla="*/ 115503 w 240631"/>
                    <a:gd name="connsiteY1" fmla="*/ 974 h 251231"/>
                    <a:gd name="connsiteX2" fmla="*/ 192505 w 240631"/>
                    <a:gd name="connsiteY2" fmla="*/ 29850 h 251231"/>
                    <a:gd name="connsiteX3" fmla="*/ 240631 w 240631"/>
                    <a:gd name="connsiteY3" fmla="*/ 87602 h 251231"/>
                    <a:gd name="connsiteX4" fmla="*/ 240631 w 240631"/>
                    <a:gd name="connsiteY4" fmla="*/ 164604 h 251231"/>
                    <a:gd name="connsiteX5" fmla="*/ 240631 w 240631"/>
                    <a:gd name="connsiteY5" fmla="*/ 164604 h 251231"/>
                    <a:gd name="connsiteX6" fmla="*/ 125128 w 240631"/>
                    <a:gd name="connsiteY6" fmla="*/ 251231 h 251231"/>
                    <a:gd name="connsiteX7" fmla="*/ 125128 w 240631"/>
                    <a:gd name="connsiteY7" fmla="*/ 251231 h 251231"/>
                    <a:gd name="connsiteX8" fmla="*/ 0 w 240631"/>
                    <a:gd name="connsiteY8" fmla="*/ 154978 h 251231"/>
                    <a:gd name="connsiteX9" fmla="*/ 0 w 240631"/>
                    <a:gd name="connsiteY9" fmla="*/ 154978 h 251231"/>
                    <a:gd name="connsiteX10" fmla="*/ 57751 w 240631"/>
                    <a:gd name="connsiteY10" fmla="*/ 106852 h 251231"/>
                    <a:gd name="connsiteX0" fmla="*/ 57751 w 240631"/>
                    <a:gd name="connsiteY0" fmla="*/ 108059 h 252438"/>
                    <a:gd name="connsiteX1" fmla="*/ 115503 w 240631"/>
                    <a:gd name="connsiteY1" fmla="*/ 2181 h 252438"/>
                    <a:gd name="connsiteX2" fmla="*/ 192505 w 240631"/>
                    <a:gd name="connsiteY2" fmla="*/ 31057 h 252438"/>
                    <a:gd name="connsiteX3" fmla="*/ 240631 w 240631"/>
                    <a:gd name="connsiteY3" fmla="*/ 88809 h 252438"/>
                    <a:gd name="connsiteX4" fmla="*/ 240631 w 240631"/>
                    <a:gd name="connsiteY4" fmla="*/ 165811 h 252438"/>
                    <a:gd name="connsiteX5" fmla="*/ 240631 w 240631"/>
                    <a:gd name="connsiteY5" fmla="*/ 165811 h 252438"/>
                    <a:gd name="connsiteX6" fmla="*/ 125128 w 240631"/>
                    <a:gd name="connsiteY6" fmla="*/ 252438 h 252438"/>
                    <a:gd name="connsiteX7" fmla="*/ 125128 w 240631"/>
                    <a:gd name="connsiteY7" fmla="*/ 252438 h 252438"/>
                    <a:gd name="connsiteX8" fmla="*/ 0 w 240631"/>
                    <a:gd name="connsiteY8" fmla="*/ 156185 h 252438"/>
                    <a:gd name="connsiteX9" fmla="*/ 0 w 240631"/>
                    <a:gd name="connsiteY9" fmla="*/ 156185 h 252438"/>
                    <a:gd name="connsiteX10" fmla="*/ 57751 w 240631"/>
                    <a:gd name="connsiteY10" fmla="*/ 108059 h 252438"/>
                    <a:gd name="connsiteX0" fmla="*/ 57751 w 240631"/>
                    <a:gd name="connsiteY0" fmla="*/ 110584 h 254963"/>
                    <a:gd name="connsiteX1" fmla="*/ 115503 w 240631"/>
                    <a:gd name="connsiteY1" fmla="*/ 4706 h 254963"/>
                    <a:gd name="connsiteX2" fmla="*/ 230605 w 240631"/>
                    <a:gd name="connsiteY2" fmla="*/ 22470 h 254963"/>
                    <a:gd name="connsiteX3" fmla="*/ 240631 w 240631"/>
                    <a:gd name="connsiteY3" fmla="*/ 91334 h 254963"/>
                    <a:gd name="connsiteX4" fmla="*/ 240631 w 240631"/>
                    <a:gd name="connsiteY4" fmla="*/ 168336 h 254963"/>
                    <a:gd name="connsiteX5" fmla="*/ 240631 w 240631"/>
                    <a:gd name="connsiteY5" fmla="*/ 168336 h 254963"/>
                    <a:gd name="connsiteX6" fmla="*/ 125128 w 240631"/>
                    <a:gd name="connsiteY6" fmla="*/ 254963 h 254963"/>
                    <a:gd name="connsiteX7" fmla="*/ 125128 w 240631"/>
                    <a:gd name="connsiteY7" fmla="*/ 254963 h 254963"/>
                    <a:gd name="connsiteX8" fmla="*/ 0 w 240631"/>
                    <a:gd name="connsiteY8" fmla="*/ 158710 h 254963"/>
                    <a:gd name="connsiteX9" fmla="*/ 0 w 240631"/>
                    <a:gd name="connsiteY9" fmla="*/ 158710 h 254963"/>
                    <a:gd name="connsiteX10" fmla="*/ 57751 w 24063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59681 w 272381"/>
                    <a:gd name="connsiteY5" fmla="*/ 195324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9039"/>
                    <a:gd name="connsiteY0" fmla="*/ 110584 h 254963"/>
                    <a:gd name="connsiteX1" fmla="*/ 115503 w 279039"/>
                    <a:gd name="connsiteY1" fmla="*/ 4706 h 254963"/>
                    <a:gd name="connsiteX2" fmla="*/ 230605 w 279039"/>
                    <a:gd name="connsiteY2" fmla="*/ 22470 h 254963"/>
                    <a:gd name="connsiteX3" fmla="*/ 272381 w 279039"/>
                    <a:gd name="connsiteY3" fmla="*/ 104034 h 254963"/>
                    <a:gd name="connsiteX4" fmla="*/ 278731 w 279039"/>
                    <a:gd name="connsiteY4" fmla="*/ 161986 h 254963"/>
                    <a:gd name="connsiteX5" fmla="*/ 259681 w 279039"/>
                    <a:gd name="connsiteY5" fmla="*/ 195324 h 254963"/>
                    <a:gd name="connsiteX6" fmla="*/ 125128 w 279039"/>
                    <a:gd name="connsiteY6" fmla="*/ 254963 h 254963"/>
                    <a:gd name="connsiteX7" fmla="*/ 125128 w 279039"/>
                    <a:gd name="connsiteY7" fmla="*/ 254963 h 254963"/>
                    <a:gd name="connsiteX8" fmla="*/ 0 w 279039"/>
                    <a:gd name="connsiteY8" fmla="*/ 158710 h 254963"/>
                    <a:gd name="connsiteX9" fmla="*/ 0 w 279039"/>
                    <a:gd name="connsiteY9" fmla="*/ 158710 h 254963"/>
                    <a:gd name="connsiteX10" fmla="*/ 57751 w 279039"/>
                    <a:gd name="connsiteY10" fmla="*/ 110584 h 254963"/>
                    <a:gd name="connsiteX0" fmla="*/ 57751 w 284588"/>
                    <a:gd name="connsiteY0" fmla="*/ 110584 h 254963"/>
                    <a:gd name="connsiteX1" fmla="*/ 115503 w 284588"/>
                    <a:gd name="connsiteY1" fmla="*/ 4706 h 254963"/>
                    <a:gd name="connsiteX2" fmla="*/ 230605 w 284588"/>
                    <a:gd name="connsiteY2" fmla="*/ 22470 h 254963"/>
                    <a:gd name="connsiteX3" fmla="*/ 272381 w 284588"/>
                    <a:gd name="connsiteY3" fmla="*/ 104034 h 254963"/>
                    <a:gd name="connsiteX4" fmla="*/ 278731 w 284588"/>
                    <a:gd name="connsiteY4" fmla="*/ 161986 h 254963"/>
                    <a:gd name="connsiteX5" fmla="*/ 270794 w 284588"/>
                    <a:gd name="connsiteY5" fmla="*/ 222312 h 254963"/>
                    <a:gd name="connsiteX6" fmla="*/ 125128 w 284588"/>
                    <a:gd name="connsiteY6" fmla="*/ 254963 h 254963"/>
                    <a:gd name="connsiteX7" fmla="*/ 125128 w 284588"/>
                    <a:gd name="connsiteY7" fmla="*/ 254963 h 254963"/>
                    <a:gd name="connsiteX8" fmla="*/ 0 w 284588"/>
                    <a:gd name="connsiteY8" fmla="*/ 158710 h 254963"/>
                    <a:gd name="connsiteX9" fmla="*/ 0 w 284588"/>
                    <a:gd name="connsiteY9" fmla="*/ 158710 h 254963"/>
                    <a:gd name="connsiteX10" fmla="*/ 57751 w 284588"/>
                    <a:gd name="connsiteY10" fmla="*/ 110584 h 254963"/>
                    <a:gd name="connsiteX0" fmla="*/ 57751 w 284588"/>
                    <a:gd name="connsiteY0" fmla="*/ 110584 h 269251"/>
                    <a:gd name="connsiteX1" fmla="*/ 115503 w 284588"/>
                    <a:gd name="connsiteY1" fmla="*/ 4706 h 269251"/>
                    <a:gd name="connsiteX2" fmla="*/ 230605 w 284588"/>
                    <a:gd name="connsiteY2" fmla="*/ 22470 h 269251"/>
                    <a:gd name="connsiteX3" fmla="*/ 272381 w 284588"/>
                    <a:gd name="connsiteY3" fmla="*/ 104034 h 269251"/>
                    <a:gd name="connsiteX4" fmla="*/ 278731 w 284588"/>
                    <a:gd name="connsiteY4" fmla="*/ 161986 h 269251"/>
                    <a:gd name="connsiteX5" fmla="*/ 270794 w 284588"/>
                    <a:gd name="connsiteY5" fmla="*/ 222312 h 269251"/>
                    <a:gd name="connsiteX6" fmla="*/ 125128 w 284588"/>
                    <a:gd name="connsiteY6" fmla="*/ 254963 h 269251"/>
                    <a:gd name="connsiteX7" fmla="*/ 136241 w 284588"/>
                    <a:gd name="connsiteY7" fmla="*/ 269251 h 269251"/>
                    <a:gd name="connsiteX8" fmla="*/ 0 w 284588"/>
                    <a:gd name="connsiteY8" fmla="*/ 158710 h 269251"/>
                    <a:gd name="connsiteX9" fmla="*/ 0 w 284588"/>
                    <a:gd name="connsiteY9" fmla="*/ 158710 h 269251"/>
                    <a:gd name="connsiteX10" fmla="*/ 57751 w 284588"/>
                    <a:gd name="connsiteY10" fmla="*/ 110584 h 269251"/>
                    <a:gd name="connsiteX0" fmla="*/ 57751 w 281308"/>
                    <a:gd name="connsiteY0" fmla="*/ 110584 h 277599"/>
                    <a:gd name="connsiteX1" fmla="*/ 115503 w 281308"/>
                    <a:gd name="connsiteY1" fmla="*/ 4706 h 277599"/>
                    <a:gd name="connsiteX2" fmla="*/ 230605 w 281308"/>
                    <a:gd name="connsiteY2" fmla="*/ 22470 h 277599"/>
                    <a:gd name="connsiteX3" fmla="*/ 272381 w 281308"/>
                    <a:gd name="connsiteY3" fmla="*/ 104034 h 277599"/>
                    <a:gd name="connsiteX4" fmla="*/ 278731 w 281308"/>
                    <a:gd name="connsiteY4" fmla="*/ 161986 h 277599"/>
                    <a:gd name="connsiteX5" fmla="*/ 270794 w 281308"/>
                    <a:gd name="connsiteY5" fmla="*/ 222312 h 277599"/>
                    <a:gd name="connsiteX6" fmla="*/ 172753 w 281308"/>
                    <a:gd name="connsiteY6" fmla="*/ 264488 h 277599"/>
                    <a:gd name="connsiteX7" fmla="*/ 136241 w 281308"/>
                    <a:gd name="connsiteY7" fmla="*/ 269251 h 277599"/>
                    <a:gd name="connsiteX8" fmla="*/ 0 w 281308"/>
                    <a:gd name="connsiteY8" fmla="*/ 158710 h 277599"/>
                    <a:gd name="connsiteX9" fmla="*/ 0 w 281308"/>
                    <a:gd name="connsiteY9" fmla="*/ 158710 h 277599"/>
                    <a:gd name="connsiteX10" fmla="*/ 57751 w 281308"/>
                    <a:gd name="connsiteY10" fmla="*/ 110584 h 277599"/>
                    <a:gd name="connsiteX0" fmla="*/ 57751 w 281308"/>
                    <a:gd name="connsiteY0" fmla="*/ 110584 h 270168"/>
                    <a:gd name="connsiteX1" fmla="*/ 115503 w 281308"/>
                    <a:gd name="connsiteY1" fmla="*/ 4706 h 270168"/>
                    <a:gd name="connsiteX2" fmla="*/ 230605 w 281308"/>
                    <a:gd name="connsiteY2" fmla="*/ 22470 h 270168"/>
                    <a:gd name="connsiteX3" fmla="*/ 272381 w 281308"/>
                    <a:gd name="connsiteY3" fmla="*/ 104034 h 270168"/>
                    <a:gd name="connsiteX4" fmla="*/ 278731 w 281308"/>
                    <a:gd name="connsiteY4" fmla="*/ 161986 h 270168"/>
                    <a:gd name="connsiteX5" fmla="*/ 270794 w 281308"/>
                    <a:gd name="connsiteY5" fmla="*/ 222312 h 270168"/>
                    <a:gd name="connsiteX6" fmla="*/ 172753 w 281308"/>
                    <a:gd name="connsiteY6" fmla="*/ 264488 h 270168"/>
                    <a:gd name="connsiteX7" fmla="*/ 94966 w 281308"/>
                    <a:gd name="connsiteY7" fmla="*/ 258139 h 270168"/>
                    <a:gd name="connsiteX8" fmla="*/ 0 w 281308"/>
                    <a:gd name="connsiteY8" fmla="*/ 158710 h 270168"/>
                    <a:gd name="connsiteX9" fmla="*/ 0 w 281308"/>
                    <a:gd name="connsiteY9" fmla="*/ 158710 h 270168"/>
                    <a:gd name="connsiteX10" fmla="*/ 57751 w 281308"/>
                    <a:gd name="connsiteY10" fmla="*/ 110584 h 270168"/>
                    <a:gd name="connsiteX0" fmla="*/ 57751 w 283211"/>
                    <a:gd name="connsiteY0" fmla="*/ 110584 h 270168"/>
                    <a:gd name="connsiteX1" fmla="*/ 115503 w 283211"/>
                    <a:gd name="connsiteY1" fmla="*/ 4706 h 270168"/>
                    <a:gd name="connsiteX2" fmla="*/ 230605 w 283211"/>
                    <a:gd name="connsiteY2" fmla="*/ 22470 h 270168"/>
                    <a:gd name="connsiteX3" fmla="*/ 272381 w 283211"/>
                    <a:gd name="connsiteY3" fmla="*/ 104034 h 270168"/>
                    <a:gd name="connsiteX4" fmla="*/ 278731 w 283211"/>
                    <a:gd name="connsiteY4" fmla="*/ 161986 h 270168"/>
                    <a:gd name="connsiteX5" fmla="*/ 270794 w 283211"/>
                    <a:gd name="connsiteY5" fmla="*/ 222312 h 270168"/>
                    <a:gd name="connsiteX6" fmla="*/ 172753 w 283211"/>
                    <a:gd name="connsiteY6" fmla="*/ 264488 h 270168"/>
                    <a:gd name="connsiteX7" fmla="*/ 94966 w 283211"/>
                    <a:gd name="connsiteY7" fmla="*/ 258139 h 270168"/>
                    <a:gd name="connsiteX8" fmla="*/ 0 w 283211"/>
                    <a:gd name="connsiteY8" fmla="*/ 158710 h 270168"/>
                    <a:gd name="connsiteX9" fmla="*/ 0 w 283211"/>
                    <a:gd name="connsiteY9" fmla="*/ 158710 h 270168"/>
                    <a:gd name="connsiteX10" fmla="*/ 57751 w 28321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307547"/>
                    <a:gd name="connsiteY0" fmla="*/ 110584 h 270168"/>
                    <a:gd name="connsiteX1" fmla="*/ 115503 w 307547"/>
                    <a:gd name="connsiteY1" fmla="*/ 4706 h 270168"/>
                    <a:gd name="connsiteX2" fmla="*/ 230605 w 307547"/>
                    <a:gd name="connsiteY2" fmla="*/ 22470 h 270168"/>
                    <a:gd name="connsiteX3" fmla="*/ 291431 w 307547"/>
                    <a:gd name="connsiteY3" fmla="*/ 104034 h 270168"/>
                    <a:gd name="connsiteX4" fmla="*/ 307306 w 307547"/>
                    <a:gd name="connsiteY4" fmla="*/ 165161 h 270168"/>
                    <a:gd name="connsiteX5" fmla="*/ 270794 w 307547"/>
                    <a:gd name="connsiteY5" fmla="*/ 222312 h 270168"/>
                    <a:gd name="connsiteX6" fmla="*/ 172753 w 307547"/>
                    <a:gd name="connsiteY6" fmla="*/ 264488 h 270168"/>
                    <a:gd name="connsiteX7" fmla="*/ 94966 w 307547"/>
                    <a:gd name="connsiteY7" fmla="*/ 258139 h 270168"/>
                    <a:gd name="connsiteX8" fmla="*/ 0 w 307547"/>
                    <a:gd name="connsiteY8" fmla="*/ 158710 h 270168"/>
                    <a:gd name="connsiteX9" fmla="*/ 0 w 307547"/>
                    <a:gd name="connsiteY9" fmla="*/ 158710 h 270168"/>
                    <a:gd name="connsiteX10" fmla="*/ 57751 w 30754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1327"/>
                    <a:gd name="connsiteY0" fmla="*/ 110584 h 270168"/>
                    <a:gd name="connsiteX1" fmla="*/ 115503 w 301327"/>
                    <a:gd name="connsiteY1" fmla="*/ 4706 h 270168"/>
                    <a:gd name="connsiteX2" fmla="*/ 230605 w 301327"/>
                    <a:gd name="connsiteY2" fmla="*/ 22470 h 270168"/>
                    <a:gd name="connsiteX3" fmla="*/ 291431 w 301327"/>
                    <a:gd name="connsiteY3" fmla="*/ 104034 h 270168"/>
                    <a:gd name="connsiteX4" fmla="*/ 300956 w 301327"/>
                    <a:gd name="connsiteY4" fmla="*/ 165161 h 270168"/>
                    <a:gd name="connsiteX5" fmla="*/ 270794 w 301327"/>
                    <a:gd name="connsiteY5" fmla="*/ 222312 h 270168"/>
                    <a:gd name="connsiteX6" fmla="*/ 172753 w 301327"/>
                    <a:gd name="connsiteY6" fmla="*/ 264488 h 270168"/>
                    <a:gd name="connsiteX7" fmla="*/ 94966 w 301327"/>
                    <a:gd name="connsiteY7" fmla="*/ 258139 h 270168"/>
                    <a:gd name="connsiteX8" fmla="*/ 0 w 301327"/>
                    <a:gd name="connsiteY8" fmla="*/ 158710 h 270168"/>
                    <a:gd name="connsiteX9" fmla="*/ 0 w 301327"/>
                    <a:gd name="connsiteY9" fmla="*/ 158710 h 270168"/>
                    <a:gd name="connsiteX10" fmla="*/ 57751 w 301327"/>
                    <a:gd name="connsiteY10" fmla="*/ 110584 h 270168"/>
                    <a:gd name="connsiteX0" fmla="*/ 57751 w 295178"/>
                    <a:gd name="connsiteY0" fmla="*/ 110584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57751 w 295178"/>
                    <a:gd name="connsiteY10" fmla="*/ 110584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12700 w 295178"/>
                    <a:gd name="connsiteY9" fmla="*/ 192047 h 270168"/>
                    <a:gd name="connsiteX10" fmla="*/ 35526 w 295178"/>
                    <a:gd name="connsiteY10" fmla="*/ 55021 h 270168"/>
                    <a:gd name="connsiteX0" fmla="*/ 22826 w 282478"/>
                    <a:gd name="connsiteY0" fmla="*/ 55021 h 268233"/>
                    <a:gd name="connsiteX1" fmla="*/ 102803 w 282478"/>
                    <a:gd name="connsiteY1" fmla="*/ 4706 h 268233"/>
                    <a:gd name="connsiteX2" fmla="*/ 217905 w 282478"/>
                    <a:gd name="connsiteY2" fmla="*/ 22470 h 268233"/>
                    <a:gd name="connsiteX3" fmla="*/ 278731 w 282478"/>
                    <a:gd name="connsiteY3" fmla="*/ 104034 h 268233"/>
                    <a:gd name="connsiteX4" fmla="*/ 281906 w 282478"/>
                    <a:gd name="connsiteY4" fmla="*/ 171511 h 268233"/>
                    <a:gd name="connsiteX5" fmla="*/ 258094 w 282478"/>
                    <a:gd name="connsiteY5" fmla="*/ 222312 h 268233"/>
                    <a:gd name="connsiteX6" fmla="*/ 160053 w 282478"/>
                    <a:gd name="connsiteY6" fmla="*/ 264488 h 268233"/>
                    <a:gd name="connsiteX7" fmla="*/ 82266 w 282478"/>
                    <a:gd name="connsiteY7" fmla="*/ 258139 h 268233"/>
                    <a:gd name="connsiteX8" fmla="*/ 23813 w 282478"/>
                    <a:gd name="connsiteY8" fmla="*/ 193635 h 268233"/>
                    <a:gd name="connsiteX9" fmla="*/ 0 w 282478"/>
                    <a:gd name="connsiteY9" fmla="*/ 192047 h 268233"/>
                    <a:gd name="connsiteX10" fmla="*/ 22826 w 282478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7298"/>
                    <a:gd name="connsiteX1" fmla="*/ 112328 w 292003"/>
                    <a:gd name="connsiteY1" fmla="*/ 4706 h 267298"/>
                    <a:gd name="connsiteX2" fmla="*/ 227430 w 292003"/>
                    <a:gd name="connsiteY2" fmla="*/ 22470 h 267298"/>
                    <a:gd name="connsiteX3" fmla="*/ 288256 w 292003"/>
                    <a:gd name="connsiteY3" fmla="*/ 104034 h 267298"/>
                    <a:gd name="connsiteX4" fmla="*/ 291431 w 292003"/>
                    <a:gd name="connsiteY4" fmla="*/ 171511 h 267298"/>
                    <a:gd name="connsiteX5" fmla="*/ 267619 w 292003"/>
                    <a:gd name="connsiteY5" fmla="*/ 222312 h 267298"/>
                    <a:gd name="connsiteX6" fmla="*/ 169578 w 292003"/>
                    <a:gd name="connsiteY6" fmla="*/ 264488 h 267298"/>
                    <a:gd name="connsiteX7" fmla="*/ 91791 w 292003"/>
                    <a:gd name="connsiteY7" fmla="*/ 258139 h 267298"/>
                    <a:gd name="connsiteX8" fmla="*/ 23813 w 292003"/>
                    <a:gd name="connsiteY8" fmla="*/ 215860 h 267298"/>
                    <a:gd name="connsiteX9" fmla="*/ 0 w 292003"/>
                    <a:gd name="connsiteY9" fmla="*/ 138072 h 267298"/>
                    <a:gd name="connsiteX10" fmla="*/ 32351 w 292003"/>
                    <a:gd name="connsiteY10" fmla="*/ 55021 h 2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2003" h="267298">
                      <a:moveTo>
                        <a:pt x="32351" y="55021"/>
                      </a:moveTo>
                      <a:cubicBezTo>
                        <a:pt x="59539" y="19728"/>
                        <a:pt x="70852" y="22536"/>
                        <a:pt x="112328" y="4706"/>
                      </a:cubicBezTo>
                      <a:cubicBezTo>
                        <a:pt x="149108" y="-1544"/>
                        <a:pt x="212875" y="-6205"/>
                        <a:pt x="227430" y="22470"/>
                      </a:cubicBezTo>
                      <a:cubicBezTo>
                        <a:pt x="241355" y="49658"/>
                        <a:pt x="285444" y="59383"/>
                        <a:pt x="288256" y="104034"/>
                      </a:cubicBezTo>
                      <a:cubicBezTo>
                        <a:pt x="296722" y="152455"/>
                        <a:pt x="286933" y="137510"/>
                        <a:pt x="291431" y="171511"/>
                      </a:cubicBezTo>
                      <a:cubicBezTo>
                        <a:pt x="294055" y="191349"/>
                        <a:pt x="287928" y="206816"/>
                        <a:pt x="267619" y="222312"/>
                      </a:cubicBezTo>
                      <a:cubicBezTo>
                        <a:pt x="247310" y="237808"/>
                        <a:pt x="198883" y="258517"/>
                        <a:pt x="169578" y="264488"/>
                      </a:cubicBezTo>
                      <a:cubicBezTo>
                        <a:pt x="140273" y="270459"/>
                        <a:pt x="116085" y="266244"/>
                        <a:pt x="91791" y="258139"/>
                      </a:cubicBezTo>
                      <a:cubicBezTo>
                        <a:pt x="67497" y="250034"/>
                        <a:pt x="69227" y="252707"/>
                        <a:pt x="23813" y="215860"/>
                      </a:cubicBezTo>
                      <a:cubicBezTo>
                        <a:pt x="12700" y="197339"/>
                        <a:pt x="1" y="170880"/>
                        <a:pt x="0" y="138072"/>
                      </a:cubicBezTo>
                      <a:cubicBezTo>
                        <a:pt x="2847" y="100863"/>
                        <a:pt x="21567" y="82705"/>
                        <a:pt x="32351" y="550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A7C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451" name="Freeform 450"/>
          <p:cNvSpPr/>
          <p:nvPr/>
        </p:nvSpPr>
        <p:spPr>
          <a:xfrm rot="515014">
            <a:off x="-2755683" y="6644423"/>
            <a:ext cx="1216396" cy="1624263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  <a:gd name="connsiteX0" fmla="*/ 0 w 2242685"/>
              <a:gd name="connsiteY0" fmla="*/ 1514393 h 1683437"/>
              <a:gd name="connsiteX1" fmla="*/ 823782 w 2242685"/>
              <a:gd name="connsiteY1" fmla="*/ 88589 h 1683437"/>
              <a:gd name="connsiteX2" fmla="*/ 1819173 w 2242685"/>
              <a:gd name="connsiteY2" fmla="*/ 60978 h 1683437"/>
              <a:gd name="connsiteX3" fmla="*/ 2242685 w 2242685"/>
              <a:gd name="connsiteY3" fmla="*/ 1543269 h 1683437"/>
              <a:gd name="connsiteX4" fmla="*/ 0 w 2242685"/>
              <a:gd name="connsiteY4" fmla="*/ 1514393 h 1683437"/>
              <a:gd name="connsiteX0" fmla="*/ 0 w 2242685"/>
              <a:gd name="connsiteY0" fmla="*/ 1520766 h 1689810"/>
              <a:gd name="connsiteX1" fmla="*/ 823782 w 2242685"/>
              <a:gd name="connsiteY1" fmla="*/ 94962 h 1689810"/>
              <a:gd name="connsiteX2" fmla="*/ 1553897 w 2242685"/>
              <a:gd name="connsiteY2" fmla="*/ 55958 h 1689810"/>
              <a:gd name="connsiteX3" fmla="*/ 2242685 w 2242685"/>
              <a:gd name="connsiteY3" fmla="*/ 1549642 h 1689810"/>
              <a:gd name="connsiteX4" fmla="*/ 0 w 2242685"/>
              <a:gd name="connsiteY4" fmla="*/ 1520766 h 1689810"/>
              <a:gd name="connsiteX0" fmla="*/ 0 w 2242685"/>
              <a:gd name="connsiteY0" fmla="*/ 1474458 h 1643502"/>
              <a:gd name="connsiteX1" fmla="*/ 823782 w 2242685"/>
              <a:gd name="connsiteY1" fmla="*/ 48654 h 1643502"/>
              <a:gd name="connsiteX2" fmla="*/ 1553897 w 2242685"/>
              <a:gd name="connsiteY2" fmla="*/ 9650 h 1643502"/>
              <a:gd name="connsiteX3" fmla="*/ 2242685 w 2242685"/>
              <a:gd name="connsiteY3" fmla="*/ 1503334 h 1643502"/>
              <a:gd name="connsiteX4" fmla="*/ 0 w 2242685"/>
              <a:gd name="connsiteY4" fmla="*/ 1474458 h 1643502"/>
              <a:gd name="connsiteX0" fmla="*/ 0 w 2242685"/>
              <a:gd name="connsiteY0" fmla="*/ 1464808 h 1633852"/>
              <a:gd name="connsiteX1" fmla="*/ 823782 w 2242685"/>
              <a:gd name="connsiteY1" fmla="*/ 39004 h 1633852"/>
              <a:gd name="connsiteX2" fmla="*/ 1553897 w 2242685"/>
              <a:gd name="connsiteY2" fmla="*/ 0 h 1633852"/>
              <a:gd name="connsiteX3" fmla="*/ 2242685 w 2242685"/>
              <a:gd name="connsiteY3" fmla="*/ 1493684 h 1633852"/>
              <a:gd name="connsiteX4" fmla="*/ 0 w 2242685"/>
              <a:gd name="connsiteY4" fmla="*/ 1464808 h 1633852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3782 w 2242685"/>
              <a:gd name="connsiteY1" fmla="*/ 53228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2242685"/>
              <a:gd name="connsiteY0" fmla="*/ 1479032 h 1648076"/>
              <a:gd name="connsiteX1" fmla="*/ 829591 w 2242685"/>
              <a:gd name="connsiteY1" fmla="*/ 76305 h 1648076"/>
              <a:gd name="connsiteX2" fmla="*/ 1537196 w 2242685"/>
              <a:gd name="connsiteY2" fmla="*/ 0 h 1648076"/>
              <a:gd name="connsiteX3" fmla="*/ 2242685 w 2242685"/>
              <a:gd name="connsiteY3" fmla="*/ 1507908 h 1648076"/>
              <a:gd name="connsiteX4" fmla="*/ 0 w 2242685"/>
              <a:gd name="connsiteY4" fmla="*/ 1479032 h 1648076"/>
              <a:gd name="connsiteX0" fmla="*/ 0 w 1553840"/>
              <a:gd name="connsiteY0" fmla="*/ 1479032 h 1597260"/>
              <a:gd name="connsiteX1" fmla="*/ 829591 w 1553840"/>
              <a:gd name="connsiteY1" fmla="*/ 76305 h 1597260"/>
              <a:gd name="connsiteX2" fmla="*/ 1537196 w 1553840"/>
              <a:gd name="connsiteY2" fmla="*/ 0 h 1597260"/>
              <a:gd name="connsiteX3" fmla="*/ 1553839 w 1553840"/>
              <a:gd name="connsiteY3" fmla="*/ 1377502 h 1597260"/>
              <a:gd name="connsiteX4" fmla="*/ 0 w 1553840"/>
              <a:gd name="connsiteY4" fmla="*/ 1479032 h 1597260"/>
              <a:gd name="connsiteX0" fmla="*/ 0 w 1569270"/>
              <a:gd name="connsiteY0" fmla="*/ 1479032 h 1597260"/>
              <a:gd name="connsiteX1" fmla="*/ 829591 w 1569270"/>
              <a:gd name="connsiteY1" fmla="*/ 76305 h 1597260"/>
              <a:gd name="connsiteX2" fmla="*/ 1537196 w 1569270"/>
              <a:gd name="connsiteY2" fmla="*/ 0 h 1597260"/>
              <a:gd name="connsiteX3" fmla="*/ 1553839 w 1569270"/>
              <a:gd name="connsiteY3" fmla="*/ 1377502 h 1597260"/>
              <a:gd name="connsiteX4" fmla="*/ 0 w 1569270"/>
              <a:gd name="connsiteY4" fmla="*/ 1479032 h 1597260"/>
              <a:gd name="connsiteX0" fmla="*/ 0 w 1553839"/>
              <a:gd name="connsiteY0" fmla="*/ 1479032 h 1597260"/>
              <a:gd name="connsiteX1" fmla="*/ 829591 w 1553839"/>
              <a:gd name="connsiteY1" fmla="*/ 76305 h 1597260"/>
              <a:gd name="connsiteX2" fmla="*/ 1537196 w 1553839"/>
              <a:gd name="connsiteY2" fmla="*/ 0 h 1597260"/>
              <a:gd name="connsiteX3" fmla="*/ 1553839 w 1553839"/>
              <a:gd name="connsiteY3" fmla="*/ 1377502 h 1597260"/>
              <a:gd name="connsiteX4" fmla="*/ 0 w 1553839"/>
              <a:gd name="connsiteY4" fmla="*/ 1479032 h 1597260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29591 w 1537196"/>
              <a:gd name="connsiteY1" fmla="*/ 7630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5929 w 1537196"/>
              <a:gd name="connsiteY1" fmla="*/ 63025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37196"/>
              <a:gd name="connsiteY0" fmla="*/ 1479032 h 1601709"/>
              <a:gd name="connsiteX1" fmla="*/ 844946 w 1537196"/>
              <a:gd name="connsiteY1" fmla="*/ 75407 h 1601709"/>
              <a:gd name="connsiteX2" fmla="*/ 1537196 w 1537196"/>
              <a:gd name="connsiteY2" fmla="*/ 0 h 1601709"/>
              <a:gd name="connsiteX3" fmla="*/ 1478806 w 1537196"/>
              <a:gd name="connsiteY3" fmla="*/ 1392161 h 1601709"/>
              <a:gd name="connsiteX4" fmla="*/ 0 w 1537196"/>
              <a:gd name="connsiteY4" fmla="*/ 1479032 h 1601709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43625"/>
              <a:gd name="connsiteY0" fmla="*/ 1469779 h 1592456"/>
              <a:gd name="connsiteX1" fmla="*/ 844946 w 1543625"/>
              <a:gd name="connsiteY1" fmla="*/ 66154 h 1592456"/>
              <a:gd name="connsiteX2" fmla="*/ 1543625 w 1543625"/>
              <a:gd name="connsiteY2" fmla="*/ 0 h 1592456"/>
              <a:gd name="connsiteX3" fmla="*/ 1478806 w 1543625"/>
              <a:gd name="connsiteY3" fmla="*/ 1382908 h 1592456"/>
              <a:gd name="connsiteX4" fmla="*/ 0 w 1543625"/>
              <a:gd name="connsiteY4" fmla="*/ 1469779 h 1592456"/>
              <a:gd name="connsiteX0" fmla="*/ 0 w 1552855"/>
              <a:gd name="connsiteY0" fmla="*/ 1465696 h 1588373"/>
              <a:gd name="connsiteX1" fmla="*/ 844946 w 1552855"/>
              <a:gd name="connsiteY1" fmla="*/ 62071 h 1588373"/>
              <a:gd name="connsiteX2" fmla="*/ 1552854 w 1552855"/>
              <a:gd name="connsiteY2" fmla="*/ 0 h 1588373"/>
              <a:gd name="connsiteX3" fmla="*/ 1478806 w 1552855"/>
              <a:gd name="connsiteY3" fmla="*/ 1378825 h 1588373"/>
              <a:gd name="connsiteX4" fmla="*/ 0 w 1552855"/>
              <a:gd name="connsiteY4" fmla="*/ 1465696 h 1588373"/>
              <a:gd name="connsiteX0" fmla="*/ 0 w 1553230"/>
              <a:gd name="connsiteY0" fmla="*/ 1484807 h 1607484"/>
              <a:gd name="connsiteX1" fmla="*/ 844946 w 1553230"/>
              <a:gd name="connsiteY1" fmla="*/ 81182 h 1607484"/>
              <a:gd name="connsiteX2" fmla="*/ 1553231 w 1553230"/>
              <a:gd name="connsiteY2" fmla="*/ 0 h 1607484"/>
              <a:gd name="connsiteX3" fmla="*/ 1478806 w 1553230"/>
              <a:gd name="connsiteY3" fmla="*/ 1397936 h 1607484"/>
              <a:gd name="connsiteX4" fmla="*/ 0 w 1553230"/>
              <a:gd name="connsiteY4" fmla="*/ 1484807 h 1607484"/>
              <a:gd name="connsiteX0" fmla="*/ 0 w 1553231"/>
              <a:gd name="connsiteY0" fmla="*/ 1484807 h 1607484"/>
              <a:gd name="connsiteX1" fmla="*/ 844946 w 1553231"/>
              <a:gd name="connsiteY1" fmla="*/ 81182 h 1607484"/>
              <a:gd name="connsiteX2" fmla="*/ 1553231 w 1553231"/>
              <a:gd name="connsiteY2" fmla="*/ 0 h 1607484"/>
              <a:gd name="connsiteX3" fmla="*/ 1478806 w 1553231"/>
              <a:gd name="connsiteY3" fmla="*/ 1397936 h 1607484"/>
              <a:gd name="connsiteX4" fmla="*/ 0 w 1553231"/>
              <a:gd name="connsiteY4" fmla="*/ 1484807 h 160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3231" h="1607484">
                <a:moveTo>
                  <a:pt x="0" y="1484807"/>
                </a:moveTo>
                <a:cubicBezTo>
                  <a:pt x="214964" y="1093380"/>
                  <a:pt x="39371" y="1409811"/>
                  <a:pt x="844946" y="81182"/>
                </a:cubicBezTo>
                <a:lnTo>
                  <a:pt x="1553231" y="0"/>
                </a:lnTo>
                <a:cubicBezTo>
                  <a:pt x="1474387" y="1397139"/>
                  <a:pt x="1536925" y="869"/>
                  <a:pt x="1478806" y="1397936"/>
                </a:cubicBezTo>
                <a:cubicBezTo>
                  <a:pt x="981501" y="1574399"/>
                  <a:pt x="280737" y="1720626"/>
                  <a:pt x="0" y="1484807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9" name="Group 78"/>
          <p:cNvGrpSpPr/>
          <p:nvPr/>
        </p:nvGrpSpPr>
        <p:grpSpPr>
          <a:xfrm>
            <a:off x="-3383125" y="3146643"/>
            <a:ext cx="3149837" cy="3622541"/>
            <a:chOff x="-995262" y="3146643"/>
            <a:chExt cx="3149837" cy="3622541"/>
          </a:xfrm>
        </p:grpSpPr>
        <p:grpSp>
          <p:nvGrpSpPr>
            <p:cNvPr id="526" name="Group 525"/>
            <p:cNvGrpSpPr/>
            <p:nvPr/>
          </p:nvGrpSpPr>
          <p:grpSpPr>
            <a:xfrm>
              <a:off x="-995262" y="3146643"/>
              <a:ext cx="3149837" cy="3622541"/>
              <a:chOff x="10225122" y="2748954"/>
              <a:chExt cx="3149837" cy="3622541"/>
            </a:xfrm>
          </p:grpSpPr>
          <p:sp>
            <p:nvSpPr>
              <p:cNvPr id="527" name="Freeform 526"/>
              <p:cNvSpPr/>
              <p:nvPr/>
            </p:nvSpPr>
            <p:spPr>
              <a:xfrm>
                <a:off x="11695275" y="4629026"/>
                <a:ext cx="262466" cy="203200"/>
              </a:xfrm>
              <a:custGeom>
                <a:avLst/>
                <a:gdLst>
                  <a:gd name="connsiteX0" fmla="*/ 0 w 262466"/>
                  <a:gd name="connsiteY0" fmla="*/ 8466 h 203200"/>
                  <a:gd name="connsiteX1" fmla="*/ 262466 w 262466"/>
                  <a:gd name="connsiteY1" fmla="*/ 0 h 203200"/>
                  <a:gd name="connsiteX2" fmla="*/ 211666 w 262466"/>
                  <a:gd name="connsiteY2" fmla="*/ 203200 h 203200"/>
                  <a:gd name="connsiteX3" fmla="*/ 67733 w 262466"/>
                  <a:gd name="connsiteY3" fmla="*/ 194733 h 203200"/>
                  <a:gd name="connsiteX4" fmla="*/ 0 w 262466"/>
                  <a:gd name="connsiteY4" fmla="*/ 8466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466" h="203200">
                    <a:moveTo>
                      <a:pt x="0" y="8466"/>
                    </a:moveTo>
                    <a:lnTo>
                      <a:pt x="262466" y="0"/>
                    </a:lnTo>
                    <a:lnTo>
                      <a:pt x="211666" y="203200"/>
                    </a:lnTo>
                    <a:lnTo>
                      <a:pt x="67733" y="194733"/>
                    </a:lnTo>
                    <a:lnTo>
                      <a:pt x="0" y="8466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8" name="Freeform 527"/>
              <p:cNvSpPr/>
              <p:nvPr/>
            </p:nvSpPr>
            <p:spPr>
              <a:xfrm>
                <a:off x="11629658" y="5998509"/>
                <a:ext cx="158750" cy="177800"/>
              </a:xfrm>
              <a:custGeom>
                <a:avLst/>
                <a:gdLst>
                  <a:gd name="connsiteX0" fmla="*/ 0 w 158750"/>
                  <a:gd name="connsiteY0" fmla="*/ 6350 h 177800"/>
                  <a:gd name="connsiteX1" fmla="*/ 44450 w 158750"/>
                  <a:gd name="connsiteY1" fmla="*/ 171450 h 177800"/>
                  <a:gd name="connsiteX2" fmla="*/ 101600 w 158750"/>
                  <a:gd name="connsiteY2" fmla="*/ 177800 h 177800"/>
                  <a:gd name="connsiteX3" fmla="*/ 158750 w 158750"/>
                  <a:gd name="connsiteY3" fmla="*/ 0 h 177800"/>
                  <a:gd name="connsiteX4" fmla="*/ 0 w 158750"/>
                  <a:gd name="connsiteY4" fmla="*/ 635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750" h="177800">
                    <a:moveTo>
                      <a:pt x="0" y="6350"/>
                    </a:moveTo>
                    <a:lnTo>
                      <a:pt x="44450" y="171450"/>
                    </a:lnTo>
                    <a:lnTo>
                      <a:pt x="101600" y="177800"/>
                    </a:lnTo>
                    <a:lnTo>
                      <a:pt x="158750" y="0"/>
                    </a:lnTo>
                    <a:lnTo>
                      <a:pt x="0" y="635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9" name="Freeform 528"/>
              <p:cNvSpPr/>
              <p:nvPr/>
            </p:nvSpPr>
            <p:spPr>
              <a:xfrm>
                <a:off x="11956688" y="5998509"/>
                <a:ext cx="158750" cy="177800"/>
              </a:xfrm>
              <a:custGeom>
                <a:avLst/>
                <a:gdLst>
                  <a:gd name="connsiteX0" fmla="*/ 0 w 158750"/>
                  <a:gd name="connsiteY0" fmla="*/ 6350 h 177800"/>
                  <a:gd name="connsiteX1" fmla="*/ 44450 w 158750"/>
                  <a:gd name="connsiteY1" fmla="*/ 171450 h 177800"/>
                  <a:gd name="connsiteX2" fmla="*/ 101600 w 158750"/>
                  <a:gd name="connsiteY2" fmla="*/ 177800 h 177800"/>
                  <a:gd name="connsiteX3" fmla="*/ 158750 w 158750"/>
                  <a:gd name="connsiteY3" fmla="*/ 0 h 177800"/>
                  <a:gd name="connsiteX4" fmla="*/ 0 w 158750"/>
                  <a:gd name="connsiteY4" fmla="*/ 635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750" h="177800">
                    <a:moveTo>
                      <a:pt x="0" y="6350"/>
                    </a:moveTo>
                    <a:lnTo>
                      <a:pt x="44450" y="171450"/>
                    </a:lnTo>
                    <a:lnTo>
                      <a:pt x="101600" y="177800"/>
                    </a:lnTo>
                    <a:lnTo>
                      <a:pt x="158750" y="0"/>
                    </a:lnTo>
                    <a:lnTo>
                      <a:pt x="0" y="635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0" name="Flowchart: Delay 529"/>
              <p:cNvSpPr/>
              <p:nvPr/>
            </p:nvSpPr>
            <p:spPr>
              <a:xfrm rot="16200000">
                <a:off x="11595446" y="6143829"/>
                <a:ext cx="211927" cy="243405"/>
              </a:xfrm>
              <a:prstGeom prst="flowChartDelay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1" name="Flowchart: Delay 530"/>
              <p:cNvSpPr/>
              <p:nvPr/>
            </p:nvSpPr>
            <p:spPr>
              <a:xfrm rot="16200000">
                <a:off x="11912946" y="6143829"/>
                <a:ext cx="211927" cy="243405"/>
              </a:xfrm>
              <a:prstGeom prst="flowChartDelay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11982029" y="6203838"/>
                <a:ext cx="114874" cy="45719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11672656" y="6203838"/>
                <a:ext cx="114874" cy="45719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4" name="Freeform 533"/>
              <p:cNvSpPr/>
              <p:nvPr/>
            </p:nvSpPr>
            <p:spPr>
              <a:xfrm>
                <a:off x="11628010" y="3582192"/>
                <a:ext cx="420748" cy="301766"/>
              </a:xfrm>
              <a:custGeom>
                <a:avLst/>
                <a:gdLst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77800 h 279400"/>
                  <a:gd name="connsiteX1" fmla="*/ 0 w 419100"/>
                  <a:gd name="connsiteY1" fmla="*/ 50800 h 279400"/>
                  <a:gd name="connsiteX2" fmla="*/ 120650 w 419100"/>
                  <a:gd name="connsiteY2" fmla="*/ 127000 h 279400"/>
                  <a:gd name="connsiteX3" fmla="*/ 133350 w 419100"/>
                  <a:gd name="connsiteY3" fmla="*/ 0 h 279400"/>
                  <a:gd name="connsiteX4" fmla="*/ 184150 w 419100"/>
                  <a:gd name="connsiteY4" fmla="*/ 101600 h 279400"/>
                  <a:gd name="connsiteX5" fmla="*/ 266700 w 419100"/>
                  <a:gd name="connsiteY5" fmla="*/ 44450 h 279400"/>
                  <a:gd name="connsiteX6" fmla="*/ 323850 w 419100"/>
                  <a:gd name="connsiteY6" fmla="*/ 50800 h 279400"/>
                  <a:gd name="connsiteX7" fmla="*/ 298450 w 419100"/>
                  <a:gd name="connsiteY7" fmla="*/ 107950 h 279400"/>
                  <a:gd name="connsiteX8" fmla="*/ 368300 w 419100"/>
                  <a:gd name="connsiteY8" fmla="*/ 76200 h 279400"/>
                  <a:gd name="connsiteX9" fmla="*/ 419100 w 419100"/>
                  <a:gd name="connsiteY9" fmla="*/ 139700 h 279400"/>
                  <a:gd name="connsiteX10" fmla="*/ 374650 w 419100"/>
                  <a:gd name="connsiteY10" fmla="*/ 171450 h 279400"/>
                  <a:gd name="connsiteX11" fmla="*/ 355600 w 419100"/>
                  <a:gd name="connsiteY11" fmla="*/ 266700 h 279400"/>
                  <a:gd name="connsiteX12" fmla="*/ 114300 w 419100"/>
                  <a:gd name="connsiteY12" fmla="*/ 279400 h 279400"/>
                  <a:gd name="connsiteX13" fmla="*/ 88900 w 419100"/>
                  <a:gd name="connsiteY13" fmla="*/ 177800 h 279400"/>
                  <a:gd name="connsiteX0" fmla="*/ 88900 w 419100"/>
                  <a:gd name="connsiteY0" fmla="*/ 199549 h 301149"/>
                  <a:gd name="connsiteX1" fmla="*/ 0 w 419100"/>
                  <a:gd name="connsiteY1" fmla="*/ 72549 h 301149"/>
                  <a:gd name="connsiteX2" fmla="*/ 120650 w 419100"/>
                  <a:gd name="connsiteY2" fmla="*/ 148749 h 301149"/>
                  <a:gd name="connsiteX3" fmla="*/ 133350 w 419100"/>
                  <a:gd name="connsiteY3" fmla="*/ 21749 h 301149"/>
                  <a:gd name="connsiteX4" fmla="*/ 184150 w 419100"/>
                  <a:gd name="connsiteY4" fmla="*/ 123349 h 301149"/>
                  <a:gd name="connsiteX5" fmla="*/ 266700 w 419100"/>
                  <a:gd name="connsiteY5" fmla="*/ 66199 h 301149"/>
                  <a:gd name="connsiteX6" fmla="*/ 323850 w 419100"/>
                  <a:gd name="connsiteY6" fmla="*/ 72549 h 301149"/>
                  <a:gd name="connsiteX7" fmla="*/ 298450 w 419100"/>
                  <a:gd name="connsiteY7" fmla="*/ 129699 h 301149"/>
                  <a:gd name="connsiteX8" fmla="*/ 368300 w 419100"/>
                  <a:gd name="connsiteY8" fmla="*/ 97949 h 301149"/>
                  <a:gd name="connsiteX9" fmla="*/ 419100 w 419100"/>
                  <a:gd name="connsiteY9" fmla="*/ 161449 h 301149"/>
                  <a:gd name="connsiteX10" fmla="*/ 374650 w 419100"/>
                  <a:gd name="connsiteY10" fmla="*/ 193199 h 301149"/>
                  <a:gd name="connsiteX11" fmla="*/ 355600 w 419100"/>
                  <a:gd name="connsiteY11" fmla="*/ 288449 h 301149"/>
                  <a:gd name="connsiteX12" fmla="*/ 114300 w 419100"/>
                  <a:gd name="connsiteY12" fmla="*/ 301149 h 301149"/>
                  <a:gd name="connsiteX13" fmla="*/ 88900 w 419100"/>
                  <a:gd name="connsiteY13" fmla="*/ 199549 h 301149"/>
                  <a:gd name="connsiteX0" fmla="*/ 88900 w 419100"/>
                  <a:gd name="connsiteY0" fmla="*/ 200166 h 301766"/>
                  <a:gd name="connsiteX1" fmla="*/ 0 w 419100"/>
                  <a:gd name="connsiteY1" fmla="*/ 73166 h 301766"/>
                  <a:gd name="connsiteX2" fmla="*/ 120650 w 419100"/>
                  <a:gd name="connsiteY2" fmla="*/ 149366 h 301766"/>
                  <a:gd name="connsiteX3" fmla="*/ 133350 w 419100"/>
                  <a:gd name="connsiteY3" fmla="*/ 22366 h 301766"/>
                  <a:gd name="connsiteX4" fmla="*/ 184150 w 419100"/>
                  <a:gd name="connsiteY4" fmla="*/ 123966 h 301766"/>
                  <a:gd name="connsiteX5" fmla="*/ 266700 w 419100"/>
                  <a:gd name="connsiteY5" fmla="*/ 66816 h 301766"/>
                  <a:gd name="connsiteX6" fmla="*/ 323850 w 419100"/>
                  <a:gd name="connsiteY6" fmla="*/ 73166 h 301766"/>
                  <a:gd name="connsiteX7" fmla="*/ 298450 w 419100"/>
                  <a:gd name="connsiteY7" fmla="*/ 130316 h 301766"/>
                  <a:gd name="connsiteX8" fmla="*/ 368300 w 419100"/>
                  <a:gd name="connsiteY8" fmla="*/ 98566 h 301766"/>
                  <a:gd name="connsiteX9" fmla="*/ 419100 w 419100"/>
                  <a:gd name="connsiteY9" fmla="*/ 162066 h 301766"/>
                  <a:gd name="connsiteX10" fmla="*/ 374650 w 419100"/>
                  <a:gd name="connsiteY10" fmla="*/ 193816 h 301766"/>
                  <a:gd name="connsiteX11" fmla="*/ 355600 w 419100"/>
                  <a:gd name="connsiteY11" fmla="*/ 289066 h 301766"/>
                  <a:gd name="connsiteX12" fmla="*/ 114300 w 419100"/>
                  <a:gd name="connsiteY12" fmla="*/ 301766 h 301766"/>
                  <a:gd name="connsiteX13" fmla="*/ 88900 w 419100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8348 w 420748"/>
                  <a:gd name="connsiteY5" fmla="*/ 66816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9948 w 420748"/>
                  <a:gd name="connsiteY8" fmla="*/ 98566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3598 w 420748"/>
                  <a:gd name="connsiteY8" fmla="*/ 8904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76298 w 420748"/>
                  <a:gd name="connsiteY10" fmla="*/ 193816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  <a:gd name="connsiteX0" fmla="*/ 90548 w 420748"/>
                  <a:gd name="connsiteY0" fmla="*/ 200166 h 301766"/>
                  <a:gd name="connsiteX1" fmla="*/ 1648 w 420748"/>
                  <a:gd name="connsiteY1" fmla="*/ 73166 h 301766"/>
                  <a:gd name="connsiteX2" fmla="*/ 122298 w 420748"/>
                  <a:gd name="connsiteY2" fmla="*/ 149366 h 301766"/>
                  <a:gd name="connsiteX3" fmla="*/ 134998 w 420748"/>
                  <a:gd name="connsiteY3" fmla="*/ 22366 h 301766"/>
                  <a:gd name="connsiteX4" fmla="*/ 185798 w 420748"/>
                  <a:gd name="connsiteY4" fmla="*/ 123966 h 301766"/>
                  <a:gd name="connsiteX5" fmla="*/ 260411 w 420748"/>
                  <a:gd name="connsiteY5" fmla="*/ 52529 h 301766"/>
                  <a:gd name="connsiteX6" fmla="*/ 325498 w 420748"/>
                  <a:gd name="connsiteY6" fmla="*/ 73166 h 301766"/>
                  <a:gd name="connsiteX7" fmla="*/ 300098 w 420748"/>
                  <a:gd name="connsiteY7" fmla="*/ 130316 h 301766"/>
                  <a:gd name="connsiteX8" fmla="*/ 366773 w 420748"/>
                  <a:gd name="connsiteY8" fmla="*/ 95391 h 301766"/>
                  <a:gd name="connsiteX9" fmla="*/ 420748 w 420748"/>
                  <a:gd name="connsiteY9" fmla="*/ 162066 h 301766"/>
                  <a:gd name="connsiteX10" fmla="*/ 396936 w 420748"/>
                  <a:gd name="connsiteY10" fmla="*/ 211279 h 301766"/>
                  <a:gd name="connsiteX11" fmla="*/ 357248 w 420748"/>
                  <a:gd name="connsiteY11" fmla="*/ 289066 h 301766"/>
                  <a:gd name="connsiteX12" fmla="*/ 115948 w 420748"/>
                  <a:gd name="connsiteY12" fmla="*/ 301766 h 301766"/>
                  <a:gd name="connsiteX13" fmla="*/ 90548 w 420748"/>
                  <a:gd name="connsiteY13" fmla="*/ 200166 h 30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0748" h="301766">
                    <a:moveTo>
                      <a:pt x="90548" y="200166"/>
                    </a:moveTo>
                    <a:cubicBezTo>
                      <a:pt x="60915" y="157833"/>
                      <a:pt x="18581" y="120261"/>
                      <a:pt x="1648" y="73166"/>
                    </a:cubicBezTo>
                    <a:cubicBezTo>
                      <a:pt x="-13697" y="11254"/>
                      <a:pt x="82081" y="123966"/>
                      <a:pt x="122298" y="149366"/>
                    </a:cubicBezTo>
                    <a:cubicBezTo>
                      <a:pt x="134468" y="110208"/>
                      <a:pt x="130765" y="64699"/>
                      <a:pt x="134998" y="22366"/>
                    </a:cubicBezTo>
                    <a:cubicBezTo>
                      <a:pt x="150343" y="-54893"/>
                      <a:pt x="168865" y="90099"/>
                      <a:pt x="185798" y="123966"/>
                    </a:cubicBezTo>
                    <a:cubicBezTo>
                      <a:pt x="213315" y="104916"/>
                      <a:pt x="212256" y="62054"/>
                      <a:pt x="260411" y="52529"/>
                    </a:cubicBezTo>
                    <a:cubicBezTo>
                      <a:pt x="310682" y="38771"/>
                      <a:pt x="322852" y="44062"/>
                      <a:pt x="325498" y="73166"/>
                    </a:cubicBezTo>
                    <a:cubicBezTo>
                      <a:pt x="320206" y="108091"/>
                      <a:pt x="308565" y="111266"/>
                      <a:pt x="300098" y="130316"/>
                    </a:cubicBezTo>
                    <a:cubicBezTo>
                      <a:pt x="321265" y="116558"/>
                      <a:pt x="337668" y="105974"/>
                      <a:pt x="366773" y="95391"/>
                    </a:cubicBezTo>
                    <a:cubicBezTo>
                      <a:pt x="408048" y="95920"/>
                      <a:pt x="420748" y="121849"/>
                      <a:pt x="420748" y="162066"/>
                    </a:cubicBezTo>
                    <a:cubicBezTo>
                      <a:pt x="412281" y="190112"/>
                      <a:pt x="411753" y="200696"/>
                      <a:pt x="396936" y="211279"/>
                    </a:cubicBezTo>
                    <a:lnTo>
                      <a:pt x="357248" y="289066"/>
                    </a:lnTo>
                    <a:lnTo>
                      <a:pt x="115948" y="301766"/>
                    </a:lnTo>
                    <a:lnTo>
                      <a:pt x="90548" y="200166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5" name="Freeform 534"/>
              <p:cNvSpPr/>
              <p:nvPr/>
            </p:nvSpPr>
            <p:spPr>
              <a:xfrm>
                <a:off x="12226558" y="3871259"/>
                <a:ext cx="457200" cy="232599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6" name="Freeform 535"/>
              <p:cNvSpPr/>
              <p:nvPr/>
            </p:nvSpPr>
            <p:spPr>
              <a:xfrm flipH="1">
                <a:off x="11015260" y="3915566"/>
                <a:ext cx="430470" cy="219000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7" name="Freeform 536"/>
              <p:cNvSpPr/>
              <p:nvPr/>
            </p:nvSpPr>
            <p:spPr>
              <a:xfrm>
                <a:off x="12278826" y="3905950"/>
                <a:ext cx="261729" cy="133154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8" name="Freeform 537"/>
              <p:cNvSpPr/>
              <p:nvPr/>
            </p:nvSpPr>
            <p:spPr>
              <a:xfrm flipH="1">
                <a:off x="11136401" y="3937548"/>
                <a:ext cx="276658" cy="140749"/>
              </a:xfrm>
              <a:custGeom>
                <a:avLst/>
                <a:gdLst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15900"/>
                  <a:gd name="connsiteX1" fmla="*/ 139700 w 457200"/>
                  <a:gd name="connsiteY1" fmla="*/ 215900 h 215900"/>
                  <a:gd name="connsiteX2" fmla="*/ 457200 w 457200"/>
                  <a:gd name="connsiteY2" fmla="*/ 146050 h 215900"/>
                  <a:gd name="connsiteX3" fmla="*/ 177800 w 457200"/>
                  <a:gd name="connsiteY3" fmla="*/ 12700 h 215900"/>
                  <a:gd name="connsiteX4" fmla="*/ 6350 w 457200"/>
                  <a:gd name="connsiteY4" fmla="*/ 0 h 215900"/>
                  <a:gd name="connsiteX5" fmla="*/ 0 w 457200"/>
                  <a:gd name="connsiteY5" fmla="*/ 63500 h 215900"/>
                  <a:gd name="connsiteX0" fmla="*/ 0 w 457200"/>
                  <a:gd name="connsiteY0" fmla="*/ 63500 h 226387"/>
                  <a:gd name="connsiteX1" fmla="*/ 139700 w 457200"/>
                  <a:gd name="connsiteY1" fmla="*/ 215900 h 226387"/>
                  <a:gd name="connsiteX2" fmla="*/ 457200 w 457200"/>
                  <a:gd name="connsiteY2" fmla="*/ 146050 h 226387"/>
                  <a:gd name="connsiteX3" fmla="*/ 177800 w 457200"/>
                  <a:gd name="connsiteY3" fmla="*/ 12700 h 226387"/>
                  <a:gd name="connsiteX4" fmla="*/ 6350 w 457200"/>
                  <a:gd name="connsiteY4" fmla="*/ 0 h 226387"/>
                  <a:gd name="connsiteX5" fmla="*/ 0 w 457200"/>
                  <a:gd name="connsiteY5" fmla="*/ 63500 h 2263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1887"/>
                  <a:gd name="connsiteX1" fmla="*/ 139700 w 457200"/>
                  <a:gd name="connsiteY1" fmla="*/ 215900 h 231887"/>
                  <a:gd name="connsiteX2" fmla="*/ 457200 w 457200"/>
                  <a:gd name="connsiteY2" fmla="*/ 146050 h 231887"/>
                  <a:gd name="connsiteX3" fmla="*/ 177800 w 457200"/>
                  <a:gd name="connsiteY3" fmla="*/ 12700 h 231887"/>
                  <a:gd name="connsiteX4" fmla="*/ 6350 w 457200"/>
                  <a:gd name="connsiteY4" fmla="*/ 0 h 231887"/>
                  <a:gd name="connsiteX5" fmla="*/ 0 w 457200"/>
                  <a:gd name="connsiteY5" fmla="*/ 63500 h 231887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  <a:gd name="connsiteX0" fmla="*/ 0 w 457200"/>
                  <a:gd name="connsiteY0" fmla="*/ 63500 h 232599"/>
                  <a:gd name="connsiteX1" fmla="*/ 139700 w 457200"/>
                  <a:gd name="connsiteY1" fmla="*/ 215900 h 232599"/>
                  <a:gd name="connsiteX2" fmla="*/ 457200 w 457200"/>
                  <a:gd name="connsiteY2" fmla="*/ 146050 h 232599"/>
                  <a:gd name="connsiteX3" fmla="*/ 177800 w 457200"/>
                  <a:gd name="connsiteY3" fmla="*/ 12700 h 232599"/>
                  <a:gd name="connsiteX4" fmla="*/ 6350 w 457200"/>
                  <a:gd name="connsiteY4" fmla="*/ 0 h 232599"/>
                  <a:gd name="connsiteX5" fmla="*/ 0 w 457200"/>
                  <a:gd name="connsiteY5" fmla="*/ 63500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200" h="232599">
                    <a:moveTo>
                      <a:pt x="0" y="63500"/>
                    </a:moveTo>
                    <a:cubicBezTo>
                      <a:pt x="46567" y="114300"/>
                      <a:pt x="63500" y="182034"/>
                      <a:pt x="139700" y="215900"/>
                    </a:cubicBezTo>
                    <a:cubicBezTo>
                      <a:pt x="287867" y="256117"/>
                      <a:pt x="433917" y="220133"/>
                      <a:pt x="457200" y="146050"/>
                    </a:cubicBezTo>
                    <a:cubicBezTo>
                      <a:pt x="448734" y="38100"/>
                      <a:pt x="260350" y="44450"/>
                      <a:pt x="177800" y="12700"/>
                    </a:cubicBezTo>
                    <a:cubicBezTo>
                      <a:pt x="116416" y="-2117"/>
                      <a:pt x="63500" y="4233"/>
                      <a:pt x="6350" y="0"/>
                    </a:cubicBez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C289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9" name="Freeform 538"/>
              <p:cNvSpPr/>
              <p:nvPr/>
            </p:nvSpPr>
            <p:spPr>
              <a:xfrm>
                <a:off x="12535591" y="3740026"/>
                <a:ext cx="497760" cy="223018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0" name="Freeform 539"/>
              <p:cNvSpPr/>
              <p:nvPr/>
            </p:nvSpPr>
            <p:spPr>
              <a:xfrm>
                <a:off x="12632958" y="3277783"/>
                <a:ext cx="190577" cy="352176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1" name="Freeform 540"/>
              <p:cNvSpPr/>
              <p:nvPr/>
            </p:nvSpPr>
            <p:spPr>
              <a:xfrm>
                <a:off x="12088128" y="2748954"/>
                <a:ext cx="1094717" cy="1140084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2" name="Freeform 541"/>
              <p:cNvSpPr/>
              <p:nvPr/>
            </p:nvSpPr>
            <p:spPr>
              <a:xfrm>
                <a:off x="12907959" y="3275949"/>
                <a:ext cx="467000" cy="397611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3" name="Freeform 542"/>
              <p:cNvSpPr/>
              <p:nvPr/>
            </p:nvSpPr>
            <p:spPr>
              <a:xfrm flipH="1">
                <a:off x="10492155" y="2795171"/>
                <a:ext cx="1093798" cy="1139127"/>
              </a:xfrm>
              <a:custGeom>
                <a:avLst/>
                <a:gdLst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36320"/>
                  <a:gd name="connsiteY0" fmla="*/ 929640 h 1046480"/>
                  <a:gd name="connsiteX1" fmla="*/ 848360 w 1036320"/>
                  <a:gd name="connsiteY1" fmla="*/ 660400 h 1046480"/>
                  <a:gd name="connsiteX2" fmla="*/ 1036320 w 1036320"/>
                  <a:gd name="connsiteY2" fmla="*/ 0 h 1046480"/>
                  <a:gd name="connsiteX3" fmla="*/ 1036320 w 1036320"/>
                  <a:gd name="connsiteY3" fmla="*/ 629920 h 1046480"/>
                  <a:gd name="connsiteX4" fmla="*/ 828040 w 1036320"/>
                  <a:gd name="connsiteY4" fmla="*/ 828040 h 1046480"/>
                  <a:gd name="connsiteX5" fmla="*/ 167640 w 1036320"/>
                  <a:gd name="connsiteY5" fmla="*/ 1046480 h 1046480"/>
                  <a:gd name="connsiteX6" fmla="*/ 40640 w 1036320"/>
                  <a:gd name="connsiteY6" fmla="*/ 1046480 h 1046480"/>
                  <a:gd name="connsiteX7" fmla="*/ 0 w 1036320"/>
                  <a:gd name="connsiteY7" fmla="*/ 960120 h 1046480"/>
                  <a:gd name="connsiteX8" fmla="*/ 101600 w 1036320"/>
                  <a:gd name="connsiteY8" fmla="*/ 929640 h 1046480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83356"/>
                  <a:gd name="connsiteY0" fmla="*/ 1015319 h 1132159"/>
                  <a:gd name="connsiteX1" fmla="*/ 848360 w 1083356"/>
                  <a:gd name="connsiteY1" fmla="*/ 746079 h 1132159"/>
                  <a:gd name="connsiteX2" fmla="*/ 1036320 w 1083356"/>
                  <a:gd name="connsiteY2" fmla="*/ 85679 h 1132159"/>
                  <a:gd name="connsiteX3" fmla="*/ 1036320 w 1083356"/>
                  <a:gd name="connsiteY3" fmla="*/ 715599 h 1132159"/>
                  <a:gd name="connsiteX4" fmla="*/ 828040 w 1083356"/>
                  <a:gd name="connsiteY4" fmla="*/ 913719 h 1132159"/>
                  <a:gd name="connsiteX5" fmla="*/ 167640 w 1083356"/>
                  <a:gd name="connsiteY5" fmla="*/ 1132159 h 1132159"/>
                  <a:gd name="connsiteX6" fmla="*/ 40640 w 1083356"/>
                  <a:gd name="connsiteY6" fmla="*/ 1132159 h 1132159"/>
                  <a:gd name="connsiteX7" fmla="*/ 0 w 1083356"/>
                  <a:gd name="connsiteY7" fmla="*/ 1045799 h 1132159"/>
                  <a:gd name="connsiteX8" fmla="*/ 101600 w 1083356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0658"/>
                  <a:gd name="connsiteY0" fmla="*/ 1015319 h 1132159"/>
                  <a:gd name="connsiteX1" fmla="*/ 848360 w 1090658"/>
                  <a:gd name="connsiteY1" fmla="*/ 746079 h 1132159"/>
                  <a:gd name="connsiteX2" fmla="*/ 1036320 w 1090658"/>
                  <a:gd name="connsiteY2" fmla="*/ 85679 h 1132159"/>
                  <a:gd name="connsiteX3" fmla="*/ 1036320 w 1090658"/>
                  <a:gd name="connsiteY3" fmla="*/ 715599 h 1132159"/>
                  <a:gd name="connsiteX4" fmla="*/ 828040 w 1090658"/>
                  <a:gd name="connsiteY4" fmla="*/ 913719 h 1132159"/>
                  <a:gd name="connsiteX5" fmla="*/ 167640 w 1090658"/>
                  <a:gd name="connsiteY5" fmla="*/ 1132159 h 1132159"/>
                  <a:gd name="connsiteX6" fmla="*/ 40640 w 1090658"/>
                  <a:gd name="connsiteY6" fmla="*/ 1132159 h 1132159"/>
                  <a:gd name="connsiteX7" fmla="*/ 0 w 1090658"/>
                  <a:gd name="connsiteY7" fmla="*/ 1045799 h 1132159"/>
                  <a:gd name="connsiteX8" fmla="*/ 101600 w 1090658"/>
                  <a:gd name="connsiteY8" fmla="*/ 1015319 h 1132159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2076"/>
                  <a:gd name="connsiteY0" fmla="*/ 1020581 h 1137421"/>
                  <a:gd name="connsiteX1" fmla="*/ 848360 w 1092076"/>
                  <a:gd name="connsiteY1" fmla="*/ 751341 h 1137421"/>
                  <a:gd name="connsiteX2" fmla="*/ 1036320 w 1092076"/>
                  <a:gd name="connsiteY2" fmla="*/ 90941 h 1137421"/>
                  <a:gd name="connsiteX3" fmla="*/ 1040554 w 1092076"/>
                  <a:gd name="connsiteY3" fmla="*/ 661594 h 1137421"/>
                  <a:gd name="connsiteX4" fmla="*/ 828040 w 1092076"/>
                  <a:gd name="connsiteY4" fmla="*/ 918981 h 1137421"/>
                  <a:gd name="connsiteX5" fmla="*/ 167640 w 1092076"/>
                  <a:gd name="connsiteY5" fmla="*/ 1137421 h 1137421"/>
                  <a:gd name="connsiteX6" fmla="*/ 40640 w 1092076"/>
                  <a:gd name="connsiteY6" fmla="*/ 1137421 h 1137421"/>
                  <a:gd name="connsiteX7" fmla="*/ 0 w 1092076"/>
                  <a:gd name="connsiteY7" fmla="*/ 1051061 h 1137421"/>
                  <a:gd name="connsiteX8" fmla="*/ 101600 w 1092076"/>
                  <a:gd name="connsiteY8" fmla="*/ 1020581 h 1137421"/>
                  <a:gd name="connsiteX0" fmla="*/ 101600 w 1095790"/>
                  <a:gd name="connsiteY0" fmla="*/ 1020581 h 1137421"/>
                  <a:gd name="connsiteX1" fmla="*/ 848360 w 1095790"/>
                  <a:gd name="connsiteY1" fmla="*/ 751341 h 1137421"/>
                  <a:gd name="connsiteX2" fmla="*/ 1036320 w 1095790"/>
                  <a:gd name="connsiteY2" fmla="*/ 90941 h 1137421"/>
                  <a:gd name="connsiteX3" fmla="*/ 1040554 w 1095790"/>
                  <a:gd name="connsiteY3" fmla="*/ 661594 h 1137421"/>
                  <a:gd name="connsiteX4" fmla="*/ 828040 w 1095790"/>
                  <a:gd name="connsiteY4" fmla="*/ 918981 h 1137421"/>
                  <a:gd name="connsiteX5" fmla="*/ 167640 w 1095790"/>
                  <a:gd name="connsiteY5" fmla="*/ 1137421 h 1137421"/>
                  <a:gd name="connsiteX6" fmla="*/ 40640 w 1095790"/>
                  <a:gd name="connsiteY6" fmla="*/ 1137421 h 1137421"/>
                  <a:gd name="connsiteX7" fmla="*/ 0 w 1095790"/>
                  <a:gd name="connsiteY7" fmla="*/ 1051061 h 1137421"/>
                  <a:gd name="connsiteX8" fmla="*/ 101600 w 1095790"/>
                  <a:gd name="connsiteY8" fmla="*/ 1020581 h 1137421"/>
                  <a:gd name="connsiteX0" fmla="*/ 101600 w 1097087"/>
                  <a:gd name="connsiteY0" fmla="*/ 1020581 h 1137421"/>
                  <a:gd name="connsiteX1" fmla="*/ 848360 w 1097087"/>
                  <a:gd name="connsiteY1" fmla="*/ 751341 h 1137421"/>
                  <a:gd name="connsiteX2" fmla="*/ 1036320 w 1097087"/>
                  <a:gd name="connsiteY2" fmla="*/ 90941 h 1137421"/>
                  <a:gd name="connsiteX3" fmla="*/ 1040554 w 1097087"/>
                  <a:gd name="connsiteY3" fmla="*/ 661594 h 1137421"/>
                  <a:gd name="connsiteX4" fmla="*/ 828040 w 1097087"/>
                  <a:gd name="connsiteY4" fmla="*/ 918981 h 1137421"/>
                  <a:gd name="connsiteX5" fmla="*/ 167640 w 1097087"/>
                  <a:gd name="connsiteY5" fmla="*/ 1137421 h 1137421"/>
                  <a:gd name="connsiteX6" fmla="*/ 40640 w 1097087"/>
                  <a:gd name="connsiteY6" fmla="*/ 1137421 h 1137421"/>
                  <a:gd name="connsiteX7" fmla="*/ 0 w 1097087"/>
                  <a:gd name="connsiteY7" fmla="*/ 1051061 h 1137421"/>
                  <a:gd name="connsiteX8" fmla="*/ 101600 w 1097087"/>
                  <a:gd name="connsiteY8" fmla="*/ 1020581 h 1137421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10260 w 1094717"/>
                  <a:gd name="connsiteY1" fmla="*/ 768821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2010 w 1094717"/>
                  <a:gd name="connsiteY1" fmla="*/ 72013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3543 w 1094717"/>
                  <a:gd name="connsiteY1" fmla="*/ 743420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39893 w 1094717"/>
                  <a:gd name="connsiteY1" fmla="*/ 7667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29310 w 1094717"/>
                  <a:gd name="connsiteY1" fmla="*/ 7540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48360 w 1094717"/>
                  <a:gd name="connsiteY1" fmla="*/ 72860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34954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  <a:gd name="connsiteX0" fmla="*/ 101600 w 1094717"/>
                  <a:gd name="connsiteY0" fmla="*/ 1023244 h 1140084"/>
                  <a:gd name="connsiteX1" fmla="*/ 854710 w 1094717"/>
                  <a:gd name="connsiteY1" fmla="*/ 751887 h 1140084"/>
                  <a:gd name="connsiteX2" fmla="*/ 1036320 w 1094717"/>
                  <a:gd name="connsiteY2" fmla="*/ 93604 h 1140084"/>
                  <a:gd name="connsiteX3" fmla="*/ 1034204 w 1094717"/>
                  <a:gd name="connsiteY3" fmla="*/ 636740 h 1140084"/>
                  <a:gd name="connsiteX4" fmla="*/ 828040 w 1094717"/>
                  <a:gd name="connsiteY4" fmla="*/ 921644 h 1140084"/>
                  <a:gd name="connsiteX5" fmla="*/ 167640 w 1094717"/>
                  <a:gd name="connsiteY5" fmla="*/ 1140084 h 1140084"/>
                  <a:gd name="connsiteX6" fmla="*/ 40640 w 1094717"/>
                  <a:gd name="connsiteY6" fmla="*/ 1140084 h 1140084"/>
                  <a:gd name="connsiteX7" fmla="*/ 0 w 1094717"/>
                  <a:gd name="connsiteY7" fmla="*/ 1053724 h 1140084"/>
                  <a:gd name="connsiteX8" fmla="*/ 101600 w 1094717"/>
                  <a:gd name="connsiteY8" fmla="*/ 1023244 h 114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717" h="1140084">
                    <a:moveTo>
                      <a:pt x="101600" y="1023244"/>
                    </a:moveTo>
                    <a:lnTo>
                      <a:pt x="854710" y="751887"/>
                    </a:lnTo>
                    <a:cubicBezTo>
                      <a:pt x="972925" y="549216"/>
                      <a:pt x="973667" y="313737"/>
                      <a:pt x="1036320" y="93604"/>
                    </a:cubicBezTo>
                    <a:cubicBezTo>
                      <a:pt x="1142153" y="-244639"/>
                      <a:pt x="1080771" y="426767"/>
                      <a:pt x="1034204" y="636740"/>
                    </a:cubicBezTo>
                    <a:cubicBezTo>
                      <a:pt x="1004994" y="753581"/>
                      <a:pt x="918634" y="866187"/>
                      <a:pt x="828040" y="921644"/>
                    </a:cubicBezTo>
                    <a:lnTo>
                      <a:pt x="167640" y="1140084"/>
                    </a:lnTo>
                    <a:lnTo>
                      <a:pt x="40640" y="1140084"/>
                    </a:lnTo>
                    <a:lnTo>
                      <a:pt x="0" y="1053724"/>
                    </a:lnTo>
                    <a:lnTo>
                      <a:pt x="101600" y="1023244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4" name="Freeform 543"/>
              <p:cNvSpPr/>
              <p:nvPr/>
            </p:nvSpPr>
            <p:spPr>
              <a:xfrm flipH="1">
                <a:off x="10225122" y="3256102"/>
                <a:ext cx="504951" cy="429923"/>
              </a:xfrm>
              <a:custGeom>
                <a:avLst/>
                <a:gdLst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16983"/>
                  <a:gd name="connsiteY0" fmla="*/ 243417 h 368300"/>
                  <a:gd name="connsiteX1" fmla="*/ 232833 w 416983"/>
                  <a:gd name="connsiteY1" fmla="*/ 169333 h 368300"/>
                  <a:gd name="connsiteX2" fmla="*/ 416983 w 416983"/>
                  <a:gd name="connsiteY2" fmla="*/ 0 h 368300"/>
                  <a:gd name="connsiteX3" fmla="*/ 192616 w 416983"/>
                  <a:gd name="connsiteY3" fmla="*/ 315383 h 368300"/>
                  <a:gd name="connsiteX4" fmla="*/ 0 w 416983"/>
                  <a:gd name="connsiteY4" fmla="*/ 368300 h 368300"/>
                  <a:gd name="connsiteX5" fmla="*/ 59266 w 416983"/>
                  <a:gd name="connsiteY5" fmla="*/ 243417 h 368300"/>
                  <a:gd name="connsiteX0" fmla="*/ 59266 w 467000"/>
                  <a:gd name="connsiteY0" fmla="*/ 272728 h 397611"/>
                  <a:gd name="connsiteX1" fmla="*/ 232833 w 467000"/>
                  <a:gd name="connsiteY1" fmla="*/ 198644 h 397611"/>
                  <a:gd name="connsiteX2" fmla="*/ 416983 w 467000"/>
                  <a:gd name="connsiteY2" fmla="*/ 29311 h 397611"/>
                  <a:gd name="connsiteX3" fmla="*/ 192616 w 467000"/>
                  <a:gd name="connsiteY3" fmla="*/ 344694 h 397611"/>
                  <a:gd name="connsiteX4" fmla="*/ 0 w 467000"/>
                  <a:gd name="connsiteY4" fmla="*/ 397611 h 397611"/>
                  <a:gd name="connsiteX5" fmla="*/ 59266 w 467000"/>
                  <a:gd name="connsiteY5" fmla="*/ 272728 h 39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000" h="397611">
                    <a:moveTo>
                      <a:pt x="59266" y="272728"/>
                    </a:moveTo>
                    <a:lnTo>
                      <a:pt x="232833" y="198644"/>
                    </a:lnTo>
                    <a:cubicBezTo>
                      <a:pt x="289983" y="129500"/>
                      <a:pt x="355600" y="85755"/>
                      <a:pt x="416983" y="29311"/>
                    </a:cubicBezTo>
                    <a:cubicBezTo>
                      <a:pt x="577144" y="-102628"/>
                      <a:pt x="311855" y="248032"/>
                      <a:pt x="192616" y="344694"/>
                    </a:cubicBezTo>
                    <a:lnTo>
                      <a:pt x="0" y="397611"/>
                    </a:lnTo>
                    <a:lnTo>
                      <a:pt x="59266" y="272728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5" name="Freeform 544"/>
              <p:cNvSpPr/>
              <p:nvPr/>
            </p:nvSpPr>
            <p:spPr>
              <a:xfrm rot="1926602" flipH="1" flipV="1">
                <a:off x="10765161" y="3463057"/>
                <a:ext cx="490280" cy="219667"/>
              </a:xfrm>
              <a:custGeom>
                <a:avLst/>
                <a:gdLst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80484"/>
                  <a:gd name="connsiteY0" fmla="*/ 55033 h 198966"/>
                  <a:gd name="connsiteX1" fmla="*/ 160867 w 480484"/>
                  <a:gd name="connsiteY1" fmla="*/ 146050 h 198966"/>
                  <a:gd name="connsiteX2" fmla="*/ 480484 w 480484"/>
                  <a:gd name="connsiteY2" fmla="*/ 198966 h 198966"/>
                  <a:gd name="connsiteX3" fmla="*/ 228600 w 480484"/>
                  <a:gd name="connsiteY3" fmla="*/ 57150 h 198966"/>
                  <a:gd name="connsiteX4" fmla="*/ 116417 w 480484"/>
                  <a:gd name="connsiteY4" fmla="*/ 0 h 198966"/>
                  <a:gd name="connsiteX5" fmla="*/ 0 w 480484"/>
                  <a:gd name="connsiteY5" fmla="*/ 55033 h 198966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8600 w 497760"/>
                  <a:gd name="connsiteY3" fmla="*/ 57150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  <a:gd name="connsiteX0" fmla="*/ 0 w 497760"/>
                  <a:gd name="connsiteY0" fmla="*/ 55033 h 223018"/>
                  <a:gd name="connsiteX1" fmla="*/ 160867 w 497760"/>
                  <a:gd name="connsiteY1" fmla="*/ 146050 h 223018"/>
                  <a:gd name="connsiteX2" fmla="*/ 480484 w 497760"/>
                  <a:gd name="connsiteY2" fmla="*/ 198966 h 223018"/>
                  <a:gd name="connsiteX3" fmla="*/ 222250 w 497760"/>
                  <a:gd name="connsiteY3" fmla="*/ 78317 h 223018"/>
                  <a:gd name="connsiteX4" fmla="*/ 116417 w 497760"/>
                  <a:gd name="connsiteY4" fmla="*/ 0 h 223018"/>
                  <a:gd name="connsiteX5" fmla="*/ 0 w 497760"/>
                  <a:gd name="connsiteY5" fmla="*/ 55033 h 22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760" h="223018">
                    <a:moveTo>
                      <a:pt x="0" y="55033"/>
                    </a:moveTo>
                    <a:cubicBezTo>
                      <a:pt x="53622" y="85372"/>
                      <a:pt x="98779" y="130527"/>
                      <a:pt x="160867" y="146050"/>
                    </a:cubicBezTo>
                    <a:cubicBezTo>
                      <a:pt x="269523" y="180622"/>
                      <a:pt x="572911" y="263877"/>
                      <a:pt x="480484" y="198966"/>
                    </a:cubicBezTo>
                    <a:cubicBezTo>
                      <a:pt x="364773" y="141816"/>
                      <a:pt x="318912" y="110066"/>
                      <a:pt x="222250" y="78317"/>
                    </a:cubicBezTo>
                    <a:cubicBezTo>
                      <a:pt x="182740" y="48684"/>
                      <a:pt x="153811" y="19050"/>
                      <a:pt x="116417" y="0"/>
                    </a:cubicBezTo>
                    <a:lnTo>
                      <a:pt x="0" y="55033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6" name="Freeform 545"/>
              <p:cNvSpPr/>
              <p:nvPr/>
            </p:nvSpPr>
            <p:spPr>
              <a:xfrm rot="14714172">
                <a:off x="10638077" y="3579098"/>
                <a:ext cx="185778" cy="343309"/>
              </a:xfrm>
              <a:custGeom>
                <a:avLst/>
                <a:gdLst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88383"/>
                  <a:gd name="connsiteY0" fmla="*/ 330200 h 330200"/>
                  <a:gd name="connsiteX1" fmla="*/ 16933 w 188383"/>
                  <a:gd name="connsiteY1" fmla="*/ 150283 h 330200"/>
                  <a:gd name="connsiteX2" fmla="*/ 188383 w 188383"/>
                  <a:gd name="connsiteY2" fmla="*/ 0 h 330200"/>
                  <a:gd name="connsiteX3" fmla="*/ 105833 w 188383"/>
                  <a:gd name="connsiteY3" fmla="*/ 184150 h 330200"/>
                  <a:gd name="connsiteX4" fmla="*/ 107950 w 188383"/>
                  <a:gd name="connsiteY4" fmla="*/ 315383 h 330200"/>
                  <a:gd name="connsiteX5" fmla="*/ 0 w 188383"/>
                  <a:gd name="connsiteY5" fmla="*/ 330200 h 330200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  <a:gd name="connsiteX0" fmla="*/ 0 w 190577"/>
                  <a:gd name="connsiteY0" fmla="*/ 352176 h 352176"/>
                  <a:gd name="connsiteX1" fmla="*/ 16933 w 190577"/>
                  <a:gd name="connsiteY1" fmla="*/ 172259 h 352176"/>
                  <a:gd name="connsiteX2" fmla="*/ 188383 w 190577"/>
                  <a:gd name="connsiteY2" fmla="*/ 21976 h 352176"/>
                  <a:gd name="connsiteX3" fmla="*/ 105833 w 190577"/>
                  <a:gd name="connsiteY3" fmla="*/ 206126 h 352176"/>
                  <a:gd name="connsiteX4" fmla="*/ 107950 w 190577"/>
                  <a:gd name="connsiteY4" fmla="*/ 337359 h 352176"/>
                  <a:gd name="connsiteX5" fmla="*/ 0 w 190577"/>
                  <a:gd name="connsiteY5" fmla="*/ 352176 h 352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77" h="352176">
                    <a:moveTo>
                      <a:pt x="0" y="352176"/>
                    </a:moveTo>
                    <a:lnTo>
                      <a:pt x="16933" y="172259"/>
                    </a:lnTo>
                    <a:cubicBezTo>
                      <a:pt x="71966" y="79831"/>
                      <a:pt x="209550" y="-52813"/>
                      <a:pt x="188383" y="21976"/>
                    </a:cubicBezTo>
                    <a:cubicBezTo>
                      <a:pt x="160866" y="83359"/>
                      <a:pt x="114300" y="140510"/>
                      <a:pt x="105833" y="206126"/>
                    </a:cubicBezTo>
                    <a:cubicBezTo>
                      <a:pt x="106539" y="249870"/>
                      <a:pt x="107244" y="293615"/>
                      <a:pt x="107950" y="337359"/>
                    </a:cubicBezTo>
                    <a:lnTo>
                      <a:pt x="0" y="352176"/>
                    </a:lnTo>
                    <a:close/>
                  </a:path>
                </a:pathLst>
              </a:custGeom>
              <a:solidFill>
                <a:srgbClr val="6F2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7" name="Rounded Rectangle 546"/>
              <p:cNvSpPr/>
              <p:nvPr/>
            </p:nvSpPr>
            <p:spPr>
              <a:xfrm>
                <a:off x="11413377" y="3765460"/>
                <a:ext cx="869682" cy="482428"/>
              </a:xfrm>
              <a:prstGeom prst="roundRect">
                <a:avLst>
                  <a:gd name="adj" fmla="val 43107"/>
                </a:avLst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11600960" y="4019338"/>
                <a:ext cx="57396" cy="57396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12063935" y="4019338"/>
                <a:ext cx="57396" cy="57396"/>
              </a:xfrm>
              <a:prstGeom prst="ellipse">
                <a:avLst/>
              </a:prstGeom>
              <a:solidFill>
                <a:srgbClr val="6325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11275748" y="4096027"/>
                <a:ext cx="1151628" cy="619352"/>
              </a:xfrm>
              <a:prstGeom prst="ellipse">
                <a:avLst/>
              </a:prstGeom>
              <a:solidFill>
                <a:srgbClr val="CA99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11354613" y="4149977"/>
                <a:ext cx="1009334" cy="494667"/>
              </a:xfrm>
              <a:prstGeom prst="ellipse">
                <a:avLst/>
              </a:prstGeom>
              <a:solidFill>
                <a:srgbClr val="9100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2" name="Oval 551"/>
              <p:cNvSpPr/>
              <p:nvPr/>
            </p:nvSpPr>
            <p:spPr>
              <a:xfrm>
                <a:off x="11772713" y="4219327"/>
                <a:ext cx="446541" cy="193272"/>
              </a:xfrm>
              <a:prstGeom prst="ellipse">
                <a:avLst/>
              </a:prstGeom>
              <a:solidFill>
                <a:srgbClr val="A10A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6" name="Freeform 555"/>
              <p:cNvSpPr/>
              <p:nvPr/>
            </p:nvSpPr>
            <p:spPr>
              <a:xfrm rot="4202844" flipH="1">
                <a:off x="12327740" y="4264030"/>
                <a:ext cx="225282" cy="1091051"/>
              </a:xfrm>
              <a:custGeom>
                <a:avLst/>
                <a:gdLst>
                  <a:gd name="connsiteX0" fmla="*/ 0 w 218440"/>
                  <a:gd name="connsiteY0" fmla="*/ 50800 h 924560"/>
                  <a:gd name="connsiteX1" fmla="*/ 0 w 218440"/>
                  <a:gd name="connsiteY1" fmla="*/ 50800 h 924560"/>
                  <a:gd name="connsiteX2" fmla="*/ 15240 w 218440"/>
                  <a:gd name="connsiteY2" fmla="*/ 543560 h 924560"/>
                  <a:gd name="connsiteX3" fmla="*/ 132080 w 218440"/>
                  <a:gd name="connsiteY3" fmla="*/ 924560 h 924560"/>
                  <a:gd name="connsiteX4" fmla="*/ 218440 w 218440"/>
                  <a:gd name="connsiteY4" fmla="*/ 802640 h 924560"/>
                  <a:gd name="connsiteX5" fmla="*/ 116840 w 218440"/>
                  <a:gd name="connsiteY5" fmla="*/ 497840 h 924560"/>
                  <a:gd name="connsiteX6" fmla="*/ 132080 w 218440"/>
                  <a:gd name="connsiteY6" fmla="*/ 0 h 924560"/>
                  <a:gd name="connsiteX7" fmla="*/ 0 w 218440"/>
                  <a:gd name="connsiteY7" fmla="*/ 50800 h 92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8440" h="924560">
                    <a:moveTo>
                      <a:pt x="0" y="50800"/>
                    </a:moveTo>
                    <a:lnTo>
                      <a:pt x="0" y="50800"/>
                    </a:lnTo>
                    <a:lnTo>
                      <a:pt x="15240" y="543560"/>
                    </a:lnTo>
                    <a:lnTo>
                      <a:pt x="132080" y="924560"/>
                    </a:lnTo>
                    <a:lnTo>
                      <a:pt x="218440" y="802640"/>
                    </a:lnTo>
                    <a:lnTo>
                      <a:pt x="116840" y="497840"/>
                    </a:lnTo>
                    <a:lnTo>
                      <a:pt x="132080" y="0"/>
                    </a:lnTo>
                    <a:lnTo>
                      <a:pt x="0" y="50800"/>
                    </a:lnTo>
                    <a:close/>
                  </a:path>
                </a:pathLst>
              </a:custGeom>
              <a:solidFill>
                <a:srgbClr val="BD8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7" name="Freeform 556"/>
              <p:cNvSpPr/>
              <p:nvPr/>
            </p:nvSpPr>
            <p:spPr>
              <a:xfrm rot="16561543">
                <a:off x="12876116" y="4546503"/>
                <a:ext cx="190500" cy="190500"/>
              </a:xfrm>
              <a:custGeom>
                <a:avLst/>
                <a:gdLst>
                  <a:gd name="connsiteX0" fmla="*/ 0 w 190500"/>
                  <a:gd name="connsiteY0" fmla="*/ 82550 h 190500"/>
                  <a:gd name="connsiteX1" fmla="*/ 127000 w 190500"/>
                  <a:gd name="connsiteY1" fmla="*/ 0 h 190500"/>
                  <a:gd name="connsiteX2" fmla="*/ 190500 w 190500"/>
                  <a:gd name="connsiteY2" fmla="*/ 107950 h 190500"/>
                  <a:gd name="connsiteX3" fmla="*/ 50800 w 190500"/>
                  <a:gd name="connsiteY3" fmla="*/ 190500 h 190500"/>
                  <a:gd name="connsiteX4" fmla="*/ 0 w 190500"/>
                  <a:gd name="connsiteY4" fmla="*/ 8255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0" h="190500">
                    <a:moveTo>
                      <a:pt x="0" y="82550"/>
                    </a:moveTo>
                    <a:lnTo>
                      <a:pt x="127000" y="0"/>
                    </a:lnTo>
                    <a:lnTo>
                      <a:pt x="190500" y="107950"/>
                    </a:lnTo>
                    <a:lnTo>
                      <a:pt x="50800" y="190500"/>
                    </a:lnTo>
                    <a:lnTo>
                      <a:pt x="0" y="8255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8" name="Freeform 557"/>
              <p:cNvSpPr/>
              <p:nvPr/>
            </p:nvSpPr>
            <p:spPr>
              <a:xfrm>
                <a:off x="11400080" y="4930972"/>
                <a:ext cx="893024" cy="1159934"/>
              </a:xfrm>
              <a:custGeom>
                <a:avLst/>
                <a:gdLst>
                  <a:gd name="connsiteX0" fmla="*/ 554288 w 893024"/>
                  <a:gd name="connsiteY0" fmla="*/ 0 h 1159934"/>
                  <a:gd name="connsiteX1" fmla="*/ 565869 w 893024"/>
                  <a:gd name="connsiteY1" fmla="*/ 18819 h 1159934"/>
                  <a:gd name="connsiteX2" fmla="*/ 564059 w 893024"/>
                  <a:gd name="connsiteY2" fmla="*/ 16292 h 1159934"/>
                  <a:gd name="connsiteX3" fmla="*/ 832875 w 893024"/>
                  <a:gd name="connsiteY3" fmla="*/ 492542 h 1159934"/>
                  <a:gd name="connsiteX4" fmla="*/ 835082 w 893024"/>
                  <a:gd name="connsiteY4" fmla="*/ 492335 h 1159934"/>
                  <a:gd name="connsiteX5" fmla="*/ 857935 w 893024"/>
                  <a:gd name="connsiteY5" fmla="*/ 534767 h 1159934"/>
                  <a:gd name="connsiteX6" fmla="*/ 893024 w 893024"/>
                  <a:gd name="connsiteY6" fmla="*/ 709929 h 1159934"/>
                  <a:gd name="connsiteX7" fmla="*/ 446512 w 893024"/>
                  <a:gd name="connsiteY7" fmla="*/ 1159934 h 1159934"/>
                  <a:gd name="connsiteX8" fmla="*/ 0 w 893024"/>
                  <a:gd name="connsiteY8" fmla="*/ 709929 h 1159934"/>
                  <a:gd name="connsiteX9" fmla="*/ 35089 w 893024"/>
                  <a:gd name="connsiteY9" fmla="*/ 534767 h 1159934"/>
                  <a:gd name="connsiteX10" fmla="*/ 48259 w 893024"/>
                  <a:gd name="connsiteY10" fmla="*/ 510314 h 1159934"/>
                  <a:gd name="connsiteX11" fmla="*/ 46288 w 893024"/>
                  <a:gd name="connsiteY11" fmla="*/ 508000 h 1159934"/>
                  <a:gd name="connsiteX12" fmla="*/ 325688 w 893024"/>
                  <a:gd name="connsiteY12" fmla="*/ 16933 h 1159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93024" h="1159934">
                    <a:moveTo>
                      <a:pt x="554288" y="0"/>
                    </a:moveTo>
                    <a:lnTo>
                      <a:pt x="565869" y="18819"/>
                    </a:lnTo>
                    <a:lnTo>
                      <a:pt x="564059" y="16292"/>
                    </a:lnTo>
                    <a:lnTo>
                      <a:pt x="832875" y="492542"/>
                    </a:lnTo>
                    <a:lnTo>
                      <a:pt x="835082" y="492335"/>
                    </a:lnTo>
                    <a:lnTo>
                      <a:pt x="857935" y="534767"/>
                    </a:lnTo>
                    <a:cubicBezTo>
                      <a:pt x="880530" y="588605"/>
                      <a:pt x="893024" y="647797"/>
                      <a:pt x="893024" y="709929"/>
                    </a:cubicBezTo>
                    <a:cubicBezTo>
                      <a:pt x="893024" y="958460"/>
                      <a:pt x="693114" y="1159934"/>
                      <a:pt x="446512" y="1159934"/>
                    </a:cubicBezTo>
                    <a:cubicBezTo>
                      <a:pt x="199910" y="1159934"/>
                      <a:pt x="0" y="958460"/>
                      <a:pt x="0" y="709929"/>
                    </a:cubicBezTo>
                    <a:cubicBezTo>
                      <a:pt x="0" y="647797"/>
                      <a:pt x="12494" y="588605"/>
                      <a:pt x="35089" y="534767"/>
                    </a:cubicBezTo>
                    <a:lnTo>
                      <a:pt x="48259" y="510314"/>
                    </a:lnTo>
                    <a:lnTo>
                      <a:pt x="46288" y="508000"/>
                    </a:lnTo>
                    <a:lnTo>
                      <a:pt x="325688" y="16933"/>
                    </a:lnTo>
                    <a:close/>
                  </a:path>
                </a:pathLst>
              </a:custGeom>
              <a:solidFill>
                <a:srgbClr val="D29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9" name="Oval 558"/>
              <p:cNvSpPr/>
              <p:nvPr/>
            </p:nvSpPr>
            <p:spPr>
              <a:xfrm>
                <a:off x="11596353" y="5295791"/>
                <a:ext cx="508291" cy="615251"/>
              </a:xfrm>
              <a:prstGeom prst="ellipse">
                <a:avLst/>
              </a:prstGeom>
              <a:solidFill>
                <a:srgbClr val="DEB1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0" name="Rectangle 559"/>
              <p:cNvSpPr/>
              <p:nvPr/>
            </p:nvSpPr>
            <p:spPr>
              <a:xfrm>
                <a:off x="11697069" y="4804500"/>
                <a:ext cx="284960" cy="155638"/>
              </a:xfrm>
              <a:prstGeom prst="rect">
                <a:avLst/>
              </a:pr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291112" y="5286002"/>
              <a:ext cx="404479" cy="449368"/>
              <a:chOff x="291112" y="5286002"/>
              <a:chExt cx="404479" cy="449368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291112" y="5355640"/>
                <a:ext cx="317536" cy="379730"/>
              </a:xfrm>
              <a:custGeom>
                <a:avLst/>
                <a:gdLst>
                  <a:gd name="connsiteX0" fmla="*/ 177800 w 304800"/>
                  <a:gd name="connsiteY0" fmla="*/ 0 h 374650"/>
                  <a:gd name="connsiteX1" fmla="*/ 0 w 304800"/>
                  <a:gd name="connsiteY1" fmla="*/ 279400 h 374650"/>
                  <a:gd name="connsiteX2" fmla="*/ 0 w 304800"/>
                  <a:gd name="connsiteY2" fmla="*/ 374650 h 374650"/>
                  <a:gd name="connsiteX3" fmla="*/ 139700 w 304800"/>
                  <a:gd name="connsiteY3" fmla="*/ 346075 h 374650"/>
                  <a:gd name="connsiteX4" fmla="*/ 295275 w 304800"/>
                  <a:gd name="connsiteY4" fmla="*/ 130175 h 374650"/>
                  <a:gd name="connsiteX5" fmla="*/ 304800 w 304800"/>
                  <a:gd name="connsiteY5" fmla="*/ 9525 h 374650"/>
                  <a:gd name="connsiteX6" fmla="*/ 177800 w 304800"/>
                  <a:gd name="connsiteY6" fmla="*/ 0 h 374650"/>
                  <a:gd name="connsiteX0" fmla="*/ 177800 w 300037"/>
                  <a:gd name="connsiteY0" fmla="*/ 3175 h 377825"/>
                  <a:gd name="connsiteX1" fmla="*/ 0 w 300037"/>
                  <a:gd name="connsiteY1" fmla="*/ 282575 h 377825"/>
                  <a:gd name="connsiteX2" fmla="*/ 0 w 300037"/>
                  <a:gd name="connsiteY2" fmla="*/ 377825 h 377825"/>
                  <a:gd name="connsiteX3" fmla="*/ 139700 w 300037"/>
                  <a:gd name="connsiteY3" fmla="*/ 349250 h 377825"/>
                  <a:gd name="connsiteX4" fmla="*/ 295275 w 300037"/>
                  <a:gd name="connsiteY4" fmla="*/ 133350 h 377825"/>
                  <a:gd name="connsiteX5" fmla="*/ 300037 w 300037"/>
                  <a:gd name="connsiteY5" fmla="*/ 0 h 377825"/>
                  <a:gd name="connsiteX6" fmla="*/ 177800 w 300037"/>
                  <a:gd name="connsiteY6" fmla="*/ 3175 h 377825"/>
                  <a:gd name="connsiteX0" fmla="*/ 177800 w 307975"/>
                  <a:gd name="connsiteY0" fmla="*/ 3175 h 377825"/>
                  <a:gd name="connsiteX1" fmla="*/ 0 w 307975"/>
                  <a:gd name="connsiteY1" fmla="*/ 282575 h 377825"/>
                  <a:gd name="connsiteX2" fmla="*/ 0 w 307975"/>
                  <a:gd name="connsiteY2" fmla="*/ 377825 h 377825"/>
                  <a:gd name="connsiteX3" fmla="*/ 139700 w 307975"/>
                  <a:gd name="connsiteY3" fmla="*/ 349250 h 377825"/>
                  <a:gd name="connsiteX4" fmla="*/ 307975 w 307975"/>
                  <a:gd name="connsiteY4" fmla="*/ 131762 h 377825"/>
                  <a:gd name="connsiteX5" fmla="*/ 300037 w 307975"/>
                  <a:gd name="connsiteY5" fmla="*/ 0 h 377825"/>
                  <a:gd name="connsiteX6" fmla="*/ 177800 w 307975"/>
                  <a:gd name="connsiteY6" fmla="*/ 3175 h 377825"/>
                  <a:gd name="connsiteX0" fmla="*/ 177800 w 307975"/>
                  <a:gd name="connsiteY0" fmla="*/ 3175 h 377825"/>
                  <a:gd name="connsiteX1" fmla="*/ 0 w 307975"/>
                  <a:gd name="connsiteY1" fmla="*/ 282575 h 377825"/>
                  <a:gd name="connsiteX2" fmla="*/ 0 w 307975"/>
                  <a:gd name="connsiteY2" fmla="*/ 377825 h 377825"/>
                  <a:gd name="connsiteX3" fmla="*/ 139700 w 307975"/>
                  <a:gd name="connsiteY3" fmla="*/ 349250 h 377825"/>
                  <a:gd name="connsiteX4" fmla="*/ 307975 w 307975"/>
                  <a:gd name="connsiteY4" fmla="*/ 131762 h 377825"/>
                  <a:gd name="connsiteX5" fmla="*/ 300037 w 307975"/>
                  <a:gd name="connsiteY5" fmla="*/ 0 h 377825"/>
                  <a:gd name="connsiteX6" fmla="*/ 177800 w 307975"/>
                  <a:gd name="connsiteY6" fmla="*/ 3175 h 377825"/>
                  <a:gd name="connsiteX0" fmla="*/ 177800 w 307975"/>
                  <a:gd name="connsiteY0" fmla="*/ 3175 h 379730"/>
                  <a:gd name="connsiteX1" fmla="*/ 0 w 307975"/>
                  <a:gd name="connsiteY1" fmla="*/ 282575 h 379730"/>
                  <a:gd name="connsiteX2" fmla="*/ 0 w 307975"/>
                  <a:gd name="connsiteY2" fmla="*/ 377825 h 379730"/>
                  <a:gd name="connsiteX3" fmla="*/ 139700 w 307975"/>
                  <a:gd name="connsiteY3" fmla="*/ 349250 h 379730"/>
                  <a:gd name="connsiteX4" fmla="*/ 307975 w 307975"/>
                  <a:gd name="connsiteY4" fmla="*/ 131762 h 379730"/>
                  <a:gd name="connsiteX5" fmla="*/ 300037 w 307975"/>
                  <a:gd name="connsiteY5" fmla="*/ 0 h 379730"/>
                  <a:gd name="connsiteX6" fmla="*/ 177800 w 307975"/>
                  <a:gd name="connsiteY6" fmla="*/ 3175 h 379730"/>
                  <a:gd name="connsiteX0" fmla="*/ 184149 w 314324"/>
                  <a:gd name="connsiteY0" fmla="*/ 3175 h 379730"/>
                  <a:gd name="connsiteX1" fmla="*/ 6349 w 314324"/>
                  <a:gd name="connsiteY1" fmla="*/ 282575 h 379730"/>
                  <a:gd name="connsiteX2" fmla="*/ 6349 w 314324"/>
                  <a:gd name="connsiteY2" fmla="*/ 377825 h 379730"/>
                  <a:gd name="connsiteX3" fmla="*/ 146049 w 314324"/>
                  <a:gd name="connsiteY3" fmla="*/ 349250 h 379730"/>
                  <a:gd name="connsiteX4" fmla="*/ 314324 w 314324"/>
                  <a:gd name="connsiteY4" fmla="*/ 131762 h 379730"/>
                  <a:gd name="connsiteX5" fmla="*/ 306386 w 314324"/>
                  <a:gd name="connsiteY5" fmla="*/ 0 h 379730"/>
                  <a:gd name="connsiteX6" fmla="*/ 184149 w 314324"/>
                  <a:gd name="connsiteY6" fmla="*/ 3175 h 379730"/>
                  <a:gd name="connsiteX0" fmla="*/ 187361 w 317536"/>
                  <a:gd name="connsiteY0" fmla="*/ 3175 h 379730"/>
                  <a:gd name="connsiteX1" fmla="*/ 9561 w 317536"/>
                  <a:gd name="connsiteY1" fmla="*/ 282575 h 379730"/>
                  <a:gd name="connsiteX2" fmla="*/ 9561 w 317536"/>
                  <a:gd name="connsiteY2" fmla="*/ 377825 h 379730"/>
                  <a:gd name="connsiteX3" fmla="*/ 149261 w 317536"/>
                  <a:gd name="connsiteY3" fmla="*/ 349250 h 379730"/>
                  <a:gd name="connsiteX4" fmla="*/ 317536 w 317536"/>
                  <a:gd name="connsiteY4" fmla="*/ 131762 h 379730"/>
                  <a:gd name="connsiteX5" fmla="*/ 309598 w 317536"/>
                  <a:gd name="connsiteY5" fmla="*/ 0 h 379730"/>
                  <a:gd name="connsiteX6" fmla="*/ 187361 w 317536"/>
                  <a:gd name="connsiteY6" fmla="*/ 3175 h 379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7536" h="379730">
                    <a:moveTo>
                      <a:pt x="187361" y="3175"/>
                    </a:moveTo>
                    <a:lnTo>
                      <a:pt x="9561" y="282575"/>
                    </a:lnTo>
                    <a:cubicBezTo>
                      <a:pt x="-1552" y="312738"/>
                      <a:pt x="-4726" y="347663"/>
                      <a:pt x="9561" y="377825"/>
                    </a:cubicBezTo>
                    <a:cubicBezTo>
                      <a:pt x="56128" y="384175"/>
                      <a:pt x="97931" y="374650"/>
                      <a:pt x="149261" y="349250"/>
                    </a:cubicBezTo>
                    <a:lnTo>
                      <a:pt x="317536" y="131762"/>
                    </a:lnTo>
                    <a:lnTo>
                      <a:pt x="309598" y="0"/>
                    </a:lnTo>
                    <a:lnTo>
                      <a:pt x="187361" y="3175"/>
                    </a:lnTo>
                    <a:close/>
                  </a:path>
                </a:pathLst>
              </a:custGeom>
              <a:solidFill>
                <a:srgbClr val="BD893D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1" name="Freeform 560"/>
              <p:cNvSpPr/>
              <p:nvPr/>
            </p:nvSpPr>
            <p:spPr>
              <a:xfrm rot="11368924">
                <a:off x="498741" y="5286002"/>
                <a:ext cx="196850" cy="215900"/>
              </a:xfrm>
              <a:custGeom>
                <a:avLst/>
                <a:gdLst>
                  <a:gd name="connsiteX0" fmla="*/ 69850 w 196850"/>
                  <a:gd name="connsiteY0" fmla="*/ 0 h 215900"/>
                  <a:gd name="connsiteX1" fmla="*/ 196850 w 196850"/>
                  <a:gd name="connsiteY1" fmla="*/ 76200 h 215900"/>
                  <a:gd name="connsiteX2" fmla="*/ 139700 w 196850"/>
                  <a:gd name="connsiteY2" fmla="*/ 215900 h 215900"/>
                  <a:gd name="connsiteX3" fmla="*/ 0 w 196850"/>
                  <a:gd name="connsiteY3" fmla="*/ 107950 h 215900"/>
                  <a:gd name="connsiteX4" fmla="*/ 69850 w 196850"/>
                  <a:gd name="connsiteY4" fmla="*/ 0 h 21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850" h="215900">
                    <a:moveTo>
                      <a:pt x="69850" y="0"/>
                    </a:moveTo>
                    <a:lnTo>
                      <a:pt x="196850" y="76200"/>
                    </a:lnTo>
                    <a:lnTo>
                      <a:pt x="139700" y="215900"/>
                    </a:lnTo>
                    <a:lnTo>
                      <a:pt x="0" y="107950"/>
                    </a:lnTo>
                    <a:lnTo>
                      <a:pt x="69850" y="0"/>
                    </a:lnTo>
                    <a:close/>
                  </a:path>
                </a:pathLst>
              </a:custGeom>
              <a:solidFill>
                <a:srgbClr val="7826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2586523" y="2189557"/>
            <a:ext cx="2135414" cy="4564679"/>
            <a:chOff x="2030295" y="2189557"/>
            <a:chExt cx="2135414" cy="4564679"/>
          </a:xfrm>
        </p:grpSpPr>
        <p:sp>
          <p:nvSpPr>
            <p:cNvPr id="434" name="Freeform 433"/>
            <p:cNvSpPr/>
            <p:nvPr/>
          </p:nvSpPr>
          <p:spPr>
            <a:xfrm>
              <a:off x="2380041" y="3422503"/>
              <a:ext cx="1462693" cy="1741921"/>
            </a:xfrm>
            <a:custGeom>
              <a:avLst/>
              <a:gdLst>
                <a:gd name="connsiteX0" fmla="*/ 0 w 1961003"/>
                <a:gd name="connsiteY0" fmla="*/ 1366092 h 1674564"/>
                <a:gd name="connsiteX1" fmla="*/ 121186 w 1961003"/>
                <a:gd name="connsiteY1" fmla="*/ 936434 h 1674564"/>
                <a:gd name="connsiteX2" fmla="*/ 198304 w 1961003"/>
                <a:gd name="connsiteY2" fmla="*/ 881350 h 1674564"/>
                <a:gd name="connsiteX3" fmla="*/ 231355 w 1961003"/>
                <a:gd name="connsiteY3" fmla="*/ 727114 h 1674564"/>
                <a:gd name="connsiteX4" fmla="*/ 165253 w 1961003"/>
                <a:gd name="connsiteY4" fmla="*/ 661012 h 1674564"/>
                <a:gd name="connsiteX5" fmla="*/ 297456 w 1961003"/>
                <a:gd name="connsiteY5" fmla="*/ 11017 h 1674564"/>
                <a:gd name="connsiteX6" fmla="*/ 1597446 w 1961003"/>
                <a:gd name="connsiteY6" fmla="*/ 0 h 1674564"/>
                <a:gd name="connsiteX7" fmla="*/ 1795750 w 1961003"/>
                <a:gd name="connsiteY7" fmla="*/ 672029 h 1674564"/>
                <a:gd name="connsiteX8" fmla="*/ 1696598 w 1961003"/>
                <a:gd name="connsiteY8" fmla="*/ 727114 h 1674564"/>
                <a:gd name="connsiteX9" fmla="*/ 1762699 w 1961003"/>
                <a:gd name="connsiteY9" fmla="*/ 881350 h 1674564"/>
                <a:gd name="connsiteX10" fmla="*/ 1861851 w 1961003"/>
                <a:gd name="connsiteY10" fmla="*/ 903384 h 1674564"/>
                <a:gd name="connsiteX11" fmla="*/ 1961003 w 1961003"/>
                <a:gd name="connsiteY11" fmla="*/ 1344058 h 1674564"/>
                <a:gd name="connsiteX12" fmla="*/ 958468 w 1961003"/>
                <a:gd name="connsiteY12" fmla="*/ 1674564 h 1674564"/>
                <a:gd name="connsiteX13" fmla="*/ 0 w 1961003"/>
                <a:gd name="connsiteY13" fmla="*/ 1366092 h 1674564"/>
                <a:gd name="connsiteX0" fmla="*/ 0 w 1961003"/>
                <a:gd name="connsiteY0" fmla="*/ 1403168 h 1711640"/>
                <a:gd name="connsiteX1" fmla="*/ 121186 w 1961003"/>
                <a:gd name="connsiteY1" fmla="*/ 973510 h 1711640"/>
                <a:gd name="connsiteX2" fmla="*/ 198304 w 1961003"/>
                <a:gd name="connsiteY2" fmla="*/ 918426 h 1711640"/>
                <a:gd name="connsiteX3" fmla="*/ 231355 w 1961003"/>
                <a:gd name="connsiteY3" fmla="*/ 764190 h 1711640"/>
                <a:gd name="connsiteX4" fmla="*/ 165253 w 1961003"/>
                <a:gd name="connsiteY4" fmla="*/ 698088 h 1711640"/>
                <a:gd name="connsiteX5" fmla="*/ 297456 w 1961003"/>
                <a:gd name="connsiteY5" fmla="*/ 48093 h 1711640"/>
                <a:gd name="connsiteX6" fmla="*/ 1597446 w 1961003"/>
                <a:gd name="connsiteY6" fmla="*/ 37076 h 1711640"/>
                <a:gd name="connsiteX7" fmla="*/ 1795750 w 1961003"/>
                <a:gd name="connsiteY7" fmla="*/ 709105 h 1711640"/>
                <a:gd name="connsiteX8" fmla="*/ 1696598 w 1961003"/>
                <a:gd name="connsiteY8" fmla="*/ 764190 h 1711640"/>
                <a:gd name="connsiteX9" fmla="*/ 1762699 w 1961003"/>
                <a:gd name="connsiteY9" fmla="*/ 918426 h 1711640"/>
                <a:gd name="connsiteX10" fmla="*/ 1861851 w 1961003"/>
                <a:gd name="connsiteY10" fmla="*/ 940460 h 1711640"/>
                <a:gd name="connsiteX11" fmla="*/ 1961003 w 1961003"/>
                <a:gd name="connsiteY11" fmla="*/ 1381134 h 1711640"/>
                <a:gd name="connsiteX12" fmla="*/ 958468 w 1961003"/>
                <a:gd name="connsiteY12" fmla="*/ 1711640 h 1711640"/>
                <a:gd name="connsiteX13" fmla="*/ 0 w 1961003"/>
                <a:gd name="connsiteY13" fmla="*/ 1403168 h 171164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231355 w 1961003"/>
                <a:gd name="connsiteY3" fmla="*/ 80772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8304 w 1961003"/>
                <a:gd name="connsiteY2" fmla="*/ 96195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10170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696598 w 1961003"/>
                <a:gd name="connsiteY8" fmla="*/ 807720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15648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6195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31523 w 1961003"/>
                <a:gd name="connsiteY8" fmla="*/ 829945 h 1755170"/>
                <a:gd name="connsiteX9" fmla="*/ 1762699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62699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41048 w 1961003"/>
                <a:gd name="connsiteY8" fmla="*/ 8235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46698 h 1755170"/>
                <a:gd name="connsiteX1" fmla="*/ 121186 w 1961003"/>
                <a:gd name="connsiteY1" fmla="*/ 991640 h 1755170"/>
                <a:gd name="connsiteX2" fmla="*/ 193224 w 1961003"/>
                <a:gd name="connsiteY2" fmla="*/ 921316 h 1755170"/>
                <a:gd name="connsiteX3" fmla="*/ 190715 w 1961003"/>
                <a:gd name="connsiteY3" fmla="*/ 797560 h 1755170"/>
                <a:gd name="connsiteX4" fmla="*/ 165253 w 1961003"/>
                <a:gd name="connsiteY4" fmla="*/ 741618 h 1755170"/>
                <a:gd name="connsiteX5" fmla="*/ 297456 w 1961003"/>
                <a:gd name="connsiteY5" fmla="*/ 91623 h 1755170"/>
                <a:gd name="connsiteX6" fmla="*/ 1597446 w 1961003"/>
                <a:gd name="connsiteY6" fmla="*/ 80606 h 1755170"/>
                <a:gd name="connsiteX7" fmla="*/ 1795750 w 1961003"/>
                <a:gd name="connsiteY7" fmla="*/ 752635 h 1755170"/>
                <a:gd name="connsiteX8" fmla="*/ 1750573 w 1961003"/>
                <a:gd name="connsiteY8" fmla="*/ 836295 h 1755170"/>
                <a:gd name="connsiteX9" fmla="*/ 1772224 w 1961003"/>
                <a:gd name="connsiteY9" fmla="*/ 942906 h 1755170"/>
                <a:gd name="connsiteX10" fmla="*/ 1861851 w 1961003"/>
                <a:gd name="connsiteY10" fmla="*/ 983990 h 1755170"/>
                <a:gd name="connsiteX11" fmla="*/ 1961003 w 1961003"/>
                <a:gd name="connsiteY11" fmla="*/ 1424664 h 1755170"/>
                <a:gd name="connsiteX12" fmla="*/ 958468 w 1961003"/>
                <a:gd name="connsiteY12" fmla="*/ 1755170 h 1755170"/>
                <a:gd name="connsiteX13" fmla="*/ 0 w 1961003"/>
                <a:gd name="connsiteY13" fmla="*/ 1446698 h 1755170"/>
                <a:gd name="connsiteX0" fmla="*/ 0 w 1961003"/>
                <a:gd name="connsiteY0" fmla="*/ 1454671 h 1763143"/>
                <a:gd name="connsiteX1" fmla="*/ 121186 w 1961003"/>
                <a:gd name="connsiteY1" fmla="*/ 999613 h 1763143"/>
                <a:gd name="connsiteX2" fmla="*/ 193224 w 1961003"/>
                <a:gd name="connsiteY2" fmla="*/ 929289 h 1763143"/>
                <a:gd name="connsiteX3" fmla="*/ 190715 w 1961003"/>
                <a:gd name="connsiteY3" fmla="*/ 805533 h 1763143"/>
                <a:gd name="connsiteX4" fmla="*/ 165253 w 1961003"/>
                <a:gd name="connsiteY4" fmla="*/ 749591 h 1763143"/>
                <a:gd name="connsiteX5" fmla="*/ 297456 w 1961003"/>
                <a:gd name="connsiteY5" fmla="*/ 99596 h 1763143"/>
                <a:gd name="connsiteX6" fmla="*/ 1597446 w 1961003"/>
                <a:gd name="connsiteY6" fmla="*/ 88579 h 1763143"/>
                <a:gd name="connsiteX7" fmla="*/ 1795750 w 1961003"/>
                <a:gd name="connsiteY7" fmla="*/ 760608 h 1763143"/>
                <a:gd name="connsiteX8" fmla="*/ 1750573 w 1961003"/>
                <a:gd name="connsiteY8" fmla="*/ 844268 h 1763143"/>
                <a:gd name="connsiteX9" fmla="*/ 1772224 w 1961003"/>
                <a:gd name="connsiteY9" fmla="*/ 950879 h 1763143"/>
                <a:gd name="connsiteX10" fmla="*/ 1861851 w 1961003"/>
                <a:gd name="connsiteY10" fmla="*/ 991963 h 1763143"/>
                <a:gd name="connsiteX11" fmla="*/ 1961003 w 1961003"/>
                <a:gd name="connsiteY11" fmla="*/ 1432637 h 1763143"/>
                <a:gd name="connsiteX12" fmla="*/ 958468 w 1961003"/>
                <a:gd name="connsiteY12" fmla="*/ 1763143 h 1763143"/>
                <a:gd name="connsiteX13" fmla="*/ 0 w 1961003"/>
                <a:gd name="connsiteY13" fmla="*/ 1454671 h 1763143"/>
                <a:gd name="connsiteX0" fmla="*/ 0 w 1961003"/>
                <a:gd name="connsiteY0" fmla="*/ 1454671 h 1763143"/>
                <a:gd name="connsiteX1" fmla="*/ 121186 w 1961003"/>
                <a:gd name="connsiteY1" fmla="*/ 999613 h 1763143"/>
                <a:gd name="connsiteX2" fmla="*/ 193224 w 1961003"/>
                <a:gd name="connsiteY2" fmla="*/ 929289 h 1763143"/>
                <a:gd name="connsiteX3" fmla="*/ 190715 w 1961003"/>
                <a:gd name="connsiteY3" fmla="*/ 805533 h 1763143"/>
                <a:gd name="connsiteX4" fmla="*/ 165253 w 1961003"/>
                <a:gd name="connsiteY4" fmla="*/ 749591 h 1763143"/>
                <a:gd name="connsiteX5" fmla="*/ 297456 w 1961003"/>
                <a:gd name="connsiteY5" fmla="*/ 99596 h 1763143"/>
                <a:gd name="connsiteX6" fmla="*/ 1597446 w 1961003"/>
                <a:gd name="connsiteY6" fmla="*/ 88579 h 1763143"/>
                <a:gd name="connsiteX7" fmla="*/ 1795750 w 1961003"/>
                <a:gd name="connsiteY7" fmla="*/ 760608 h 1763143"/>
                <a:gd name="connsiteX8" fmla="*/ 1750573 w 1961003"/>
                <a:gd name="connsiteY8" fmla="*/ 844268 h 1763143"/>
                <a:gd name="connsiteX9" fmla="*/ 1772224 w 1961003"/>
                <a:gd name="connsiteY9" fmla="*/ 950879 h 1763143"/>
                <a:gd name="connsiteX10" fmla="*/ 1861851 w 1961003"/>
                <a:gd name="connsiteY10" fmla="*/ 991963 h 1763143"/>
                <a:gd name="connsiteX11" fmla="*/ 1961003 w 1961003"/>
                <a:gd name="connsiteY11" fmla="*/ 1432637 h 1763143"/>
                <a:gd name="connsiteX12" fmla="*/ 958468 w 1961003"/>
                <a:gd name="connsiteY12" fmla="*/ 1763143 h 1763143"/>
                <a:gd name="connsiteX13" fmla="*/ 0 w 1961003"/>
                <a:gd name="connsiteY13" fmla="*/ 1454671 h 1763143"/>
                <a:gd name="connsiteX0" fmla="*/ 0 w 1961003"/>
                <a:gd name="connsiteY0" fmla="*/ 1467087 h 1775559"/>
                <a:gd name="connsiteX1" fmla="*/ 121186 w 1961003"/>
                <a:gd name="connsiteY1" fmla="*/ 1012029 h 1775559"/>
                <a:gd name="connsiteX2" fmla="*/ 193224 w 1961003"/>
                <a:gd name="connsiteY2" fmla="*/ 941705 h 1775559"/>
                <a:gd name="connsiteX3" fmla="*/ 190715 w 1961003"/>
                <a:gd name="connsiteY3" fmla="*/ 817949 h 1775559"/>
                <a:gd name="connsiteX4" fmla="*/ 165253 w 1961003"/>
                <a:gd name="connsiteY4" fmla="*/ 762007 h 1775559"/>
                <a:gd name="connsiteX5" fmla="*/ 297456 w 1961003"/>
                <a:gd name="connsiteY5" fmla="*/ 112012 h 1775559"/>
                <a:gd name="connsiteX6" fmla="*/ 1597446 w 1961003"/>
                <a:gd name="connsiteY6" fmla="*/ 100995 h 1775559"/>
                <a:gd name="connsiteX7" fmla="*/ 1795750 w 1961003"/>
                <a:gd name="connsiteY7" fmla="*/ 773024 h 1775559"/>
                <a:gd name="connsiteX8" fmla="*/ 1750573 w 1961003"/>
                <a:gd name="connsiteY8" fmla="*/ 856684 h 1775559"/>
                <a:gd name="connsiteX9" fmla="*/ 1772224 w 1961003"/>
                <a:gd name="connsiteY9" fmla="*/ 963295 h 1775559"/>
                <a:gd name="connsiteX10" fmla="*/ 1861851 w 1961003"/>
                <a:gd name="connsiteY10" fmla="*/ 1004379 h 1775559"/>
                <a:gd name="connsiteX11" fmla="*/ 1961003 w 1961003"/>
                <a:gd name="connsiteY11" fmla="*/ 1445053 h 1775559"/>
                <a:gd name="connsiteX12" fmla="*/ 958468 w 1961003"/>
                <a:gd name="connsiteY12" fmla="*/ 1775559 h 1775559"/>
                <a:gd name="connsiteX13" fmla="*/ 0 w 1961003"/>
                <a:gd name="connsiteY13" fmla="*/ 1467087 h 1775559"/>
                <a:gd name="connsiteX0" fmla="*/ 0 w 1961003"/>
                <a:gd name="connsiteY0" fmla="*/ 1478478 h 1786950"/>
                <a:gd name="connsiteX1" fmla="*/ 121186 w 1961003"/>
                <a:gd name="connsiteY1" fmla="*/ 1023420 h 1786950"/>
                <a:gd name="connsiteX2" fmla="*/ 193224 w 1961003"/>
                <a:gd name="connsiteY2" fmla="*/ 953096 h 1786950"/>
                <a:gd name="connsiteX3" fmla="*/ 190715 w 1961003"/>
                <a:gd name="connsiteY3" fmla="*/ 829340 h 1786950"/>
                <a:gd name="connsiteX4" fmla="*/ 165253 w 1961003"/>
                <a:gd name="connsiteY4" fmla="*/ 773398 h 1786950"/>
                <a:gd name="connsiteX5" fmla="*/ 297456 w 1961003"/>
                <a:gd name="connsiteY5" fmla="*/ 123403 h 1786950"/>
                <a:gd name="connsiteX6" fmla="*/ 1597446 w 1961003"/>
                <a:gd name="connsiteY6" fmla="*/ 112386 h 1786950"/>
                <a:gd name="connsiteX7" fmla="*/ 1795750 w 1961003"/>
                <a:gd name="connsiteY7" fmla="*/ 784415 h 1786950"/>
                <a:gd name="connsiteX8" fmla="*/ 1750573 w 1961003"/>
                <a:gd name="connsiteY8" fmla="*/ 868075 h 1786950"/>
                <a:gd name="connsiteX9" fmla="*/ 1772224 w 1961003"/>
                <a:gd name="connsiteY9" fmla="*/ 974686 h 1786950"/>
                <a:gd name="connsiteX10" fmla="*/ 1861851 w 1961003"/>
                <a:gd name="connsiteY10" fmla="*/ 1015770 h 1786950"/>
                <a:gd name="connsiteX11" fmla="*/ 1961003 w 1961003"/>
                <a:gd name="connsiteY11" fmla="*/ 1456444 h 1786950"/>
                <a:gd name="connsiteX12" fmla="*/ 958468 w 1961003"/>
                <a:gd name="connsiteY12" fmla="*/ 1786950 h 1786950"/>
                <a:gd name="connsiteX13" fmla="*/ 0 w 1961003"/>
                <a:gd name="connsiteY13" fmla="*/ 1478478 h 1786950"/>
                <a:gd name="connsiteX0" fmla="*/ 0 w 1961003"/>
                <a:gd name="connsiteY0" fmla="*/ 1483448 h 1791920"/>
                <a:gd name="connsiteX1" fmla="*/ 121186 w 1961003"/>
                <a:gd name="connsiteY1" fmla="*/ 1028390 h 1791920"/>
                <a:gd name="connsiteX2" fmla="*/ 193224 w 1961003"/>
                <a:gd name="connsiteY2" fmla="*/ 958066 h 1791920"/>
                <a:gd name="connsiteX3" fmla="*/ 190715 w 1961003"/>
                <a:gd name="connsiteY3" fmla="*/ 834310 h 1791920"/>
                <a:gd name="connsiteX4" fmla="*/ 165253 w 1961003"/>
                <a:gd name="connsiteY4" fmla="*/ 778368 h 1791920"/>
                <a:gd name="connsiteX5" fmla="*/ 259356 w 1961003"/>
                <a:gd name="connsiteY5" fmla="*/ 118848 h 1791920"/>
                <a:gd name="connsiteX6" fmla="*/ 1597446 w 1961003"/>
                <a:gd name="connsiteY6" fmla="*/ 117356 h 1791920"/>
                <a:gd name="connsiteX7" fmla="*/ 1795750 w 1961003"/>
                <a:gd name="connsiteY7" fmla="*/ 789385 h 1791920"/>
                <a:gd name="connsiteX8" fmla="*/ 1750573 w 1961003"/>
                <a:gd name="connsiteY8" fmla="*/ 873045 h 1791920"/>
                <a:gd name="connsiteX9" fmla="*/ 1772224 w 1961003"/>
                <a:gd name="connsiteY9" fmla="*/ 979656 h 1791920"/>
                <a:gd name="connsiteX10" fmla="*/ 1861851 w 1961003"/>
                <a:gd name="connsiteY10" fmla="*/ 1020740 h 1791920"/>
                <a:gd name="connsiteX11" fmla="*/ 1961003 w 1961003"/>
                <a:gd name="connsiteY11" fmla="*/ 1461414 h 1791920"/>
                <a:gd name="connsiteX12" fmla="*/ 958468 w 1961003"/>
                <a:gd name="connsiteY12" fmla="*/ 1791920 h 1791920"/>
                <a:gd name="connsiteX13" fmla="*/ 0 w 1961003"/>
                <a:gd name="connsiteY13" fmla="*/ 1483448 h 1791920"/>
                <a:gd name="connsiteX0" fmla="*/ 0 w 1961003"/>
                <a:gd name="connsiteY0" fmla="*/ 1457692 h 1766164"/>
                <a:gd name="connsiteX1" fmla="*/ 121186 w 1961003"/>
                <a:gd name="connsiteY1" fmla="*/ 1002634 h 1766164"/>
                <a:gd name="connsiteX2" fmla="*/ 193224 w 1961003"/>
                <a:gd name="connsiteY2" fmla="*/ 932310 h 1766164"/>
                <a:gd name="connsiteX3" fmla="*/ 190715 w 1961003"/>
                <a:gd name="connsiteY3" fmla="*/ 808554 h 1766164"/>
                <a:gd name="connsiteX4" fmla="*/ 165253 w 1961003"/>
                <a:gd name="connsiteY4" fmla="*/ 752612 h 1766164"/>
                <a:gd name="connsiteX5" fmla="*/ 259356 w 1961003"/>
                <a:gd name="connsiteY5" fmla="*/ 93092 h 1766164"/>
                <a:gd name="connsiteX6" fmla="*/ 1597446 w 1961003"/>
                <a:gd name="connsiteY6" fmla="*/ 91600 h 1766164"/>
                <a:gd name="connsiteX7" fmla="*/ 1795750 w 1961003"/>
                <a:gd name="connsiteY7" fmla="*/ 763629 h 1766164"/>
                <a:gd name="connsiteX8" fmla="*/ 1750573 w 1961003"/>
                <a:gd name="connsiteY8" fmla="*/ 847289 h 1766164"/>
                <a:gd name="connsiteX9" fmla="*/ 1772224 w 1961003"/>
                <a:gd name="connsiteY9" fmla="*/ 953900 h 1766164"/>
                <a:gd name="connsiteX10" fmla="*/ 1861851 w 1961003"/>
                <a:gd name="connsiteY10" fmla="*/ 994984 h 1766164"/>
                <a:gd name="connsiteX11" fmla="*/ 1961003 w 1961003"/>
                <a:gd name="connsiteY11" fmla="*/ 1435658 h 1766164"/>
                <a:gd name="connsiteX12" fmla="*/ 958468 w 1961003"/>
                <a:gd name="connsiteY12" fmla="*/ 1766164 h 1766164"/>
                <a:gd name="connsiteX13" fmla="*/ 0 w 1961003"/>
                <a:gd name="connsiteY13" fmla="*/ 1457692 h 1766164"/>
                <a:gd name="connsiteX0" fmla="*/ 0 w 1961003"/>
                <a:gd name="connsiteY0" fmla="*/ 1465001 h 1773473"/>
                <a:gd name="connsiteX1" fmla="*/ 121186 w 1961003"/>
                <a:gd name="connsiteY1" fmla="*/ 1009943 h 1773473"/>
                <a:gd name="connsiteX2" fmla="*/ 193224 w 1961003"/>
                <a:gd name="connsiteY2" fmla="*/ 939619 h 1773473"/>
                <a:gd name="connsiteX3" fmla="*/ 190715 w 1961003"/>
                <a:gd name="connsiteY3" fmla="*/ 815863 h 1773473"/>
                <a:gd name="connsiteX4" fmla="*/ 165253 w 1961003"/>
                <a:gd name="connsiteY4" fmla="*/ 759921 h 1773473"/>
                <a:gd name="connsiteX5" fmla="*/ 259356 w 1961003"/>
                <a:gd name="connsiteY5" fmla="*/ 84526 h 1773473"/>
                <a:gd name="connsiteX6" fmla="*/ 1597446 w 1961003"/>
                <a:gd name="connsiteY6" fmla="*/ 98909 h 1773473"/>
                <a:gd name="connsiteX7" fmla="*/ 1795750 w 1961003"/>
                <a:gd name="connsiteY7" fmla="*/ 770938 h 1773473"/>
                <a:gd name="connsiteX8" fmla="*/ 1750573 w 1961003"/>
                <a:gd name="connsiteY8" fmla="*/ 854598 h 1773473"/>
                <a:gd name="connsiteX9" fmla="*/ 1772224 w 1961003"/>
                <a:gd name="connsiteY9" fmla="*/ 961209 h 1773473"/>
                <a:gd name="connsiteX10" fmla="*/ 1861851 w 1961003"/>
                <a:gd name="connsiteY10" fmla="*/ 1002293 h 1773473"/>
                <a:gd name="connsiteX11" fmla="*/ 1961003 w 1961003"/>
                <a:gd name="connsiteY11" fmla="*/ 1442967 h 1773473"/>
                <a:gd name="connsiteX12" fmla="*/ 958468 w 1961003"/>
                <a:gd name="connsiteY12" fmla="*/ 1773473 h 1773473"/>
                <a:gd name="connsiteX13" fmla="*/ 0 w 1961003"/>
                <a:gd name="connsiteY13" fmla="*/ 1465001 h 1773473"/>
                <a:gd name="connsiteX0" fmla="*/ 0 w 1961003"/>
                <a:gd name="connsiteY0" fmla="*/ 1471793 h 1780265"/>
                <a:gd name="connsiteX1" fmla="*/ 121186 w 1961003"/>
                <a:gd name="connsiteY1" fmla="*/ 1016735 h 1780265"/>
                <a:gd name="connsiteX2" fmla="*/ 193224 w 1961003"/>
                <a:gd name="connsiteY2" fmla="*/ 946411 h 1780265"/>
                <a:gd name="connsiteX3" fmla="*/ 190715 w 1961003"/>
                <a:gd name="connsiteY3" fmla="*/ 822655 h 1780265"/>
                <a:gd name="connsiteX4" fmla="*/ 165253 w 1961003"/>
                <a:gd name="connsiteY4" fmla="*/ 766713 h 1780265"/>
                <a:gd name="connsiteX5" fmla="*/ 259356 w 1961003"/>
                <a:gd name="connsiteY5" fmla="*/ 91318 h 1780265"/>
                <a:gd name="connsiteX6" fmla="*/ 1670471 w 1961003"/>
                <a:gd name="connsiteY6" fmla="*/ 93001 h 1780265"/>
                <a:gd name="connsiteX7" fmla="*/ 1795750 w 1961003"/>
                <a:gd name="connsiteY7" fmla="*/ 777730 h 1780265"/>
                <a:gd name="connsiteX8" fmla="*/ 1750573 w 1961003"/>
                <a:gd name="connsiteY8" fmla="*/ 861390 h 1780265"/>
                <a:gd name="connsiteX9" fmla="*/ 1772224 w 1961003"/>
                <a:gd name="connsiteY9" fmla="*/ 968001 h 1780265"/>
                <a:gd name="connsiteX10" fmla="*/ 1861851 w 1961003"/>
                <a:gd name="connsiteY10" fmla="*/ 1009085 h 1780265"/>
                <a:gd name="connsiteX11" fmla="*/ 1961003 w 1961003"/>
                <a:gd name="connsiteY11" fmla="*/ 1449759 h 1780265"/>
                <a:gd name="connsiteX12" fmla="*/ 958468 w 1961003"/>
                <a:gd name="connsiteY12" fmla="*/ 1780265 h 1780265"/>
                <a:gd name="connsiteX13" fmla="*/ 0 w 1961003"/>
                <a:gd name="connsiteY13" fmla="*/ 1471793 h 1780265"/>
                <a:gd name="connsiteX0" fmla="*/ 0 w 1961003"/>
                <a:gd name="connsiteY0" fmla="*/ 1460618 h 1769090"/>
                <a:gd name="connsiteX1" fmla="*/ 121186 w 1961003"/>
                <a:gd name="connsiteY1" fmla="*/ 1005560 h 1769090"/>
                <a:gd name="connsiteX2" fmla="*/ 193224 w 1961003"/>
                <a:gd name="connsiteY2" fmla="*/ 935236 h 1769090"/>
                <a:gd name="connsiteX3" fmla="*/ 190715 w 1961003"/>
                <a:gd name="connsiteY3" fmla="*/ 811480 h 1769090"/>
                <a:gd name="connsiteX4" fmla="*/ 165253 w 1961003"/>
                <a:gd name="connsiteY4" fmla="*/ 755538 h 1769090"/>
                <a:gd name="connsiteX5" fmla="*/ 259356 w 1961003"/>
                <a:gd name="connsiteY5" fmla="*/ 80143 h 1769090"/>
                <a:gd name="connsiteX6" fmla="*/ 1670471 w 1961003"/>
                <a:gd name="connsiteY6" fmla="*/ 81826 h 1769090"/>
                <a:gd name="connsiteX7" fmla="*/ 1795750 w 1961003"/>
                <a:gd name="connsiteY7" fmla="*/ 766555 h 1769090"/>
                <a:gd name="connsiteX8" fmla="*/ 1750573 w 1961003"/>
                <a:gd name="connsiteY8" fmla="*/ 850215 h 1769090"/>
                <a:gd name="connsiteX9" fmla="*/ 1772224 w 1961003"/>
                <a:gd name="connsiteY9" fmla="*/ 956826 h 1769090"/>
                <a:gd name="connsiteX10" fmla="*/ 1861851 w 1961003"/>
                <a:gd name="connsiteY10" fmla="*/ 997910 h 1769090"/>
                <a:gd name="connsiteX11" fmla="*/ 1961003 w 1961003"/>
                <a:gd name="connsiteY11" fmla="*/ 1438584 h 1769090"/>
                <a:gd name="connsiteX12" fmla="*/ 958468 w 1961003"/>
                <a:gd name="connsiteY12" fmla="*/ 1769090 h 1769090"/>
                <a:gd name="connsiteX13" fmla="*/ 0 w 1961003"/>
                <a:gd name="connsiteY13" fmla="*/ 1460618 h 1769090"/>
                <a:gd name="connsiteX0" fmla="*/ 132545 w 1858598"/>
                <a:gd name="connsiteY0" fmla="*/ 1539993 h 1769090"/>
                <a:gd name="connsiteX1" fmla="*/ 18781 w 1858598"/>
                <a:gd name="connsiteY1" fmla="*/ 1005560 h 1769090"/>
                <a:gd name="connsiteX2" fmla="*/ 90819 w 1858598"/>
                <a:gd name="connsiteY2" fmla="*/ 935236 h 1769090"/>
                <a:gd name="connsiteX3" fmla="*/ 88310 w 1858598"/>
                <a:gd name="connsiteY3" fmla="*/ 811480 h 1769090"/>
                <a:gd name="connsiteX4" fmla="*/ 62848 w 1858598"/>
                <a:gd name="connsiteY4" fmla="*/ 755538 h 1769090"/>
                <a:gd name="connsiteX5" fmla="*/ 156951 w 1858598"/>
                <a:gd name="connsiteY5" fmla="*/ 80143 h 1769090"/>
                <a:gd name="connsiteX6" fmla="*/ 1568066 w 1858598"/>
                <a:gd name="connsiteY6" fmla="*/ 81826 h 1769090"/>
                <a:gd name="connsiteX7" fmla="*/ 1693345 w 1858598"/>
                <a:gd name="connsiteY7" fmla="*/ 766555 h 1769090"/>
                <a:gd name="connsiteX8" fmla="*/ 1648168 w 1858598"/>
                <a:gd name="connsiteY8" fmla="*/ 850215 h 1769090"/>
                <a:gd name="connsiteX9" fmla="*/ 1669819 w 1858598"/>
                <a:gd name="connsiteY9" fmla="*/ 956826 h 1769090"/>
                <a:gd name="connsiteX10" fmla="*/ 1759446 w 1858598"/>
                <a:gd name="connsiteY10" fmla="*/ 997910 h 1769090"/>
                <a:gd name="connsiteX11" fmla="*/ 1858598 w 1858598"/>
                <a:gd name="connsiteY11" fmla="*/ 1438584 h 1769090"/>
                <a:gd name="connsiteX12" fmla="*/ 856063 w 1858598"/>
                <a:gd name="connsiteY12" fmla="*/ 1769090 h 1769090"/>
                <a:gd name="connsiteX13" fmla="*/ 132545 w 1858598"/>
                <a:gd name="connsiteY13" fmla="*/ 1539993 h 1769090"/>
                <a:gd name="connsiteX0" fmla="*/ 132545 w 1771368"/>
                <a:gd name="connsiteY0" fmla="*/ 1539993 h 1769090"/>
                <a:gd name="connsiteX1" fmla="*/ 18781 w 1771368"/>
                <a:gd name="connsiteY1" fmla="*/ 1005560 h 1769090"/>
                <a:gd name="connsiteX2" fmla="*/ 90819 w 1771368"/>
                <a:gd name="connsiteY2" fmla="*/ 935236 h 1769090"/>
                <a:gd name="connsiteX3" fmla="*/ 88310 w 1771368"/>
                <a:gd name="connsiteY3" fmla="*/ 811480 h 1769090"/>
                <a:gd name="connsiteX4" fmla="*/ 62848 w 1771368"/>
                <a:gd name="connsiteY4" fmla="*/ 755538 h 1769090"/>
                <a:gd name="connsiteX5" fmla="*/ 156951 w 1771368"/>
                <a:gd name="connsiteY5" fmla="*/ 80143 h 1769090"/>
                <a:gd name="connsiteX6" fmla="*/ 1568066 w 1771368"/>
                <a:gd name="connsiteY6" fmla="*/ 81826 h 1769090"/>
                <a:gd name="connsiteX7" fmla="*/ 1693345 w 1771368"/>
                <a:gd name="connsiteY7" fmla="*/ 766555 h 1769090"/>
                <a:gd name="connsiteX8" fmla="*/ 1648168 w 1771368"/>
                <a:gd name="connsiteY8" fmla="*/ 850215 h 1769090"/>
                <a:gd name="connsiteX9" fmla="*/ 1669819 w 1771368"/>
                <a:gd name="connsiteY9" fmla="*/ 956826 h 1769090"/>
                <a:gd name="connsiteX10" fmla="*/ 1759446 w 1771368"/>
                <a:gd name="connsiteY10" fmla="*/ 997910 h 1769090"/>
                <a:gd name="connsiteX11" fmla="*/ 1366473 w 1771368"/>
                <a:gd name="connsiteY11" fmla="*/ 1540184 h 1769090"/>
                <a:gd name="connsiteX12" fmla="*/ 856063 w 1771368"/>
                <a:gd name="connsiteY12" fmla="*/ 1769090 h 1769090"/>
                <a:gd name="connsiteX13" fmla="*/ 132545 w 1771368"/>
                <a:gd name="connsiteY13" fmla="*/ 1539993 h 1769090"/>
                <a:gd name="connsiteX0" fmla="*/ 132545 w 1693345"/>
                <a:gd name="connsiteY0" fmla="*/ 1539993 h 1769090"/>
                <a:gd name="connsiteX1" fmla="*/ 18781 w 1693345"/>
                <a:gd name="connsiteY1" fmla="*/ 1005560 h 1769090"/>
                <a:gd name="connsiteX2" fmla="*/ 90819 w 1693345"/>
                <a:gd name="connsiteY2" fmla="*/ 935236 h 1769090"/>
                <a:gd name="connsiteX3" fmla="*/ 88310 w 1693345"/>
                <a:gd name="connsiteY3" fmla="*/ 811480 h 1769090"/>
                <a:gd name="connsiteX4" fmla="*/ 62848 w 1693345"/>
                <a:gd name="connsiteY4" fmla="*/ 755538 h 1769090"/>
                <a:gd name="connsiteX5" fmla="*/ 156951 w 1693345"/>
                <a:gd name="connsiteY5" fmla="*/ 80143 h 1769090"/>
                <a:gd name="connsiteX6" fmla="*/ 1568066 w 1693345"/>
                <a:gd name="connsiteY6" fmla="*/ 81826 h 1769090"/>
                <a:gd name="connsiteX7" fmla="*/ 1693345 w 1693345"/>
                <a:gd name="connsiteY7" fmla="*/ 766555 h 1769090"/>
                <a:gd name="connsiteX8" fmla="*/ 1648168 w 1693345"/>
                <a:gd name="connsiteY8" fmla="*/ 850215 h 1769090"/>
                <a:gd name="connsiteX9" fmla="*/ 1669819 w 1693345"/>
                <a:gd name="connsiteY9" fmla="*/ 956826 h 1769090"/>
                <a:gd name="connsiteX10" fmla="*/ 1403846 w 1693345"/>
                <a:gd name="connsiteY10" fmla="*/ 1055060 h 1769090"/>
                <a:gd name="connsiteX11" fmla="*/ 1366473 w 1693345"/>
                <a:gd name="connsiteY11" fmla="*/ 1540184 h 1769090"/>
                <a:gd name="connsiteX12" fmla="*/ 856063 w 1693345"/>
                <a:gd name="connsiteY12" fmla="*/ 1769090 h 1769090"/>
                <a:gd name="connsiteX13" fmla="*/ 132545 w 1693345"/>
                <a:gd name="connsiteY13" fmla="*/ 1539993 h 1769090"/>
                <a:gd name="connsiteX0" fmla="*/ 132545 w 1693345"/>
                <a:gd name="connsiteY0" fmla="*/ 1539993 h 1769090"/>
                <a:gd name="connsiteX1" fmla="*/ 18781 w 1693345"/>
                <a:gd name="connsiteY1" fmla="*/ 1005560 h 1769090"/>
                <a:gd name="connsiteX2" fmla="*/ 90819 w 1693345"/>
                <a:gd name="connsiteY2" fmla="*/ 935236 h 1769090"/>
                <a:gd name="connsiteX3" fmla="*/ 88310 w 1693345"/>
                <a:gd name="connsiteY3" fmla="*/ 811480 h 1769090"/>
                <a:gd name="connsiteX4" fmla="*/ 62848 w 1693345"/>
                <a:gd name="connsiteY4" fmla="*/ 755538 h 1769090"/>
                <a:gd name="connsiteX5" fmla="*/ 156951 w 1693345"/>
                <a:gd name="connsiteY5" fmla="*/ 80143 h 1769090"/>
                <a:gd name="connsiteX6" fmla="*/ 1568066 w 1693345"/>
                <a:gd name="connsiteY6" fmla="*/ 81826 h 1769090"/>
                <a:gd name="connsiteX7" fmla="*/ 1693345 w 1693345"/>
                <a:gd name="connsiteY7" fmla="*/ 766555 h 1769090"/>
                <a:gd name="connsiteX8" fmla="*/ 1648168 w 1693345"/>
                <a:gd name="connsiteY8" fmla="*/ 850215 h 1769090"/>
                <a:gd name="connsiteX9" fmla="*/ 1669819 w 1693345"/>
                <a:gd name="connsiteY9" fmla="*/ 956826 h 1769090"/>
                <a:gd name="connsiteX10" fmla="*/ 1366473 w 1693345"/>
                <a:gd name="connsiteY10" fmla="*/ 1540184 h 1769090"/>
                <a:gd name="connsiteX11" fmla="*/ 856063 w 1693345"/>
                <a:gd name="connsiteY11" fmla="*/ 1769090 h 1769090"/>
                <a:gd name="connsiteX12" fmla="*/ 132545 w 1693345"/>
                <a:gd name="connsiteY12" fmla="*/ 1539993 h 1769090"/>
                <a:gd name="connsiteX0" fmla="*/ 1669819 w 1761259"/>
                <a:gd name="connsiteY0" fmla="*/ 956826 h 1769090"/>
                <a:gd name="connsiteX1" fmla="*/ 1366473 w 1761259"/>
                <a:gd name="connsiteY1" fmla="*/ 1540184 h 1769090"/>
                <a:gd name="connsiteX2" fmla="*/ 856063 w 1761259"/>
                <a:gd name="connsiteY2" fmla="*/ 1769090 h 1769090"/>
                <a:gd name="connsiteX3" fmla="*/ 132545 w 1761259"/>
                <a:gd name="connsiteY3" fmla="*/ 1539993 h 1769090"/>
                <a:gd name="connsiteX4" fmla="*/ 18781 w 1761259"/>
                <a:gd name="connsiteY4" fmla="*/ 1005560 h 1769090"/>
                <a:gd name="connsiteX5" fmla="*/ 90819 w 1761259"/>
                <a:gd name="connsiteY5" fmla="*/ 935236 h 1769090"/>
                <a:gd name="connsiteX6" fmla="*/ 88310 w 1761259"/>
                <a:gd name="connsiteY6" fmla="*/ 811480 h 1769090"/>
                <a:gd name="connsiteX7" fmla="*/ 62848 w 1761259"/>
                <a:gd name="connsiteY7" fmla="*/ 755538 h 1769090"/>
                <a:gd name="connsiteX8" fmla="*/ 156951 w 1761259"/>
                <a:gd name="connsiteY8" fmla="*/ 80143 h 1769090"/>
                <a:gd name="connsiteX9" fmla="*/ 1568066 w 1761259"/>
                <a:gd name="connsiteY9" fmla="*/ 81826 h 1769090"/>
                <a:gd name="connsiteX10" fmla="*/ 1693345 w 1761259"/>
                <a:gd name="connsiteY10" fmla="*/ 766555 h 1769090"/>
                <a:gd name="connsiteX11" fmla="*/ 1648168 w 1761259"/>
                <a:gd name="connsiteY11" fmla="*/ 850215 h 1769090"/>
                <a:gd name="connsiteX12" fmla="*/ 1761259 w 1761259"/>
                <a:gd name="connsiteY12" fmla="*/ 1048266 h 1769090"/>
                <a:gd name="connsiteX0" fmla="*/ 1366473 w 1761259"/>
                <a:gd name="connsiteY0" fmla="*/ 1540184 h 1769090"/>
                <a:gd name="connsiteX1" fmla="*/ 856063 w 1761259"/>
                <a:gd name="connsiteY1" fmla="*/ 1769090 h 1769090"/>
                <a:gd name="connsiteX2" fmla="*/ 132545 w 1761259"/>
                <a:gd name="connsiteY2" fmla="*/ 1539993 h 1769090"/>
                <a:gd name="connsiteX3" fmla="*/ 18781 w 1761259"/>
                <a:gd name="connsiteY3" fmla="*/ 1005560 h 1769090"/>
                <a:gd name="connsiteX4" fmla="*/ 90819 w 1761259"/>
                <a:gd name="connsiteY4" fmla="*/ 935236 h 1769090"/>
                <a:gd name="connsiteX5" fmla="*/ 88310 w 1761259"/>
                <a:gd name="connsiteY5" fmla="*/ 811480 h 1769090"/>
                <a:gd name="connsiteX6" fmla="*/ 62848 w 1761259"/>
                <a:gd name="connsiteY6" fmla="*/ 755538 h 1769090"/>
                <a:gd name="connsiteX7" fmla="*/ 156951 w 1761259"/>
                <a:gd name="connsiteY7" fmla="*/ 80143 h 1769090"/>
                <a:gd name="connsiteX8" fmla="*/ 1568066 w 1761259"/>
                <a:gd name="connsiteY8" fmla="*/ 81826 h 1769090"/>
                <a:gd name="connsiteX9" fmla="*/ 1693345 w 1761259"/>
                <a:gd name="connsiteY9" fmla="*/ 766555 h 1769090"/>
                <a:gd name="connsiteX10" fmla="*/ 1648168 w 1761259"/>
                <a:gd name="connsiteY10" fmla="*/ 850215 h 1769090"/>
                <a:gd name="connsiteX11" fmla="*/ 1761259 w 1761259"/>
                <a:gd name="connsiteY11" fmla="*/ 1048266 h 1769090"/>
                <a:gd name="connsiteX0" fmla="*/ 1366473 w 1693345"/>
                <a:gd name="connsiteY0" fmla="*/ 1540184 h 1769090"/>
                <a:gd name="connsiteX1" fmla="*/ 856063 w 1693345"/>
                <a:gd name="connsiteY1" fmla="*/ 1769090 h 1769090"/>
                <a:gd name="connsiteX2" fmla="*/ 132545 w 1693345"/>
                <a:gd name="connsiteY2" fmla="*/ 1539993 h 1769090"/>
                <a:gd name="connsiteX3" fmla="*/ 18781 w 1693345"/>
                <a:gd name="connsiteY3" fmla="*/ 1005560 h 1769090"/>
                <a:gd name="connsiteX4" fmla="*/ 90819 w 1693345"/>
                <a:gd name="connsiteY4" fmla="*/ 935236 h 1769090"/>
                <a:gd name="connsiteX5" fmla="*/ 88310 w 1693345"/>
                <a:gd name="connsiteY5" fmla="*/ 811480 h 1769090"/>
                <a:gd name="connsiteX6" fmla="*/ 62848 w 1693345"/>
                <a:gd name="connsiteY6" fmla="*/ 755538 h 1769090"/>
                <a:gd name="connsiteX7" fmla="*/ 156951 w 1693345"/>
                <a:gd name="connsiteY7" fmla="*/ 80143 h 1769090"/>
                <a:gd name="connsiteX8" fmla="*/ 1568066 w 1693345"/>
                <a:gd name="connsiteY8" fmla="*/ 81826 h 1769090"/>
                <a:gd name="connsiteX9" fmla="*/ 1693345 w 1693345"/>
                <a:gd name="connsiteY9" fmla="*/ 766555 h 1769090"/>
                <a:gd name="connsiteX10" fmla="*/ 1648168 w 1693345"/>
                <a:gd name="connsiteY10" fmla="*/ 850215 h 1769090"/>
                <a:gd name="connsiteX0" fmla="*/ 1366473 w 1693345"/>
                <a:gd name="connsiteY0" fmla="*/ 1540184 h 1769090"/>
                <a:gd name="connsiteX1" fmla="*/ 856063 w 1693345"/>
                <a:gd name="connsiteY1" fmla="*/ 1769090 h 1769090"/>
                <a:gd name="connsiteX2" fmla="*/ 132545 w 1693345"/>
                <a:gd name="connsiteY2" fmla="*/ 1539993 h 1769090"/>
                <a:gd name="connsiteX3" fmla="*/ 18781 w 1693345"/>
                <a:gd name="connsiteY3" fmla="*/ 1005560 h 1769090"/>
                <a:gd name="connsiteX4" fmla="*/ 90819 w 1693345"/>
                <a:gd name="connsiteY4" fmla="*/ 935236 h 1769090"/>
                <a:gd name="connsiteX5" fmla="*/ 88310 w 1693345"/>
                <a:gd name="connsiteY5" fmla="*/ 811480 h 1769090"/>
                <a:gd name="connsiteX6" fmla="*/ 62848 w 1693345"/>
                <a:gd name="connsiteY6" fmla="*/ 755538 h 1769090"/>
                <a:gd name="connsiteX7" fmla="*/ 156951 w 1693345"/>
                <a:gd name="connsiteY7" fmla="*/ 80143 h 1769090"/>
                <a:gd name="connsiteX8" fmla="*/ 1568066 w 1693345"/>
                <a:gd name="connsiteY8" fmla="*/ 81826 h 1769090"/>
                <a:gd name="connsiteX9" fmla="*/ 1693345 w 1693345"/>
                <a:gd name="connsiteY9" fmla="*/ 766555 h 1769090"/>
                <a:gd name="connsiteX10" fmla="*/ 1406868 w 1693345"/>
                <a:gd name="connsiteY10" fmla="*/ 704165 h 1769090"/>
                <a:gd name="connsiteX0" fmla="*/ 1366473 w 1693345"/>
                <a:gd name="connsiteY0" fmla="*/ 1540184 h 1769090"/>
                <a:gd name="connsiteX1" fmla="*/ 856063 w 1693345"/>
                <a:gd name="connsiteY1" fmla="*/ 1769090 h 1769090"/>
                <a:gd name="connsiteX2" fmla="*/ 132545 w 1693345"/>
                <a:gd name="connsiteY2" fmla="*/ 1539993 h 1769090"/>
                <a:gd name="connsiteX3" fmla="*/ 18781 w 1693345"/>
                <a:gd name="connsiteY3" fmla="*/ 1005560 h 1769090"/>
                <a:gd name="connsiteX4" fmla="*/ 90819 w 1693345"/>
                <a:gd name="connsiteY4" fmla="*/ 935236 h 1769090"/>
                <a:gd name="connsiteX5" fmla="*/ 88310 w 1693345"/>
                <a:gd name="connsiteY5" fmla="*/ 811480 h 1769090"/>
                <a:gd name="connsiteX6" fmla="*/ 62848 w 1693345"/>
                <a:gd name="connsiteY6" fmla="*/ 755538 h 1769090"/>
                <a:gd name="connsiteX7" fmla="*/ 156951 w 1693345"/>
                <a:gd name="connsiteY7" fmla="*/ 80143 h 1769090"/>
                <a:gd name="connsiteX8" fmla="*/ 1568066 w 1693345"/>
                <a:gd name="connsiteY8" fmla="*/ 81826 h 1769090"/>
                <a:gd name="connsiteX9" fmla="*/ 1693345 w 1693345"/>
                <a:gd name="connsiteY9" fmla="*/ 766555 h 1769090"/>
                <a:gd name="connsiteX10" fmla="*/ 1406868 w 1693345"/>
                <a:gd name="connsiteY10" fmla="*/ 704165 h 1769090"/>
                <a:gd name="connsiteX0" fmla="*/ 1366473 w 1693345"/>
                <a:gd name="connsiteY0" fmla="*/ 1540184 h 1769090"/>
                <a:gd name="connsiteX1" fmla="*/ 856063 w 1693345"/>
                <a:gd name="connsiteY1" fmla="*/ 1769090 h 1769090"/>
                <a:gd name="connsiteX2" fmla="*/ 132545 w 1693345"/>
                <a:gd name="connsiteY2" fmla="*/ 1539993 h 1769090"/>
                <a:gd name="connsiteX3" fmla="*/ 18781 w 1693345"/>
                <a:gd name="connsiteY3" fmla="*/ 1005560 h 1769090"/>
                <a:gd name="connsiteX4" fmla="*/ 90819 w 1693345"/>
                <a:gd name="connsiteY4" fmla="*/ 935236 h 1769090"/>
                <a:gd name="connsiteX5" fmla="*/ 88310 w 1693345"/>
                <a:gd name="connsiteY5" fmla="*/ 811480 h 1769090"/>
                <a:gd name="connsiteX6" fmla="*/ 62848 w 1693345"/>
                <a:gd name="connsiteY6" fmla="*/ 755538 h 1769090"/>
                <a:gd name="connsiteX7" fmla="*/ 156951 w 1693345"/>
                <a:gd name="connsiteY7" fmla="*/ 80143 h 1769090"/>
                <a:gd name="connsiteX8" fmla="*/ 1568066 w 1693345"/>
                <a:gd name="connsiteY8" fmla="*/ 81826 h 1769090"/>
                <a:gd name="connsiteX9" fmla="*/ 1693345 w 1693345"/>
                <a:gd name="connsiteY9" fmla="*/ 766555 h 1769090"/>
                <a:gd name="connsiteX10" fmla="*/ 1406868 w 1693345"/>
                <a:gd name="connsiteY10" fmla="*/ 704165 h 1769090"/>
                <a:gd name="connsiteX0" fmla="*/ 1366473 w 1591135"/>
                <a:gd name="connsiteY0" fmla="*/ 1540184 h 1769090"/>
                <a:gd name="connsiteX1" fmla="*/ 856063 w 1591135"/>
                <a:gd name="connsiteY1" fmla="*/ 1769090 h 1769090"/>
                <a:gd name="connsiteX2" fmla="*/ 132545 w 1591135"/>
                <a:gd name="connsiteY2" fmla="*/ 1539993 h 1769090"/>
                <a:gd name="connsiteX3" fmla="*/ 18781 w 1591135"/>
                <a:gd name="connsiteY3" fmla="*/ 1005560 h 1769090"/>
                <a:gd name="connsiteX4" fmla="*/ 90819 w 1591135"/>
                <a:gd name="connsiteY4" fmla="*/ 935236 h 1769090"/>
                <a:gd name="connsiteX5" fmla="*/ 88310 w 1591135"/>
                <a:gd name="connsiteY5" fmla="*/ 811480 h 1769090"/>
                <a:gd name="connsiteX6" fmla="*/ 62848 w 1591135"/>
                <a:gd name="connsiteY6" fmla="*/ 755538 h 1769090"/>
                <a:gd name="connsiteX7" fmla="*/ 156951 w 1591135"/>
                <a:gd name="connsiteY7" fmla="*/ 80143 h 1769090"/>
                <a:gd name="connsiteX8" fmla="*/ 1568066 w 1591135"/>
                <a:gd name="connsiteY8" fmla="*/ 81826 h 1769090"/>
                <a:gd name="connsiteX9" fmla="*/ 1416062 w 1591135"/>
                <a:gd name="connsiteY9" fmla="*/ 353805 h 1769090"/>
                <a:gd name="connsiteX10" fmla="*/ 1406868 w 1591135"/>
                <a:gd name="connsiteY10" fmla="*/ 704165 h 1769090"/>
                <a:gd name="connsiteX0" fmla="*/ 1366473 w 1568066"/>
                <a:gd name="connsiteY0" fmla="*/ 1540184 h 1769090"/>
                <a:gd name="connsiteX1" fmla="*/ 856063 w 1568066"/>
                <a:gd name="connsiteY1" fmla="*/ 1769090 h 1769090"/>
                <a:gd name="connsiteX2" fmla="*/ 132545 w 1568066"/>
                <a:gd name="connsiteY2" fmla="*/ 1539993 h 1769090"/>
                <a:gd name="connsiteX3" fmla="*/ 18781 w 1568066"/>
                <a:gd name="connsiteY3" fmla="*/ 1005560 h 1769090"/>
                <a:gd name="connsiteX4" fmla="*/ 90819 w 1568066"/>
                <a:gd name="connsiteY4" fmla="*/ 935236 h 1769090"/>
                <a:gd name="connsiteX5" fmla="*/ 88310 w 1568066"/>
                <a:gd name="connsiteY5" fmla="*/ 811480 h 1769090"/>
                <a:gd name="connsiteX6" fmla="*/ 62848 w 1568066"/>
                <a:gd name="connsiteY6" fmla="*/ 755538 h 1769090"/>
                <a:gd name="connsiteX7" fmla="*/ 156951 w 1568066"/>
                <a:gd name="connsiteY7" fmla="*/ 80143 h 1769090"/>
                <a:gd name="connsiteX8" fmla="*/ 1568066 w 1568066"/>
                <a:gd name="connsiteY8" fmla="*/ 81826 h 1769090"/>
                <a:gd name="connsiteX9" fmla="*/ 1416062 w 1568066"/>
                <a:gd name="connsiteY9" fmla="*/ 353805 h 1769090"/>
                <a:gd name="connsiteX10" fmla="*/ 1406868 w 1568066"/>
                <a:gd name="connsiteY10" fmla="*/ 704165 h 1769090"/>
                <a:gd name="connsiteX0" fmla="*/ 1366473 w 1568066"/>
                <a:gd name="connsiteY0" fmla="*/ 1540184 h 1769090"/>
                <a:gd name="connsiteX1" fmla="*/ 856063 w 1568066"/>
                <a:gd name="connsiteY1" fmla="*/ 1769090 h 1769090"/>
                <a:gd name="connsiteX2" fmla="*/ 132545 w 1568066"/>
                <a:gd name="connsiteY2" fmla="*/ 1539993 h 1769090"/>
                <a:gd name="connsiteX3" fmla="*/ 18781 w 1568066"/>
                <a:gd name="connsiteY3" fmla="*/ 1005560 h 1769090"/>
                <a:gd name="connsiteX4" fmla="*/ 90819 w 1568066"/>
                <a:gd name="connsiteY4" fmla="*/ 935236 h 1769090"/>
                <a:gd name="connsiteX5" fmla="*/ 88310 w 1568066"/>
                <a:gd name="connsiteY5" fmla="*/ 811480 h 1769090"/>
                <a:gd name="connsiteX6" fmla="*/ 62848 w 1568066"/>
                <a:gd name="connsiteY6" fmla="*/ 755538 h 1769090"/>
                <a:gd name="connsiteX7" fmla="*/ 156951 w 1568066"/>
                <a:gd name="connsiteY7" fmla="*/ 80143 h 1769090"/>
                <a:gd name="connsiteX8" fmla="*/ 1568066 w 1568066"/>
                <a:gd name="connsiteY8" fmla="*/ 81826 h 1769090"/>
                <a:gd name="connsiteX9" fmla="*/ 1416062 w 1568066"/>
                <a:gd name="connsiteY9" fmla="*/ 353805 h 1769090"/>
                <a:gd name="connsiteX10" fmla="*/ 1406868 w 1568066"/>
                <a:gd name="connsiteY10" fmla="*/ 704165 h 1769090"/>
                <a:gd name="connsiteX0" fmla="*/ 1366473 w 1568066"/>
                <a:gd name="connsiteY0" fmla="*/ 1540184 h 1769090"/>
                <a:gd name="connsiteX1" fmla="*/ 856063 w 1568066"/>
                <a:gd name="connsiteY1" fmla="*/ 1769090 h 1769090"/>
                <a:gd name="connsiteX2" fmla="*/ 132545 w 1568066"/>
                <a:gd name="connsiteY2" fmla="*/ 1539993 h 1769090"/>
                <a:gd name="connsiteX3" fmla="*/ 18781 w 1568066"/>
                <a:gd name="connsiteY3" fmla="*/ 1005560 h 1769090"/>
                <a:gd name="connsiteX4" fmla="*/ 90819 w 1568066"/>
                <a:gd name="connsiteY4" fmla="*/ 935236 h 1769090"/>
                <a:gd name="connsiteX5" fmla="*/ 88310 w 1568066"/>
                <a:gd name="connsiteY5" fmla="*/ 811480 h 1769090"/>
                <a:gd name="connsiteX6" fmla="*/ 62848 w 1568066"/>
                <a:gd name="connsiteY6" fmla="*/ 755538 h 1769090"/>
                <a:gd name="connsiteX7" fmla="*/ 156951 w 1568066"/>
                <a:gd name="connsiteY7" fmla="*/ 80143 h 1769090"/>
                <a:gd name="connsiteX8" fmla="*/ 1568066 w 1568066"/>
                <a:gd name="connsiteY8" fmla="*/ 81826 h 1769090"/>
                <a:gd name="connsiteX9" fmla="*/ 1416062 w 1568066"/>
                <a:gd name="connsiteY9" fmla="*/ 353805 h 1769090"/>
                <a:gd name="connsiteX10" fmla="*/ 1406868 w 1568066"/>
                <a:gd name="connsiteY10" fmla="*/ 704165 h 1769090"/>
                <a:gd name="connsiteX0" fmla="*/ 1366473 w 1568066"/>
                <a:gd name="connsiteY0" fmla="*/ 1540184 h 1769090"/>
                <a:gd name="connsiteX1" fmla="*/ 856063 w 1568066"/>
                <a:gd name="connsiteY1" fmla="*/ 1769090 h 1769090"/>
                <a:gd name="connsiteX2" fmla="*/ 132545 w 1568066"/>
                <a:gd name="connsiteY2" fmla="*/ 1539993 h 1769090"/>
                <a:gd name="connsiteX3" fmla="*/ 18781 w 1568066"/>
                <a:gd name="connsiteY3" fmla="*/ 1005560 h 1769090"/>
                <a:gd name="connsiteX4" fmla="*/ 90819 w 1568066"/>
                <a:gd name="connsiteY4" fmla="*/ 935236 h 1769090"/>
                <a:gd name="connsiteX5" fmla="*/ 88310 w 1568066"/>
                <a:gd name="connsiteY5" fmla="*/ 811480 h 1769090"/>
                <a:gd name="connsiteX6" fmla="*/ 62848 w 1568066"/>
                <a:gd name="connsiteY6" fmla="*/ 755538 h 1769090"/>
                <a:gd name="connsiteX7" fmla="*/ 156951 w 1568066"/>
                <a:gd name="connsiteY7" fmla="*/ 80143 h 1769090"/>
                <a:gd name="connsiteX8" fmla="*/ 1568066 w 1568066"/>
                <a:gd name="connsiteY8" fmla="*/ 81826 h 1769090"/>
                <a:gd name="connsiteX9" fmla="*/ 1416062 w 1568066"/>
                <a:gd name="connsiteY9" fmla="*/ 353805 h 1769090"/>
                <a:gd name="connsiteX10" fmla="*/ 1406868 w 1568066"/>
                <a:gd name="connsiteY10" fmla="*/ 704165 h 1769090"/>
                <a:gd name="connsiteX0" fmla="*/ 1364982 w 1566575"/>
                <a:gd name="connsiteY0" fmla="*/ 1540184 h 1769090"/>
                <a:gd name="connsiteX1" fmla="*/ 854572 w 1566575"/>
                <a:gd name="connsiteY1" fmla="*/ 1769090 h 1769090"/>
                <a:gd name="connsiteX2" fmla="*/ 156454 w 1566575"/>
                <a:gd name="connsiteY2" fmla="*/ 1539993 h 1769090"/>
                <a:gd name="connsiteX3" fmla="*/ 17290 w 1566575"/>
                <a:gd name="connsiteY3" fmla="*/ 1005560 h 1769090"/>
                <a:gd name="connsiteX4" fmla="*/ 89328 w 1566575"/>
                <a:gd name="connsiteY4" fmla="*/ 935236 h 1769090"/>
                <a:gd name="connsiteX5" fmla="*/ 86819 w 1566575"/>
                <a:gd name="connsiteY5" fmla="*/ 811480 h 1769090"/>
                <a:gd name="connsiteX6" fmla="*/ 61357 w 1566575"/>
                <a:gd name="connsiteY6" fmla="*/ 755538 h 1769090"/>
                <a:gd name="connsiteX7" fmla="*/ 155460 w 1566575"/>
                <a:gd name="connsiteY7" fmla="*/ 80143 h 1769090"/>
                <a:gd name="connsiteX8" fmla="*/ 1566575 w 1566575"/>
                <a:gd name="connsiteY8" fmla="*/ 81826 h 1769090"/>
                <a:gd name="connsiteX9" fmla="*/ 1414571 w 1566575"/>
                <a:gd name="connsiteY9" fmla="*/ 353805 h 1769090"/>
                <a:gd name="connsiteX10" fmla="*/ 1405377 w 1566575"/>
                <a:gd name="connsiteY10" fmla="*/ 704165 h 1769090"/>
                <a:gd name="connsiteX0" fmla="*/ 1314404 w 1515997"/>
                <a:gd name="connsiteY0" fmla="*/ 1540184 h 1769090"/>
                <a:gd name="connsiteX1" fmla="*/ 803994 w 1515997"/>
                <a:gd name="connsiteY1" fmla="*/ 1769090 h 1769090"/>
                <a:gd name="connsiteX2" fmla="*/ 105876 w 1515997"/>
                <a:gd name="connsiteY2" fmla="*/ 1539993 h 1769090"/>
                <a:gd name="connsiteX3" fmla="*/ 38750 w 1515997"/>
                <a:gd name="connsiteY3" fmla="*/ 935236 h 1769090"/>
                <a:gd name="connsiteX4" fmla="*/ 36241 w 1515997"/>
                <a:gd name="connsiteY4" fmla="*/ 811480 h 1769090"/>
                <a:gd name="connsiteX5" fmla="*/ 10779 w 1515997"/>
                <a:gd name="connsiteY5" fmla="*/ 755538 h 1769090"/>
                <a:gd name="connsiteX6" fmla="*/ 104882 w 1515997"/>
                <a:gd name="connsiteY6" fmla="*/ 80143 h 1769090"/>
                <a:gd name="connsiteX7" fmla="*/ 1515997 w 1515997"/>
                <a:gd name="connsiteY7" fmla="*/ 81826 h 1769090"/>
                <a:gd name="connsiteX8" fmla="*/ 1363993 w 1515997"/>
                <a:gd name="connsiteY8" fmla="*/ 353805 h 1769090"/>
                <a:gd name="connsiteX9" fmla="*/ 1354799 w 1515997"/>
                <a:gd name="connsiteY9" fmla="*/ 704165 h 1769090"/>
                <a:gd name="connsiteX0" fmla="*/ 1314404 w 1515997"/>
                <a:gd name="connsiteY0" fmla="*/ 1540184 h 1769090"/>
                <a:gd name="connsiteX1" fmla="*/ 803994 w 1515997"/>
                <a:gd name="connsiteY1" fmla="*/ 1769090 h 1769090"/>
                <a:gd name="connsiteX2" fmla="*/ 105876 w 1515997"/>
                <a:gd name="connsiteY2" fmla="*/ 1539993 h 1769090"/>
                <a:gd name="connsiteX3" fmla="*/ 36241 w 1515997"/>
                <a:gd name="connsiteY3" fmla="*/ 811480 h 1769090"/>
                <a:gd name="connsiteX4" fmla="*/ 10779 w 1515997"/>
                <a:gd name="connsiteY4" fmla="*/ 755538 h 1769090"/>
                <a:gd name="connsiteX5" fmla="*/ 104882 w 1515997"/>
                <a:gd name="connsiteY5" fmla="*/ 80143 h 1769090"/>
                <a:gd name="connsiteX6" fmla="*/ 1515997 w 1515997"/>
                <a:gd name="connsiteY6" fmla="*/ 81826 h 1769090"/>
                <a:gd name="connsiteX7" fmla="*/ 1363993 w 1515997"/>
                <a:gd name="connsiteY7" fmla="*/ 353805 h 1769090"/>
                <a:gd name="connsiteX8" fmla="*/ 1354799 w 1515997"/>
                <a:gd name="connsiteY8" fmla="*/ 704165 h 1769090"/>
                <a:gd name="connsiteX0" fmla="*/ 1285404 w 1486997"/>
                <a:gd name="connsiteY0" fmla="*/ 1540184 h 1769090"/>
                <a:gd name="connsiteX1" fmla="*/ 774994 w 1486997"/>
                <a:gd name="connsiteY1" fmla="*/ 1769090 h 1769090"/>
                <a:gd name="connsiteX2" fmla="*/ 76876 w 1486997"/>
                <a:gd name="connsiteY2" fmla="*/ 1539993 h 1769090"/>
                <a:gd name="connsiteX3" fmla="*/ 7241 w 1486997"/>
                <a:gd name="connsiteY3" fmla="*/ 811480 h 1769090"/>
                <a:gd name="connsiteX4" fmla="*/ 83379 w 1486997"/>
                <a:gd name="connsiteY4" fmla="*/ 692038 h 1769090"/>
                <a:gd name="connsiteX5" fmla="*/ 75882 w 1486997"/>
                <a:gd name="connsiteY5" fmla="*/ 80143 h 1769090"/>
                <a:gd name="connsiteX6" fmla="*/ 1486997 w 1486997"/>
                <a:gd name="connsiteY6" fmla="*/ 81826 h 1769090"/>
                <a:gd name="connsiteX7" fmla="*/ 1334993 w 1486997"/>
                <a:gd name="connsiteY7" fmla="*/ 353805 h 1769090"/>
                <a:gd name="connsiteX8" fmla="*/ 1325799 w 1486997"/>
                <a:gd name="connsiteY8" fmla="*/ 704165 h 1769090"/>
                <a:gd name="connsiteX0" fmla="*/ 1258254 w 1459847"/>
                <a:gd name="connsiteY0" fmla="*/ 1540184 h 1769090"/>
                <a:gd name="connsiteX1" fmla="*/ 747844 w 1459847"/>
                <a:gd name="connsiteY1" fmla="*/ 1769090 h 1769090"/>
                <a:gd name="connsiteX2" fmla="*/ 49726 w 1459847"/>
                <a:gd name="connsiteY2" fmla="*/ 1539993 h 1769090"/>
                <a:gd name="connsiteX3" fmla="*/ 56229 w 1459847"/>
                <a:gd name="connsiteY3" fmla="*/ 692038 h 1769090"/>
                <a:gd name="connsiteX4" fmla="*/ 48732 w 1459847"/>
                <a:gd name="connsiteY4" fmla="*/ 80143 h 1769090"/>
                <a:gd name="connsiteX5" fmla="*/ 1459847 w 1459847"/>
                <a:gd name="connsiteY5" fmla="*/ 81826 h 1769090"/>
                <a:gd name="connsiteX6" fmla="*/ 1307843 w 1459847"/>
                <a:gd name="connsiteY6" fmla="*/ 353805 h 1769090"/>
                <a:gd name="connsiteX7" fmla="*/ 1298649 w 1459847"/>
                <a:gd name="connsiteY7" fmla="*/ 704165 h 1769090"/>
                <a:gd name="connsiteX0" fmla="*/ 1258254 w 1459847"/>
                <a:gd name="connsiteY0" fmla="*/ 1540184 h 1769090"/>
                <a:gd name="connsiteX1" fmla="*/ 747844 w 1459847"/>
                <a:gd name="connsiteY1" fmla="*/ 1769090 h 1769090"/>
                <a:gd name="connsiteX2" fmla="*/ 56076 w 1459847"/>
                <a:gd name="connsiteY2" fmla="*/ 1539993 h 1769090"/>
                <a:gd name="connsiteX3" fmla="*/ 56229 w 1459847"/>
                <a:gd name="connsiteY3" fmla="*/ 692038 h 1769090"/>
                <a:gd name="connsiteX4" fmla="*/ 48732 w 1459847"/>
                <a:gd name="connsiteY4" fmla="*/ 80143 h 1769090"/>
                <a:gd name="connsiteX5" fmla="*/ 1459847 w 1459847"/>
                <a:gd name="connsiteY5" fmla="*/ 81826 h 1769090"/>
                <a:gd name="connsiteX6" fmla="*/ 1307843 w 1459847"/>
                <a:gd name="connsiteY6" fmla="*/ 353805 h 1769090"/>
                <a:gd name="connsiteX7" fmla="*/ 1298649 w 1459847"/>
                <a:gd name="connsiteY7" fmla="*/ 704165 h 1769090"/>
                <a:gd name="connsiteX0" fmla="*/ 1258254 w 1459847"/>
                <a:gd name="connsiteY0" fmla="*/ 1540184 h 1769090"/>
                <a:gd name="connsiteX1" fmla="*/ 747844 w 1459847"/>
                <a:gd name="connsiteY1" fmla="*/ 1769090 h 1769090"/>
                <a:gd name="connsiteX2" fmla="*/ 56076 w 1459847"/>
                <a:gd name="connsiteY2" fmla="*/ 1539993 h 1769090"/>
                <a:gd name="connsiteX3" fmla="*/ 56229 w 1459847"/>
                <a:gd name="connsiteY3" fmla="*/ 692038 h 1769090"/>
                <a:gd name="connsiteX4" fmla="*/ 48732 w 1459847"/>
                <a:gd name="connsiteY4" fmla="*/ 80143 h 1769090"/>
                <a:gd name="connsiteX5" fmla="*/ 1459847 w 1459847"/>
                <a:gd name="connsiteY5" fmla="*/ 81826 h 1769090"/>
                <a:gd name="connsiteX6" fmla="*/ 1307843 w 1459847"/>
                <a:gd name="connsiteY6" fmla="*/ 353805 h 1769090"/>
                <a:gd name="connsiteX7" fmla="*/ 1298649 w 1459847"/>
                <a:gd name="connsiteY7" fmla="*/ 704165 h 1769090"/>
                <a:gd name="connsiteX0" fmla="*/ 1258254 w 1459847"/>
                <a:gd name="connsiteY0" fmla="*/ 1540184 h 1769090"/>
                <a:gd name="connsiteX1" fmla="*/ 747844 w 1459847"/>
                <a:gd name="connsiteY1" fmla="*/ 1769090 h 1769090"/>
                <a:gd name="connsiteX2" fmla="*/ 56076 w 1459847"/>
                <a:gd name="connsiteY2" fmla="*/ 1539993 h 1769090"/>
                <a:gd name="connsiteX3" fmla="*/ 56229 w 1459847"/>
                <a:gd name="connsiteY3" fmla="*/ 692038 h 1769090"/>
                <a:gd name="connsiteX4" fmla="*/ 48732 w 1459847"/>
                <a:gd name="connsiteY4" fmla="*/ 80143 h 1769090"/>
                <a:gd name="connsiteX5" fmla="*/ 1459847 w 1459847"/>
                <a:gd name="connsiteY5" fmla="*/ 81826 h 1769090"/>
                <a:gd name="connsiteX6" fmla="*/ 1307843 w 1459847"/>
                <a:gd name="connsiteY6" fmla="*/ 353805 h 1769090"/>
                <a:gd name="connsiteX7" fmla="*/ 1298649 w 1459847"/>
                <a:gd name="connsiteY7" fmla="*/ 704165 h 1769090"/>
                <a:gd name="connsiteX0" fmla="*/ 1255205 w 1456798"/>
                <a:gd name="connsiteY0" fmla="*/ 1540184 h 1769090"/>
                <a:gd name="connsiteX1" fmla="*/ 744795 w 1456798"/>
                <a:gd name="connsiteY1" fmla="*/ 1769090 h 1769090"/>
                <a:gd name="connsiteX2" fmla="*/ 53027 w 1456798"/>
                <a:gd name="connsiteY2" fmla="*/ 1539993 h 1769090"/>
                <a:gd name="connsiteX3" fmla="*/ 53180 w 1456798"/>
                <a:gd name="connsiteY3" fmla="*/ 692038 h 1769090"/>
                <a:gd name="connsiteX4" fmla="*/ 45683 w 1456798"/>
                <a:gd name="connsiteY4" fmla="*/ 80143 h 1769090"/>
                <a:gd name="connsiteX5" fmla="*/ 1456798 w 1456798"/>
                <a:gd name="connsiteY5" fmla="*/ 81826 h 1769090"/>
                <a:gd name="connsiteX6" fmla="*/ 1304794 w 1456798"/>
                <a:gd name="connsiteY6" fmla="*/ 353805 h 1769090"/>
                <a:gd name="connsiteX7" fmla="*/ 1295600 w 1456798"/>
                <a:gd name="connsiteY7" fmla="*/ 704165 h 1769090"/>
                <a:gd name="connsiteX0" fmla="*/ 1327884 w 1529477"/>
                <a:gd name="connsiteY0" fmla="*/ 1540184 h 1769090"/>
                <a:gd name="connsiteX1" fmla="*/ 817474 w 1529477"/>
                <a:gd name="connsiteY1" fmla="*/ 1769090 h 1769090"/>
                <a:gd name="connsiteX2" fmla="*/ 125706 w 1529477"/>
                <a:gd name="connsiteY2" fmla="*/ 1539993 h 1769090"/>
                <a:gd name="connsiteX3" fmla="*/ 125859 w 1529477"/>
                <a:gd name="connsiteY3" fmla="*/ 692038 h 1769090"/>
                <a:gd name="connsiteX4" fmla="*/ 80692 w 1529477"/>
                <a:gd name="connsiteY4" fmla="*/ 370216 h 1769090"/>
                <a:gd name="connsiteX5" fmla="*/ 118362 w 1529477"/>
                <a:gd name="connsiteY5" fmla="*/ 80143 h 1769090"/>
                <a:gd name="connsiteX6" fmla="*/ 1529477 w 1529477"/>
                <a:gd name="connsiteY6" fmla="*/ 81826 h 1769090"/>
                <a:gd name="connsiteX7" fmla="*/ 1377473 w 1529477"/>
                <a:gd name="connsiteY7" fmla="*/ 353805 h 1769090"/>
                <a:gd name="connsiteX8" fmla="*/ 1368279 w 1529477"/>
                <a:gd name="connsiteY8" fmla="*/ 704165 h 1769090"/>
                <a:gd name="connsiteX0" fmla="*/ 1309332 w 1510925"/>
                <a:gd name="connsiteY0" fmla="*/ 1540184 h 1769090"/>
                <a:gd name="connsiteX1" fmla="*/ 798922 w 1510925"/>
                <a:gd name="connsiteY1" fmla="*/ 1769090 h 1769090"/>
                <a:gd name="connsiteX2" fmla="*/ 107154 w 1510925"/>
                <a:gd name="connsiteY2" fmla="*/ 1539993 h 1769090"/>
                <a:gd name="connsiteX3" fmla="*/ 107307 w 1510925"/>
                <a:gd name="connsiteY3" fmla="*/ 692038 h 1769090"/>
                <a:gd name="connsiteX4" fmla="*/ 131990 w 1510925"/>
                <a:gd name="connsiteY4" fmla="*/ 370216 h 1769090"/>
                <a:gd name="connsiteX5" fmla="*/ 99810 w 1510925"/>
                <a:gd name="connsiteY5" fmla="*/ 80143 h 1769090"/>
                <a:gd name="connsiteX6" fmla="*/ 1510925 w 1510925"/>
                <a:gd name="connsiteY6" fmla="*/ 81826 h 1769090"/>
                <a:gd name="connsiteX7" fmla="*/ 1358921 w 1510925"/>
                <a:gd name="connsiteY7" fmla="*/ 353805 h 1769090"/>
                <a:gd name="connsiteX8" fmla="*/ 1349727 w 1510925"/>
                <a:gd name="connsiteY8" fmla="*/ 704165 h 1769090"/>
                <a:gd name="connsiteX0" fmla="*/ 1309332 w 1510925"/>
                <a:gd name="connsiteY0" fmla="*/ 1540184 h 1769090"/>
                <a:gd name="connsiteX1" fmla="*/ 798922 w 1510925"/>
                <a:gd name="connsiteY1" fmla="*/ 1769090 h 1769090"/>
                <a:gd name="connsiteX2" fmla="*/ 107154 w 1510925"/>
                <a:gd name="connsiteY2" fmla="*/ 1539993 h 1769090"/>
                <a:gd name="connsiteX3" fmla="*/ 129532 w 1510925"/>
                <a:gd name="connsiteY3" fmla="*/ 692038 h 1769090"/>
                <a:gd name="connsiteX4" fmla="*/ 131990 w 1510925"/>
                <a:gd name="connsiteY4" fmla="*/ 370216 h 1769090"/>
                <a:gd name="connsiteX5" fmla="*/ 99810 w 1510925"/>
                <a:gd name="connsiteY5" fmla="*/ 80143 h 1769090"/>
                <a:gd name="connsiteX6" fmla="*/ 1510925 w 1510925"/>
                <a:gd name="connsiteY6" fmla="*/ 81826 h 1769090"/>
                <a:gd name="connsiteX7" fmla="*/ 1358921 w 1510925"/>
                <a:gd name="connsiteY7" fmla="*/ 353805 h 1769090"/>
                <a:gd name="connsiteX8" fmla="*/ 1349727 w 1510925"/>
                <a:gd name="connsiteY8" fmla="*/ 704165 h 1769090"/>
                <a:gd name="connsiteX0" fmla="*/ 1329327 w 1530920"/>
                <a:gd name="connsiteY0" fmla="*/ 1543350 h 1772256"/>
                <a:gd name="connsiteX1" fmla="*/ 818917 w 1530920"/>
                <a:gd name="connsiteY1" fmla="*/ 1772256 h 1772256"/>
                <a:gd name="connsiteX2" fmla="*/ 127149 w 1530920"/>
                <a:gd name="connsiteY2" fmla="*/ 1543159 h 1772256"/>
                <a:gd name="connsiteX3" fmla="*/ 149527 w 1530920"/>
                <a:gd name="connsiteY3" fmla="*/ 695204 h 1772256"/>
                <a:gd name="connsiteX4" fmla="*/ 151985 w 1530920"/>
                <a:gd name="connsiteY4" fmla="*/ 373382 h 1772256"/>
                <a:gd name="connsiteX5" fmla="*/ 94405 w 1530920"/>
                <a:gd name="connsiteY5" fmla="*/ 76959 h 1772256"/>
                <a:gd name="connsiteX6" fmla="*/ 1530920 w 1530920"/>
                <a:gd name="connsiteY6" fmla="*/ 84992 h 1772256"/>
                <a:gd name="connsiteX7" fmla="*/ 1378916 w 1530920"/>
                <a:gd name="connsiteY7" fmla="*/ 356971 h 1772256"/>
                <a:gd name="connsiteX8" fmla="*/ 1369722 w 1530920"/>
                <a:gd name="connsiteY8" fmla="*/ 707331 h 1772256"/>
                <a:gd name="connsiteX0" fmla="*/ 1234922 w 1436515"/>
                <a:gd name="connsiteY0" fmla="*/ 1543350 h 1772256"/>
                <a:gd name="connsiteX1" fmla="*/ 724512 w 1436515"/>
                <a:gd name="connsiteY1" fmla="*/ 1772256 h 1772256"/>
                <a:gd name="connsiteX2" fmla="*/ 32744 w 1436515"/>
                <a:gd name="connsiteY2" fmla="*/ 1543159 h 1772256"/>
                <a:gd name="connsiteX3" fmla="*/ 55122 w 1436515"/>
                <a:gd name="connsiteY3" fmla="*/ 695204 h 1772256"/>
                <a:gd name="connsiteX4" fmla="*/ 57580 w 1436515"/>
                <a:gd name="connsiteY4" fmla="*/ 373382 h 1772256"/>
                <a:gd name="connsiteX5" fmla="*/ 0 w 1436515"/>
                <a:gd name="connsiteY5" fmla="*/ 76959 h 1772256"/>
                <a:gd name="connsiteX6" fmla="*/ 1436515 w 1436515"/>
                <a:gd name="connsiteY6" fmla="*/ 84992 h 1772256"/>
                <a:gd name="connsiteX7" fmla="*/ 1284511 w 1436515"/>
                <a:gd name="connsiteY7" fmla="*/ 356971 h 1772256"/>
                <a:gd name="connsiteX8" fmla="*/ 1275317 w 1436515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79805 w 1458740"/>
                <a:gd name="connsiteY4" fmla="*/ 373382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571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279372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307947 w 1458740"/>
                <a:gd name="connsiteY0" fmla="*/ 1543350 h 1772256"/>
                <a:gd name="connsiteX1" fmla="*/ 746737 w 1458740"/>
                <a:gd name="connsiteY1" fmla="*/ 1772256 h 1772256"/>
                <a:gd name="connsiteX2" fmla="*/ 54969 w 1458740"/>
                <a:gd name="connsiteY2" fmla="*/ 1543159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307947 w 1458740"/>
                <a:gd name="connsiteY0" fmla="*/ 1543350 h 1772256"/>
                <a:gd name="connsiteX1" fmla="*/ 746737 w 1458740"/>
                <a:gd name="connsiteY1" fmla="*/ 1772256 h 1772256"/>
                <a:gd name="connsiteX2" fmla="*/ 39094 w 1458740"/>
                <a:gd name="connsiteY2" fmla="*/ 1546334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307947 w 1458740"/>
                <a:gd name="connsiteY0" fmla="*/ 1543350 h 1772256"/>
                <a:gd name="connsiteX1" fmla="*/ 746737 w 1458740"/>
                <a:gd name="connsiteY1" fmla="*/ 1772256 h 1772256"/>
                <a:gd name="connsiteX2" fmla="*/ 39094 w 1458740"/>
                <a:gd name="connsiteY2" fmla="*/ 1546334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307947 w 1458740"/>
                <a:gd name="connsiteY0" fmla="*/ 1543350 h 1772256"/>
                <a:gd name="connsiteX1" fmla="*/ 746737 w 1458740"/>
                <a:gd name="connsiteY1" fmla="*/ 1772256 h 1772256"/>
                <a:gd name="connsiteX2" fmla="*/ 39094 w 1458740"/>
                <a:gd name="connsiteY2" fmla="*/ 1546334 h 1772256"/>
                <a:gd name="connsiteX3" fmla="*/ 77347 w 1458740"/>
                <a:gd name="connsiteY3" fmla="*/ 695204 h 1772256"/>
                <a:gd name="connsiteX4" fmla="*/ 98855 w 1458740"/>
                <a:gd name="connsiteY4" fmla="*/ 313057 h 1772256"/>
                <a:gd name="connsiteX5" fmla="*/ 0 w 1458740"/>
                <a:gd name="connsiteY5" fmla="*/ 76959 h 1772256"/>
                <a:gd name="connsiteX6" fmla="*/ 1458740 w 1458740"/>
                <a:gd name="connsiteY6" fmla="*/ 84992 h 1772256"/>
                <a:gd name="connsiteX7" fmla="*/ 1306736 w 1458740"/>
                <a:gd name="connsiteY7" fmla="*/ 356971 h 1772256"/>
                <a:gd name="connsiteX8" fmla="*/ 1297542 w 1458740"/>
                <a:gd name="connsiteY8" fmla="*/ 707331 h 1772256"/>
                <a:gd name="connsiteX0" fmla="*/ 1332555 w 1483348"/>
                <a:gd name="connsiteY0" fmla="*/ 1538326 h 1767232"/>
                <a:gd name="connsiteX1" fmla="*/ 771345 w 1483348"/>
                <a:gd name="connsiteY1" fmla="*/ 1767232 h 1767232"/>
                <a:gd name="connsiteX2" fmla="*/ 63702 w 1483348"/>
                <a:gd name="connsiteY2" fmla="*/ 1541310 h 1767232"/>
                <a:gd name="connsiteX3" fmla="*/ 101955 w 1483348"/>
                <a:gd name="connsiteY3" fmla="*/ 690180 h 1767232"/>
                <a:gd name="connsiteX4" fmla="*/ 123463 w 1483348"/>
                <a:gd name="connsiteY4" fmla="*/ 308033 h 1767232"/>
                <a:gd name="connsiteX5" fmla="*/ 24608 w 1483348"/>
                <a:gd name="connsiteY5" fmla="*/ 71935 h 1767232"/>
                <a:gd name="connsiteX6" fmla="*/ 666389 w 1483348"/>
                <a:gd name="connsiteY6" fmla="*/ 58 h 1767232"/>
                <a:gd name="connsiteX7" fmla="*/ 1483348 w 1483348"/>
                <a:gd name="connsiteY7" fmla="*/ 79968 h 1767232"/>
                <a:gd name="connsiteX8" fmla="*/ 1331344 w 1483348"/>
                <a:gd name="connsiteY8" fmla="*/ 351947 h 1767232"/>
                <a:gd name="connsiteX9" fmla="*/ 1322150 w 1483348"/>
                <a:gd name="connsiteY9" fmla="*/ 702307 h 1767232"/>
                <a:gd name="connsiteX0" fmla="*/ 1332555 w 1483348"/>
                <a:gd name="connsiteY0" fmla="*/ 1546044 h 1774950"/>
                <a:gd name="connsiteX1" fmla="*/ 771345 w 1483348"/>
                <a:gd name="connsiteY1" fmla="*/ 1774950 h 1774950"/>
                <a:gd name="connsiteX2" fmla="*/ 63702 w 1483348"/>
                <a:gd name="connsiteY2" fmla="*/ 1549028 h 1774950"/>
                <a:gd name="connsiteX3" fmla="*/ 101955 w 1483348"/>
                <a:gd name="connsiteY3" fmla="*/ 697898 h 1774950"/>
                <a:gd name="connsiteX4" fmla="*/ 123463 w 1483348"/>
                <a:gd name="connsiteY4" fmla="*/ 315751 h 1774950"/>
                <a:gd name="connsiteX5" fmla="*/ 24608 w 1483348"/>
                <a:gd name="connsiteY5" fmla="*/ 79653 h 1774950"/>
                <a:gd name="connsiteX6" fmla="*/ 666389 w 1483348"/>
                <a:gd name="connsiteY6" fmla="*/ 7776 h 1774950"/>
                <a:gd name="connsiteX7" fmla="*/ 987064 w 1483348"/>
                <a:gd name="connsiteY7" fmla="*/ 10951 h 1774950"/>
                <a:gd name="connsiteX8" fmla="*/ 1483348 w 1483348"/>
                <a:gd name="connsiteY8" fmla="*/ 87686 h 1774950"/>
                <a:gd name="connsiteX9" fmla="*/ 1331344 w 1483348"/>
                <a:gd name="connsiteY9" fmla="*/ 359665 h 1774950"/>
                <a:gd name="connsiteX10" fmla="*/ 1322150 w 1483348"/>
                <a:gd name="connsiteY10" fmla="*/ 710025 h 1774950"/>
                <a:gd name="connsiteX0" fmla="*/ 1311900 w 1462693"/>
                <a:gd name="connsiteY0" fmla="*/ 1543121 h 1772027"/>
                <a:gd name="connsiteX1" fmla="*/ 750690 w 1462693"/>
                <a:gd name="connsiteY1" fmla="*/ 1772027 h 1772027"/>
                <a:gd name="connsiteX2" fmla="*/ 43047 w 1462693"/>
                <a:gd name="connsiteY2" fmla="*/ 1546105 h 1772027"/>
                <a:gd name="connsiteX3" fmla="*/ 81300 w 1462693"/>
                <a:gd name="connsiteY3" fmla="*/ 694975 h 1772027"/>
                <a:gd name="connsiteX4" fmla="*/ 102808 w 1462693"/>
                <a:gd name="connsiteY4" fmla="*/ 312828 h 1772027"/>
                <a:gd name="connsiteX5" fmla="*/ 3953 w 1462693"/>
                <a:gd name="connsiteY5" fmla="*/ 76730 h 1772027"/>
                <a:gd name="connsiteX6" fmla="*/ 267909 w 1462693"/>
                <a:gd name="connsiteY6" fmla="*/ 30253 h 1772027"/>
                <a:gd name="connsiteX7" fmla="*/ 645734 w 1462693"/>
                <a:gd name="connsiteY7" fmla="*/ 4853 h 1772027"/>
                <a:gd name="connsiteX8" fmla="*/ 966409 w 1462693"/>
                <a:gd name="connsiteY8" fmla="*/ 8028 h 1772027"/>
                <a:gd name="connsiteX9" fmla="*/ 1462693 w 1462693"/>
                <a:gd name="connsiteY9" fmla="*/ 84763 h 1772027"/>
                <a:gd name="connsiteX10" fmla="*/ 1310689 w 1462693"/>
                <a:gd name="connsiteY10" fmla="*/ 356742 h 1772027"/>
                <a:gd name="connsiteX11" fmla="*/ 1301495 w 1462693"/>
                <a:gd name="connsiteY11" fmla="*/ 707102 h 1772027"/>
                <a:gd name="connsiteX0" fmla="*/ 1311900 w 1462693"/>
                <a:gd name="connsiteY0" fmla="*/ 1543121 h 1772027"/>
                <a:gd name="connsiteX1" fmla="*/ 750690 w 1462693"/>
                <a:gd name="connsiteY1" fmla="*/ 1772027 h 1772027"/>
                <a:gd name="connsiteX2" fmla="*/ 43047 w 1462693"/>
                <a:gd name="connsiteY2" fmla="*/ 1546105 h 1772027"/>
                <a:gd name="connsiteX3" fmla="*/ 81300 w 1462693"/>
                <a:gd name="connsiteY3" fmla="*/ 694975 h 1772027"/>
                <a:gd name="connsiteX4" fmla="*/ 102808 w 1462693"/>
                <a:gd name="connsiteY4" fmla="*/ 312828 h 1772027"/>
                <a:gd name="connsiteX5" fmla="*/ 3953 w 1462693"/>
                <a:gd name="connsiteY5" fmla="*/ 76730 h 1772027"/>
                <a:gd name="connsiteX6" fmla="*/ 267909 w 1462693"/>
                <a:gd name="connsiteY6" fmla="*/ 30253 h 1772027"/>
                <a:gd name="connsiteX7" fmla="*/ 645734 w 1462693"/>
                <a:gd name="connsiteY7" fmla="*/ 4853 h 1772027"/>
                <a:gd name="connsiteX8" fmla="*/ 966409 w 1462693"/>
                <a:gd name="connsiteY8" fmla="*/ 8028 h 1772027"/>
                <a:gd name="connsiteX9" fmla="*/ 1462693 w 1462693"/>
                <a:gd name="connsiteY9" fmla="*/ 84763 h 1772027"/>
                <a:gd name="connsiteX10" fmla="*/ 1310689 w 1462693"/>
                <a:gd name="connsiteY10" fmla="*/ 356742 h 1772027"/>
                <a:gd name="connsiteX11" fmla="*/ 1301495 w 1462693"/>
                <a:gd name="connsiteY11" fmla="*/ 707102 h 1772027"/>
                <a:gd name="connsiteX0" fmla="*/ 1311900 w 1462693"/>
                <a:gd name="connsiteY0" fmla="*/ 1535599 h 1764505"/>
                <a:gd name="connsiteX1" fmla="*/ 750690 w 1462693"/>
                <a:gd name="connsiteY1" fmla="*/ 1764505 h 1764505"/>
                <a:gd name="connsiteX2" fmla="*/ 43047 w 1462693"/>
                <a:gd name="connsiteY2" fmla="*/ 1538583 h 1764505"/>
                <a:gd name="connsiteX3" fmla="*/ 81300 w 1462693"/>
                <a:gd name="connsiteY3" fmla="*/ 687453 h 1764505"/>
                <a:gd name="connsiteX4" fmla="*/ 102808 w 1462693"/>
                <a:gd name="connsiteY4" fmla="*/ 305306 h 1764505"/>
                <a:gd name="connsiteX5" fmla="*/ 3953 w 1462693"/>
                <a:gd name="connsiteY5" fmla="*/ 69208 h 1764505"/>
                <a:gd name="connsiteX6" fmla="*/ 267909 w 1462693"/>
                <a:gd name="connsiteY6" fmla="*/ 22731 h 1764505"/>
                <a:gd name="connsiteX7" fmla="*/ 594934 w 1462693"/>
                <a:gd name="connsiteY7" fmla="*/ 244981 h 1764505"/>
                <a:gd name="connsiteX8" fmla="*/ 966409 w 1462693"/>
                <a:gd name="connsiteY8" fmla="*/ 506 h 1764505"/>
                <a:gd name="connsiteX9" fmla="*/ 1462693 w 1462693"/>
                <a:gd name="connsiteY9" fmla="*/ 77241 h 1764505"/>
                <a:gd name="connsiteX10" fmla="*/ 1310689 w 1462693"/>
                <a:gd name="connsiteY10" fmla="*/ 349220 h 1764505"/>
                <a:gd name="connsiteX11" fmla="*/ 1301495 w 1462693"/>
                <a:gd name="connsiteY11" fmla="*/ 699580 h 1764505"/>
                <a:gd name="connsiteX0" fmla="*/ 1311900 w 1462693"/>
                <a:gd name="connsiteY0" fmla="*/ 1549984 h 1778890"/>
                <a:gd name="connsiteX1" fmla="*/ 750690 w 1462693"/>
                <a:gd name="connsiteY1" fmla="*/ 1778890 h 1778890"/>
                <a:gd name="connsiteX2" fmla="*/ 43047 w 1462693"/>
                <a:gd name="connsiteY2" fmla="*/ 1552968 h 1778890"/>
                <a:gd name="connsiteX3" fmla="*/ 81300 w 1462693"/>
                <a:gd name="connsiteY3" fmla="*/ 701838 h 1778890"/>
                <a:gd name="connsiteX4" fmla="*/ 102808 w 1462693"/>
                <a:gd name="connsiteY4" fmla="*/ 319691 h 1778890"/>
                <a:gd name="connsiteX5" fmla="*/ 3953 w 1462693"/>
                <a:gd name="connsiteY5" fmla="*/ 83593 h 1778890"/>
                <a:gd name="connsiteX6" fmla="*/ 267909 w 1462693"/>
                <a:gd name="connsiteY6" fmla="*/ 37116 h 1778890"/>
                <a:gd name="connsiteX7" fmla="*/ 594934 w 1462693"/>
                <a:gd name="connsiteY7" fmla="*/ 259366 h 1778890"/>
                <a:gd name="connsiteX8" fmla="*/ 966409 w 1462693"/>
                <a:gd name="connsiteY8" fmla="*/ 14891 h 1778890"/>
                <a:gd name="connsiteX9" fmla="*/ 1220409 w 1462693"/>
                <a:gd name="connsiteY9" fmla="*/ 33941 h 1778890"/>
                <a:gd name="connsiteX10" fmla="*/ 1462693 w 1462693"/>
                <a:gd name="connsiteY10" fmla="*/ 91626 h 1778890"/>
                <a:gd name="connsiteX11" fmla="*/ 1310689 w 1462693"/>
                <a:gd name="connsiteY11" fmla="*/ 363605 h 1778890"/>
                <a:gd name="connsiteX12" fmla="*/ 1301495 w 1462693"/>
                <a:gd name="connsiteY12" fmla="*/ 713965 h 1778890"/>
                <a:gd name="connsiteX0" fmla="*/ 1311900 w 1462693"/>
                <a:gd name="connsiteY0" fmla="*/ 1540193 h 1769099"/>
                <a:gd name="connsiteX1" fmla="*/ 750690 w 1462693"/>
                <a:gd name="connsiteY1" fmla="*/ 1769099 h 1769099"/>
                <a:gd name="connsiteX2" fmla="*/ 43047 w 1462693"/>
                <a:gd name="connsiteY2" fmla="*/ 1543177 h 1769099"/>
                <a:gd name="connsiteX3" fmla="*/ 81300 w 1462693"/>
                <a:gd name="connsiteY3" fmla="*/ 692047 h 1769099"/>
                <a:gd name="connsiteX4" fmla="*/ 102808 w 1462693"/>
                <a:gd name="connsiteY4" fmla="*/ 309900 h 1769099"/>
                <a:gd name="connsiteX5" fmla="*/ 3953 w 1462693"/>
                <a:gd name="connsiteY5" fmla="*/ 73802 h 1769099"/>
                <a:gd name="connsiteX6" fmla="*/ 267909 w 1462693"/>
                <a:gd name="connsiteY6" fmla="*/ 27325 h 1769099"/>
                <a:gd name="connsiteX7" fmla="*/ 594934 w 1462693"/>
                <a:gd name="connsiteY7" fmla="*/ 249575 h 1769099"/>
                <a:gd name="connsiteX8" fmla="*/ 966409 w 1462693"/>
                <a:gd name="connsiteY8" fmla="*/ 5100 h 1769099"/>
                <a:gd name="connsiteX9" fmla="*/ 1220409 w 1462693"/>
                <a:gd name="connsiteY9" fmla="*/ 24150 h 1769099"/>
                <a:gd name="connsiteX10" fmla="*/ 1462693 w 1462693"/>
                <a:gd name="connsiteY10" fmla="*/ 81835 h 1769099"/>
                <a:gd name="connsiteX11" fmla="*/ 1310689 w 1462693"/>
                <a:gd name="connsiteY11" fmla="*/ 353814 h 1769099"/>
                <a:gd name="connsiteX12" fmla="*/ 1301495 w 1462693"/>
                <a:gd name="connsiteY12" fmla="*/ 704174 h 176909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594934 w 1462693"/>
                <a:gd name="connsiteY7" fmla="*/ 225425 h 1744949"/>
                <a:gd name="connsiteX8" fmla="*/ 979109 w 1462693"/>
                <a:gd name="connsiteY8" fmla="*/ 203200 h 1744949"/>
                <a:gd name="connsiteX9" fmla="*/ 1220409 w 1462693"/>
                <a:gd name="connsiteY9" fmla="*/ 0 h 1744949"/>
                <a:gd name="connsiteX10" fmla="*/ 1462693 w 1462693"/>
                <a:gd name="connsiteY10" fmla="*/ 57685 h 1744949"/>
                <a:gd name="connsiteX11" fmla="*/ 1310689 w 1462693"/>
                <a:gd name="connsiteY11" fmla="*/ 329664 h 1744949"/>
                <a:gd name="connsiteX12" fmla="*/ 1301495 w 1462693"/>
                <a:gd name="connsiteY12" fmla="*/ 680024 h 174494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747334 w 1462693"/>
                <a:gd name="connsiteY7" fmla="*/ 234950 h 1744949"/>
                <a:gd name="connsiteX8" fmla="*/ 979109 w 1462693"/>
                <a:gd name="connsiteY8" fmla="*/ 203200 h 1744949"/>
                <a:gd name="connsiteX9" fmla="*/ 1220409 w 1462693"/>
                <a:gd name="connsiteY9" fmla="*/ 0 h 1744949"/>
                <a:gd name="connsiteX10" fmla="*/ 1462693 w 1462693"/>
                <a:gd name="connsiteY10" fmla="*/ 57685 h 1744949"/>
                <a:gd name="connsiteX11" fmla="*/ 1310689 w 1462693"/>
                <a:gd name="connsiteY11" fmla="*/ 329664 h 1744949"/>
                <a:gd name="connsiteX12" fmla="*/ 1301495 w 1462693"/>
                <a:gd name="connsiteY12" fmla="*/ 680024 h 174494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747334 w 1462693"/>
                <a:gd name="connsiteY7" fmla="*/ 234950 h 1744949"/>
                <a:gd name="connsiteX8" fmla="*/ 1220409 w 1462693"/>
                <a:gd name="connsiteY8" fmla="*/ 0 h 1744949"/>
                <a:gd name="connsiteX9" fmla="*/ 1462693 w 1462693"/>
                <a:gd name="connsiteY9" fmla="*/ 57685 h 1744949"/>
                <a:gd name="connsiteX10" fmla="*/ 1310689 w 1462693"/>
                <a:gd name="connsiteY10" fmla="*/ 329664 h 1744949"/>
                <a:gd name="connsiteX11" fmla="*/ 1301495 w 1462693"/>
                <a:gd name="connsiteY11" fmla="*/ 680024 h 174494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747334 w 1462693"/>
                <a:gd name="connsiteY7" fmla="*/ 234950 h 1744949"/>
                <a:gd name="connsiteX8" fmla="*/ 1220409 w 1462693"/>
                <a:gd name="connsiteY8" fmla="*/ 0 h 1744949"/>
                <a:gd name="connsiteX9" fmla="*/ 1462693 w 1462693"/>
                <a:gd name="connsiteY9" fmla="*/ 57685 h 1744949"/>
                <a:gd name="connsiteX10" fmla="*/ 1310689 w 1462693"/>
                <a:gd name="connsiteY10" fmla="*/ 329664 h 1744949"/>
                <a:gd name="connsiteX11" fmla="*/ 1301495 w 1462693"/>
                <a:gd name="connsiteY11" fmla="*/ 680024 h 174494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747334 w 1462693"/>
                <a:gd name="connsiteY7" fmla="*/ 234950 h 1744949"/>
                <a:gd name="connsiteX8" fmla="*/ 1220409 w 1462693"/>
                <a:gd name="connsiteY8" fmla="*/ 0 h 1744949"/>
                <a:gd name="connsiteX9" fmla="*/ 1462693 w 1462693"/>
                <a:gd name="connsiteY9" fmla="*/ 57685 h 1744949"/>
                <a:gd name="connsiteX10" fmla="*/ 1310689 w 1462693"/>
                <a:gd name="connsiteY10" fmla="*/ 329664 h 1744949"/>
                <a:gd name="connsiteX11" fmla="*/ 1301495 w 1462693"/>
                <a:gd name="connsiteY11" fmla="*/ 680024 h 1744949"/>
                <a:gd name="connsiteX0" fmla="*/ 1311900 w 1462693"/>
                <a:gd name="connsiteY0" fmla="*/ 1516043 h 1744949"/>
                <a:gd name="connsiteX1" fmla="*/ 750690 w 1462693"/>
                <a:gd name="connsiteY1" fmla="*/ 1744949 h 1744949"/>
                <a:gd name="connsiteX2" fmla="*/ 43047 w 1462693"/>
                <a:gd name="connsiteY2" fmla="*/ 1519027 h 1744949"/>
                <a:gd name="connsiteX3" fmla="*/ 81300 w 1462693"/>
                <a:gd name="connsiteY3" fmla="*/ 667897 h 1744949"/>
                <a:gd name="connsiteX4" fmla="*/ 102808 w 1462693"/>
                <a:gd name="connsiteY4" fmla="*/ 285750 h 1744949"/>
                <a:gd name="connsiteX5" fmla="*/ 3953 w 1462693"/>
                <a:gd name="connsiteY5" fmla="*/ 49652 h 1744949"/>
                <a:gd name="connsiteX6" fmla="*/ 267909 w 1462693"/>
                <a:gd name="connsiteY6" fmla="*/ 3175 h 1744949"/>
                <a:gd name="connsiteX7" fmla="*/ 747334 w 1462693"/>
                <a:gd name="connsiteY7" fmla="*/ 234950 h 1744949"/>
                <a:gd name="connsiteX8" fmla="*/ 1220409 w 1462693"/>
                <a:gd name="connsiteY8" fmla="*/ 0 h 1744949"/>
                <a:gd name="connsiteX9" fmla="*/ 1462693 w 1462693"/>
                <a:gd name="connsiteY9" fmla="*/ 57685 h 1744949"/>
                <a:gd name="connsiteX10" fmla="*/ 1310689 w 1462693"/>
                <a:gd name="connsiteY10" fmla="*/ 329664 h 1744949"/>
                <a:gd name="connsiteX11" fmla="*/ 1301495 w 1462693"/>
                <a:gd name="connsiteY11" fmla="*/ 680024 h 1744949"/>
                <a:gd name="connsiteX0" fmla="*/ 1311900 w 1462693"/>
                <a:gd name="connsiteY0" fmla="*/ 1513015 h 1741921"/>
                <a:gd name="connsiteX1" fmla="*/ 750690 w 1462693"/>
                <a:gd name="connsiteY1" fmla="*/ 1741921 h 1741921"/>
                <a:gd name="connsiteX2" fmla="*/ 43047 w 1462693"/>
                <a:gd name="connsiteY2" fmla="*/ 1515999 h 1741921"/>
                <a:gd name="connsiteX3" fmla="*/ 81300 w 1462693"/>
                <a:gd name="connsiteY3" fmla="*/ 664869 h 1741921"/>
                <a:gd name="connsiteX4" fmla="*/ 102808 w 1462693"/>
                <a:gd name="connsiteY4" fmla="*/ 282722 h 1741921"/>
                <a:gd name="connsiteX5" fmla="*/ 3953 w 1462693"/>
                <a:gd name="connsiteY5" fmla="*/ 46624 h 1741921"/>
                <a:gd name="connsiteX6" fmla="*/ 267909 w 1462693"/>
                <a:gd name="connsiteY6" fmla="*/ 147 h 1741921"/>
                <a:gd name="connsiteX7" fmla="*/ 747334 w 1462693"/>
                <a:gd name="connsiteY7" fmla="*/ 231922 h 1741921"/>
                <a:gd name="connsiteX8" fmla="*/ 1191834 w 1462693"/>
                <a:gd name="connsiteY8" fmla="*/ 147 h 1741921"/>
                <a:gd name="connsiteX9" fmla="*/ 1462693 w 1462693"/>
                <a:gd name="connsiteY9" fmla="*/ 54657 h 1741921"/>
                <a:gd name="connsiteX10" fmla="*/ 1310689 w 1462693"/>
                <a:gd name="connsiteY10" fmla="*/ 326636 h 1741921"/>
                <a:gd name="connsiteX11" fmla="*/ 1301495 w 1462693"/>
                <a:gd name="connsiteY11" fmla="*/ 676996 h 1741921"/>
                <a:gd name="connsiteX0" fmla="*/ 1311900 w 1462693"/>
                <a:gd name="connsiteY0" fmla="*/ 1513015 h 1741921"/>
                <a:gd name="connsiteX1" fmla="*/ 750690 w 1462693"/>
                <a:gd name="connsiteY1" fmla="*/ 1741921 h 1741921"/>
                <a:gd name="connsiteX2" fmla="*/ 43047 w 1462693"/>
                <a:gd name="connsiteY2" fmla="*/ 1515999 h 1741921"/>
                <a:gd name="connsiteX3" fmla="*/ 81300 w 1462693"/>
                <a:gd name="connsiteY3" fmla="*/ 664869 h 1741921"/>
                <a:gd name="connsiteX4" fmla="*/ 102808 w 1462693"/>
                <a:gd name="connsiteY4" fmla="*/ 282722 h 1741921"/>
                <a:gd name="connsiteX5" fmla="*/ 3953 w 1462693"/>
                <a:gd name="connsiteY5" fmla="*/ 46624 h 1741921"/>
                <a:gd name="connsiteX6" fmla="*/ 267909 w 1462693"/>
                <a:gd name="connsiteY6" fmla="*/ 147 h 1741921"/>
                <a:gd name="connsiteX7" fmla="*/ 747334 w 1462693"/>
                <a:gd name="connsiteY7" fmla="*/ 231922 h 1741921"/>
                <a:gd name="connsiteX8" fmla="*/ 1191834 w 1462693"/>
                <a:gd name="connsiteY8" fmla="*/ 147 h 1741921"/>
                <a:gd name="connsiteX9" fmla="*/ 1462693 w 1462693"/>
                <a:gd name="connsiteY9" fmla="*/ 54657 h 1741921"/>
                <a:gd name="connsiteX10" fmla="*/ 1310689 w 1462693"/>
                <a:gd name="connsiteY10" fmla="*/ 326636 h 1741921"/>
                <a:gd name="connsiteX11" fmla="*/ 1301495 w 1462693"/>
                <a:gd name="connsiteY11" fmla="*/ 676996 h 174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2693" h="1741921">
                  <a:moveTo>
                    <a:pt x="1311900" y="1513015"/>
                  </a:moveTo>
                  <a:lnTo>
                    <a:pt x="750690" y="1741921"/>
                  </a:lnTo>
                  <a:lnTo>
                    <a:pt x="43047" y="1515999"/>
                  </a:lnTo>
                  <a:cubicBezTo>
                    <a:pt x="70653" y="834840"/>
                    <a:pt x="65591" y="908177"/>
                    <a:pt x="81300" y="664869"/>
                  </a:cubicBezTo>
                  <a:cubicBezTo>
                    <a:pt x="86498" y="469906"/>
                    <a:pt x="104057" y="384704"/>
                    <a:pt x="102808" y="282722"/>
                  </a:cubicBezTo>
                  <a:cubicBezTo>
                    <a:pt x="101559" y="180740"/>
                    <a:pt x="-23564" y="93720"/>
                    <a:pt x="3953" y="46624"/>
                  </a:cubicBezTo>
                  <a:cubicBezTo>
                    <a:pt x="31470" y="-472"/>
                    <a:pt x="160946" y="-574"/>
                    <a:pt x="267909" y="147"/>
                  </a:cubicBezTo>
                  <a:cubicBezTo>
                    <a:pt x="339947" y="178668"/>
                    <a:pt x="588584" y="232451"/>
                    <a:pt x="747334" y="231922"/>
                  </a:cubicBezTo>
                  <a:cubicBezTo>
                    <a:pt x="906084" y="231393"/>
                    <a:pt x="1098008" y="134466"/>
                    <a:pt x="1191834" y="147"/>
                  </a:cubicBezTo>
                  <a:cubicBezTo>
                    <a:pt x="1277723" y="3411"/>
                    <a:pt x="1447646" y="-287"/>
                    <a:pt x="1462693" y="54657"/>
                  </a:cubicBezTo>
                  <a:cubicBezTo>
                    <a:pt x="1372160" y="89226"/>
                    <a:pt x="1320788" y="115326"/>
                    <a:pt x="1310689" y="326636"/>
                  </a:cubicBezTo>
                  <a:cubicBezTo>
                    <a:pt x="1292454" y="428606"/>
                    <a:pt x="1300679" y="482951"/>
                    <a:pt x="1301495" y="676996"/>
                  </a:cubicBezTo>
                </a:path>
              </a:pathLst>
            </a:custGeom>
            <a:solidFill>
              <a:srgbClr val="AD2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Freeform 434"/>
            <p:cNvSpPr/>
            <p:nvPr/>
          </p:nvSpPr>
          <p:spPr>
            <a:xfrm rot="8873639">
              <a:off x="2288032" y="5969391"/>
              <a:ext cx="903851" cy="780967"/>
            </a:xfrm>
            <a:custGeom>
              <a:avLst/>
              <a:gdLst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61975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600075"/>
                <a:gd name="connsiteY0" fmla="*/ 438150 h 511175"/>
                <a:gd name="connsiteX1" fmla="*/ 190500 w 600075"/>
                <a:gd name="connsiteY1" fmla="*/ 511175 h 511175"/>
                <a:gd name="connsiteX2" fmla="*/ 263525 w 600075"/>
                <a:gd name="connsiteY2" fmla="*/ 222250 h 511175"/>
                <a:gd name="connsiteX3" fmla="*/ 361950 w 600075"/>
                <a:gd name="connsiteY3" fmla="*/ 184150 h 511175"/>
                <a:gd name="connsiteX4" fmla="*/ 570442 w 600075"/>
                <a:gd name="connsiteY4" fmla="*/ 247650 h 511175"/>
                <a:gd name="connsiteX5" fmla="*/ 600075 w 600075"/>
                <a:gd name="connsiteY5" fmla="*/ 215900 h 511175"/>
                <a:gd name="connsiteX6" fmla="*/ 412750 w 600075"/>
                <a:gd name="connsiteY6" fmla="*/ 95250 h 511175"/>
                <a:gd name="connsiteX7" fmla="*/ 320675 w 600075"/>
                <a:gd name="connsiteY7" fmla="*/ 92075 h 511175"/>
                <a:gd name="connsiteX8" fmla="*/ 276225 w 600075"/>
                <a:gd name="connsiteY8" fmla="*/ 76200 h 511175"/>
                <a:gd name="connsiteX9" fmla="*/ 301625 w 600075"/>
                <a:gd name="connsiteY9" fmla="*/ 41275 h 511175"/>
                <a:gd name="connsiteX10" fmla="*/ 238125 w 600075"/>
                <a:gd name="connsiteY10" fmla="*/ 0 h 511175"/>
                <a:gd name="connsiteX11" fmla="*/ 177800 w 600075"/>
                <a:gd name="connsiteY11" fmla="*/ 38100 h 511175"/>
                <a:gd name="connsiteX12" fmla="*/ 161925 w 600075"/>
                <a:gd name="connsiteY12" fmla="*/ 146050 h 511175"/>
                <a:gd name="connsiteX13" fmla="*/ 0 w 600075"/>
                <a:gd name="connsiteY13" fmla="*/ 438150 h 511175"/>
                <a:gd name="connsiteX0" fmla="*/ 0 w 597958"/>
                <a:gd name="connsiteY0" fmla="*/ 438150 h 511175"/>
                <a:gd name="connsiteX1" fmla="*/ 190500 w 597958"/>
                <a:gd name="connsiteY1" fmla="*/ 511175 h 511175"/>
                <a:gd name="connsiteX2" fmla="*/ 263525 w 597958"/>
                <a:gd name="connsiteY2" fmla="*/ 222250 h 511175"/>
                <a:gd name="connsiteX3" fmla="*/ 361950 w 597958"/>
                <a:gd name="connsiteY3" fmla="*/ 184150 h 511175"/>
                <a:gd name="connsiteX4" fmla="*/ 570442 w 597958"/>
                <a:gd name="connsiteY4" fmla="*/ 247650 h 511175"/>
                <a:gd name="connsiteX5" fmla="*/ 597958 w 597958"/>
                <a:gd name="connsiteY5" fmla="*/ 226484 h 511175"/>
                <a:gd name="connsiteX6" fmla="*/ 412750 w 597958"/>
                <a:gd name="connsiteY6" fmla="*/ 95250 h 511175"/>
                <a:gd name="connsiteX7" fmla="*/ 320675 w 597958"/>
                <a:gd name="connsiteY7" fmla="*/ 92075 h 511175"/>
                <a:gd name="connsiteX8" fmla="*/ 276225 w 597958"/>
                <a:gd name="connsiteY8" fmla="*/ 76200 h 511175"/>
                <a:gd name="connsiteX9" fmla="*/ 301625 w 597958"/>
                <a:gd name="connsiteY9" fmla="*/ 41275 h 511175"/>
                <a:gd name="connsiteX10" fmla="*/ 238125 w 597958"/>
                <a:gd name="connsiteY10" fmla="*/ 0 h 511175"/>
                <a:gd name="connsiteX11" fmla="*/ 177800 w 597958"/>
                <a:gd name="connsiteY11" fmla="*/ 38100 h 511175"/>
                <a:gd name="connsiteX12" fmla="*/ 161925 w 597958"/>
                <a:gd name="connsiteY12" fmla="*/ 146050 h 511175"/>
                <a:gd name="connsiteX13" fmla="*/ 0 w 59795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  <a:gd name="connsiteX0" fmla="*/ 0 w 591608"/>
                <a:gd name="connsiteY0" fmla="*/ 438150 h 511175"/>
                <a:gd name="connsiteX1" fmla="*/ 190500 w 591608"/>
                <a:gd name="connsiteY1" fmla="*/ 511175 h 511175"/>
                <a:gd name="connsiteX2" fmla="*/ 263525 w 591608"/>
                <a:gd name="connsiteY2" fmla="*/ 222250 h 511175"/>
                <a:gd name="connsiteX3" fmla="*/ 361950 w 591608"/>
                <a:gd name="connsiteY3" fmla="*/ 184150 h 511175"/>
                <a:gd name="connsiteX4" fmla="*/ 570442 w 591608"/>
                <a:gd name="connsiteY4" fmla="*/ 247650 h 511175"/>
                <a:gd name="connsiteX5" fmla="*/ 591608 w 591608"/>
                <a:gd name="connsiteY5" fmla="*/ 213784 h 511175"/>
                <a:gd name="connsiteX6" fmla="*/ 412750 w 591608"/>
                <a:gd name="connsiteY6" fmla="*/ 95250 h 511175"/>
                <a:gd name="connsiteX7" fmla="*/ 320675 w 591608"/>
                <a:gd name="connsiteY7" fmla="*/ 92075 h 511175"/>
                <a:gd name="connsiteX8" fmla="*/ 276225 w 591608"/>
                <a:gd name="connsiteY8" fmla="*/ 76200 h 511175"/>
                <a:gd name="connsiteX9" fmla="*/ 301625 w 591608"/>
                <a:gd name="connsiteY9" fmla="*/ 41275 h 511175"/>
                <a:gd name="connsiteX10" fmla="*/ 238125 w 591608"/>
                <a:gd name="connsiteY10" fmla="*/ 0 h 511175"/>
                <a:gd name="connsiteX11" fmla="*/ 177800 w 591608"/>
                <a:gd name="connsiteY11" fmla="*/ 38100 h 511175"/>
                <a:gd name="connsiteX12" fmla="*/ 161925 w 591608"/>
                <a:gd name="connsiteY12" fmla="*/ 146050 h 511175"/>
                <a:gd name="connsiteX13" fmla="*/ 0 w 591608"/>
                <a:gd name="connsiteY13" fmla="*/ 438150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1608" h="511175">
                  <a:moveTo>
                    <a:pt x="0" y="438150"/>
                  </a:moveTo>
                  <a:lnTo>
                    <a:pt x="190500" y="511175"/>
                  </a:lnTo>
                  <a:cubicBezTo>
                    <a:pt x="214842" y="414867"/>
                    <a:pt x="228600" y="322792"/>
                    <a:pt x="263525" y="222250"/>
                  </a:cubicBezTo>
                  <a:cubicBezTo>
                    <a:pt x="300567" y="192616"/>
                    <a:pt x="314325" y="184150"/>
                    <a:pt x="361950" y="184150"/>
                  </a:cubicBezTo>
                  <a:cubicBezTo>
                    <a:pt x="431447" y="205317"/>
                    <a:pt x="481895" y="230716"/>
                    <a:pt x="570442" y="247650"/>
                  </a:cubicBezTo>
                  <a:cubicBezTo>
                    <a:pt x="577497" y="236361"/>
                    <a:pt x="588787" y="239890"/>
                    <a:pt x="591608" y="213784"/>
                  </a:cubicBezTo>
                  <a:cubicBezTo>
                    <a:pt x="438856" y="100190"/>
                    <a:pt x="472369" y="134761"/>
                    <a:pt x="412750" y="95250"/>
                  </a:cubicBezTo>
                  <a:cubicBezTo>
                    <a:pt x="356658" y="83609"/>
                    <a:pt x="370417" y="86253"/>
                    <a:pt x="320675" y="92075"/>
                  </a:cubicBezTo>
                  <a:cubicBezTo>
                    <a:pt x="296333" y="85196"/>
                    <a:pt x="291042" y="81492"/>
                    <a:pt x="276225" y="76200"/>
                  </a:cubicBezTo>
                  <a:lnTo>
                    <a:pt x="301625" y="41275"/>
                  </a:lnTo>
                  <a:lnTo>
                    <a:pt x="238125" y="0"/>
                  </a:lnTo>
                  <a:cubicBezTo>
                    <a:pt x="218017" y="12700"/>
                    <a:pt x="197908" y="14288"/>
                    <a:pt x="177800" y="38100"/>
                  </a:cubicBezTo>
                  <a:cubicBezTo>
                    <a:pt x="164570" y="74083"/>
                    <a:pt x="160867" y="105305"/>
                    <a:pt x="161925" y="146050"/>
                  </a:cubicBezTo>
                  <a:lnTo>
                    <a:pt x="0" y="4381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Freeform 435"/>
            <p:cNvSpPr/>
            <p:nvPr/>
          </p:nvSpPr>
          <p:spPr>
            <a:xfrm rot="12608656">
              <a:off x="3015023" y="5958717"/>
              <a:ext cx="839175" cy="795519"/>
            </a:xfrm>
            <a:custGeom>
              <a:avLst/>
              <a:gdLst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7683 w 557233"/>
                <a:gd name="connsiteY0" fmla="*/ 520700 h 520700"/>
                <a:gd name="connsiteX1" fmla="*/ 322283 w 557233"/>
                <a:gd name="connsiteY1" fmla="*/ 200025 h 520700"/>
                <a:gd name="connsiteX2" fmla="*/ 227033 w 557233"/>
                <a:gd name="connsiteY2" fmla="*/ 161925 h 520700"/>
                <a:gd name="connsiteX3" fmla="*/ 550 w 557233"/>
                <a:gd name="connsiteY3" fmla="*/ 187325 h 520700"/>
                <a:gd name="connsiteX4" fmla="*/ 7958 w 557233"/>
                <a:gd name="connsiteY4" fmla="*/ 142875 h 520700"/>
                <a:gd name="connsiteX5" fmla="*/ 217508 w 557233"/>
                <a:gd name="connsiteY5" fmla="*/ 63500 h 520700"/>
                <a:gd name="connsiteX6" fmla="*/ 287358 w 557233"/>
                <a:gd name="connsiteY6" fmla="*/ 79375 h 520700"/>
                <a:gd name="connsiteX7" fmla="*/ 344508 w 557233"/>
                <a:gd name="connsiteY7" fmla="*/ 66675 h 520700"/>
                <a:gd name="connsiteX8" fmla="*/ 322283 w 557233"/>
                <a:gd name="connsiteY8" fmla="*/ 38100 h 520700"/>
                <a:gd name="connsiteX9" fmla="*/ 388958 w 557233"/>
                <a:gd name="connsiteY9" fmla="*/ 0 h 520700"/>
                <a:gd name="connsiteX10" fmla="*/ 446108 w 557233"/>
                <a:gd name="connsiteY10" fmla="*/ 63500 h 520700"/>
                <a:gd name="connsiteX11" fmla="*/ 439758 w 557233"/>
                <a:gd name="connsiteY11" fmla="*/ 171450 h 520700"/>
                <a:gd name="connsiteX12" fmla="*/ 557233 w 557233"/>
                <a:gd name="connsiteY12" fmla="*/ 457200 h 520700"/>
                <a:gd name="connsiteX13" fmla="*/ 347683 w 557233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5 w 549275"/>
                <a:gd name="connsiteY3" fmla="*/ 18732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2270 w 551820"/>
                <a:gd name="connsiteY0" fmla="*/ 520700 h 520700"/>
                <a:gd name="connsiteX1" fmla="*/ 316870 w 551820"/>
                <a:gd name="connsiteY1" fmla="*/ 200025 h 520700"/>
                <a:gd name="connsiteX2" fmla="*/ 221620 w 551820"/>
                <a:gd name="connsiteY2" fmla="*/ 161925 h 520700"/>
                <a:gd name="connsiteX3" fmla="*/ 958 w 551820"/>
                <a:gd name="connsiteY3" fmla="*/ 187325 h 520700"/>
                <a:gd name="connsiteX4" fmla="*/ 2545 w 551820"/>
                <a:gd name="connsiteY4" fmla="*/ 142875 h 520700"/>
                <a:gd name="connsiteX5" fmla="*/ 212095 w 551820"/>
                <a:gd name="connsiteY5" fmla="*/ 63500 h 520700"/>
                <a:gd name="connsiteX6" fmla="*/ 281945 w 551820"/>
                <a:gd name="connsiteY6" fmla="*/ 79375 h 520700"/>
                <a:gd name="connsiteX7" fmla="*/ 339095 w 551820"/>
                <a:gd name="connsiteY7" fmla="*/ 66675 h 520700"/>
                <a:gd name="connsiteX8" fmla="*/ 316870 w 551820"/>
                <a:gd name="connsiteY8" fmla="*/ 38100 h 520700"/>
                <a:gd name="connsiteX9" fmla="*/ 383545 w 551820"/>
                <a:gd name="connsiteY9" fmla="*/ 0 h 520700"/>
                <a:gd name="connsiteX10" fmla="*/ 440695 w 551820"/>
                <a:gd name="connsiteY10" fmla="*/ 63500 h 520700"/>
                <a:gd name="connsiteX11" fmla="*/ 434345 w 551820"/>
                <a:gd name="connsiteY11" fmla="*/ 171450 h 520700"/>
                <a:gd name="connsiteX12" fmla="*/ 551820 w 551820"/>
                <a:gd name="connsiteY12" fmla="*/ 457200 h 520700"/>
                <a:gd name="connsiteX13" fmla="*/ 342270 w 551820"/>
                <a:gd name="connsiteY13" fmla="*/ 520700 h 520700"/>
                <a:gd name="connsiteX0" fmla="*/ 344285 w 553835"/>
                <a:gd name="connsiteY0" fmla="*/ 520700 h 520700"/>
                <a:gd name="connsiteX1" fmla="*/ 318885 w 553835"/>
                <a:gd name="connsiteY1" fmla="*/ 200025 h 520700"/>
                <a:gd name="connsiteX2" fmla="*/ 223635 w 553835"/>
                <a:gd name="connsiteY2" fmla="*/ 161925 h 520700"/>
                <a:gd name="connsiteX3" fmla="*/ 2973 w 553835"/>
                <a:gd name="connsiteY3" fmla="*/ 187325 h 520700"/>
                <a:gd name="connsiteX4" fmla="*/ 4560 w 553835"/>
                <a:gd name="connsiteY4" fmla="*/ 142875 h 520700"/>
                <a:gd name="connsiteX5" fmla="*/ 214110 w 553835"/>
                <a:gd name="connsiteY5" fmla="*/ 63500 h 520700"/>
                <a:gd name="connsiteX6" fmla="*/ 283960 w 553835"/>
                <a:gd name="connsiteY6" fmla="*/ 79375 h 520700"/>
                <a:gd name="connsiteX7" fmla="*/ 341110 w 553835"/>
                <a:gd name="connsiteY7" fmla="*/ 66675 h 520700"/>
                <a:gd name="connsiteX8" fmla="*/ 318885 w 553835"/>
                <a:gd name="connsiteY8" fmla="*/ 38100 h 520700"/>
                <a:gd name="connsiteX9" fmla="*/ 385560 w 553835"/>
                <a:gd name="connsiteY9" fmla="*/ 0 h 520700"/>
                <a:gd name="connsiteX10" fmla="*/ 442710 w 553835"/>
                <a:gd name="connsiteY10" fmla="*/ 63500 h 520700"/>
                <a:gd name="connsiteX11" fmla="*/ 436360 w 553835"/>
                <a:gd name="connsiteY11" fmla="*/ 171450 h 520700"/>
                <a:gd name="connsiteX12" fmla="*/ 553835 w 553835"/>
                <a:gd name="connsiteY12" fmla="*/ 457200 h 520700"/>
                <a:gd name="connsiteX13" fmla="*/ 344285 w 55383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9526 w 549275"/>
                <a:gd name="connsiteY3" fmla="*/ 184150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79400 w 549275"/>
                <a:gd name="connsiteY6" fmla="*/ 7937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0223 w 550098"/>
                <a:gd name="connsiteY6" fmla="*/ 7937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40548 w 550098"/>
                <a:gd name="connsiteY0" fmla="*/ 520700 h 520700"/>
                <a:gd name="connsiteX1" fmla="*/ 315148 w 550098"/>
                <a:gd name="connsiteY1" fmla="*/ 200025 h 520700"/>
                <a:gd name="connsiteX2" fmla="*/ 219898 w 550098"/>
                <a:gd name="connsiteY2" fmla="*/ 161925 h 520700"/>
                <a:gd name="connsiteX3" fmla="*/ 10349 w 550098"/>
                <a:gd name="connsiteY3" fmla="*/ 184150 h 520700"/>
                <a:gd name="connsiteX4" fmla="*/ 823 w 550098"/>
                <a:gd name="connsiteY4" fmla="*/ 142875 h 520700"/>
                <a:gd name="connsiteX5" fmla="*/ 210373 w 550098"/>
                <a:gd name="connsiteY5" fmla="*/ 63500 h 520700"/>
                <a:gd name="connsiteX6" fmla="*/ 288160 w 550098"/>
                <a:gd name="connsiteY6" fmla="*/ 73025 h 520700"/>
                <a:gd name="connsiteX7" fmla="*/ 337373 w 550098"/>
                <a:gd name="connsiteY7" fmla="*/ 66675 h 520700"/>
                <a:gd name="connsiteX8" fmla="*/ 315148 w 550098"/>
                <a:gd name="connsiteY8" fmla="*/ 38100 h 520700"/>
                <a:gd name="connsiteX9" fmla="*/ 381823 w 550098"/>
                <a:gd name="connsiteY9" fmla="*/ 0 h 520700"/>
                <a:gd name="connsiteX10" fmla="*/ 438973 w 550098"/>
                <a:gd name="connsiteY10" fmla="*/ 63500 h 520700"/>
                <a:gd name="connsiteX11" fmla="*/ 432623 w 550098"/>
                <a:gd name="connsiteY11" fmla="*/ 171450 h 520700"/>
                <a:gd name="connsiteX12" fmla="*/ 550098 w 550098"/>
                <a:gd name="connsiteY12" fmla="*/ 457200 h 520700"/>
                <a:gd name="connsiteX13" fmla="*/ 340548 w 550098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  <a:gd name="connsiteX0" fmla="*/ 341410 w 550960"/>
                <a:gd name="connsiteY0" fmla="*/ 520700 h 520700"/>
                <a:gd name="connsiteX1" fmla="*/ 316010 w 550960"/>
                <a:gd name="connsiteY1" fmla="*/ 200025 h 520700"/>
                <a:gd name="connsiteX2" fmla="*/ 220760 w 550960"/>
                <a:gd name="connsiteY2" fmla="*/ 161925 h 520700"/>
                <a:gd name="connsiteX3" fmla="*/ 25498 w 550960"/>
                <a:gd name="connsiteY3" fmla="*/ 180975 h 520700"/>
                <a:gd name="connsiteX4" fmla="*/ 1685 w 550960"/>
                <a:gd name="connsiteY4" fmla="*/ 142875 h 520700"/>
                <a:gd name="connsiteX5" fmla="*/ 211235 w 550960"/>
                <a:gd name="connsiteY5" fmla="*/ 63500 h 520700"/>
                <a:gd name="connsiteX6" fmla="*/ 289022 w 550960"/>
                <a:gd name="connsiteY6" fmla="*/ 73025 h 520700"/>
                <a:gd name="connsiteX7" fmla="*/ 338235 w 550960"/>
                <a:gd name="connsiteY7" fmla="*/ 66675 h 520700"/>
                <a:gd name="connsiteX8" fmla="*/ 316010 w 550960"/>
                <a:gd name="connsiteY8" fmla="*/ 38100 h 520700"/>
                <a:gd name="connsiteX9" fmla="*/ 382685 w 550960"/>
                <a:gd name="connsiteY9" fmla="*/ 0 h 520700"/>
                <a:gd name="connsiteX10" fmla="*/ 439835 w 550960"/>
                <a:gd name="connsiteY10" fmla="*/ 63500 h 520700"/>
                <a:gd name="connsiteX11" fmla="*/ 433485 w 550960"/>
                <a:gd name="connsiteY11" fmla="*/ 171450 h 520700"/>
                <a:gd name="connsiteX12" fmla="*/ 550960 w 550960"/>
                <a:gd name="connsiteY12" fmla="*/ 457200 h 520700"/>
                <a:gd name="connsiteX13" fmla="*/ 341410 w 550960"/>
                <a:gd name="connsiteY13" fmla="*/ 520700 h 520700"/>
                <a:gd name="connsiteX0" fmla="*/ 340739 w 550289"/>
                <a:gd name="connsiteY0" fmla="*/ 520700 h 520700"/>
                <a:gd name="connsiteX1" fmla="*/ 315339 w 550289"/>
                <a:gd name="connsiteY1" fmla="*/ 200025 h 520700"/>
                <a:gd name="connsiteX2" fmla="*/ 220089 w 550289"/>
                <a:gd name="connsiteY2" fmla="*/ 161925 h 520700"/>
                <a:gd name="connsiteX3" fmla="*/ 24827 w 550289"/>
                <a:gd name="connsiteY3" fmla="*/ 180975 h 520700"/>
                <a:gd name="connsiteX4" fmla="*/ 1014 w 550289"/>
                <a:gd name="connsiteY4" fmla="*/ 142875 h 520700"/>
                <a:gd name="connsiteX5" fmla="*/ 210564 w 550289"/>
                <a:gd name="connsiteY5" fmla="*/ 63500 h 520700"/>
                <a:gd name="connsiteX6" fmla="*/ 288351 w 550289"/>
                <a:gd name="connsiteY6" fmla="*/ 73025 h 520700"/>
                <a:gd name="connsiteX7" fmla="*/ 337564 w 550289"/>
                <a:gd name="connsiteY7" fmla="*/ 66675 h 520700"/>
                <a:gd name="connsiteX8" fmla="*/ 315339 w 550289"/>
                <a:gd name="connsiteY8" fmla="*/ 38100 h 520700"/>
                <a:gd name="connsiteX9" fmla="*/ 382014 w 550289"/>
                <a:gd name="connsiteY9" fmla="*/ 0 h 520700"/>
                <a:gd name="connsiteX10" fmla="*/ 439164 w 550289"/>
                <a:gd name="connsiteY10" fmla="*/ 63500 h 520700"/>
                <a:gd name="connsiteX11" fmla="*/ 432814 w 550289"/>
                <a:gd name="connsiteY11" fmla="*/ 171450 h 520700"/>
                <a:gd name="connsiteX12" fmla="*/ 550289 w 550289"/>
                <a:gd name="connsiteY12" fmla="*/ 457200 h 520700"/>
                <a:gd name="connsiteX13" fmla="*/ 340739 w 550289"/>
                <a:gd name="connsiteY13" fmla="*/ 520700 h 520700"/>
                <a:gd name="connsiteX0" fmla="*/ 339725 w 549275"/>
                <a:gd name="connsiteY0" fmla="*/ 520700 h 520700"/>
                <a:gd name="connsiteX1" fmla="*/ 314325 w 549275"/>
                <a:gd name="connsiteY1" fmla="*/ 200025 h 520700"/>
                <a:gd name="connsiteX2" fmla="*/ 219075 w 549275"/>
                <a:gd name="connsiteY2" fmla="*/ 161925 h 520700"/>
                <a:gd name="connsiteX3" fmla="*/ 23813 w 549275"/>
                <a:gd name="connsiteY3" fmla="*/ 180975 h 520700"/>
                <a:gd name="connsiteX4" fmla="*/ 0 w 549275"/>
                <a:gd name="connsiteY4" fmla="*/ 142875 h 520700"/>
                <a:gd name="connsiteX5" fmla="*/ 209550 w 549275"/>
                <a:gd name="connsiteY5" fmla="*/ 63500 h 520700"/>
                <a:gd name="connsiteX6" fmla="*/ 287337 w 549275"/>
                <a:gd name="connsiteY6" fmla="*/ 73025 h 520700"/>
                <a:gd name="connsiteX7" fmla="*/ 336550 w 549275"/>
                <a:gd name="connsiteY7" fmla="*/ 66675 h 520700"/>
                <a:gd name="connsiteX8" fmla="*/ 314325 w 549275"/>
                <a:gd name="connsiteY8" fmla="*/ 38100 h 520700"/>
                <a:gd name="connsiteX9" fmla="*/ 381000 w 549275"/>
                <a:gd name="connsiteY9" fmla="*/ 0 h 520700"/>
                <a:gd name="connsiteX10" fmla="*/ 438150 w 549275"/>
                <a:gd name="connsiteY10" fmla="*/ 63500 h 520700"/>
                <a:gd name="connsiteX11" fmla="*/ 431800 w 549275"/>
                <a:gd name="connsiteY11" fmla="*/ 171450 h 520700"/>
                <a:gd name="connsiteX12" fmla="*/ 549275 w 549275"/>
                <a:gd name="connsiteY12" fmla="*/ 457200 h 520700"/>
                <a:gd name="connsiteX13" fmla="*/ 339725 w 549275"/>
                <a:gd name="connsiteY13" fmla="*/ 52070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9275" h="520700">
                  <a:moveTo>
                    <a:pt x="339725" y="520700"/>
                  </a:moveTo>
                  <a:cubicBezTo>
                    <a:pt x="331258" y="413808"/>
                    <a:pt x="343430" y="524404"/>
                    <a:pt x="314325" y="200025"/>
                  </a:cubicBezTo>
                  <a:cubicBezTo>
                    <a:pt x="274638" y="163513"/>
                    <a:pt x="258763" y="165100"/>
                    <a:pt x="219075" y="161925"/>
                  </a:cubicBezTo>
                  <a:cubicBezTo>
                    <a:pt x="149225" y="172508"/>
                    <a:pt x="93663" y="181505"/>
                    <a:pt x="23813" y="180975"/>
                  </a:cubicBezTo>
                  <a:cubicBezTo>
                    <a:pt x="3176" y="169333"/>
                    <a:pt x="2646" y="160338"/>
                    <a:pt x="0" y="142875"/>
                  </a:cubicBezTo>
                  <a:cubicBezTo>
                    <a:pt x="69850" y="116417"/>
                    <a:pt x="161661" y="75142"/>
                    <a:pt x="209550" y="63500"/>
                  </a:cubicBezTo>
                  <a:cubicBezTo>
                    <a:pt x="257440" y="51858"/>
                    <a:pt x="240771" y="61383"/>
                    <a:pt x="287337" y="73025"/>
                  </a:cubicBezTo>
                  <a:cubicBezTo>
                    <a:pt x="333903" y="68792"/>
                    <a:pt x="317500" y="70908"/>
                    <a:pt x="336550" y="66675"/>
                  </a:cubicBezTo>
                  <a:lnTo>
                    <a:pt x="314325" y="38100"/>
                  </a:lnTo>
                  <a:lnTo>
                    <a:pt x="381000" y="0"/>
                  </a:lnTo>
                  <a:cubicBezTo>
                    <a:pt x="400050" y="21167"/>
                    <a:pt x="387350" y="12699"/>
                    <a:pt x="438150" y="63500"/>
                  </a:cubicBezTo>
                  <a:cubicBezTo>
                    <a:pt x="452966" y="103716"/>
                    <a:pt x="444500" y="135467"/>
                    <a:pt x="431800" y="171450"/>
                  </a:cubicBezTo>
                  <a:cubicBezTo>
                    <a:pt x="479425" y="268817"/>
                    <a:pt x="510117" y="361950"/>
                    <a:pt x="549275" y="457200"/>
                  </a:cubicBezTo>
                  <a:lnTo>
                    <a:pt x="339725" y="520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Freeform 436"/>
            <p:cNvSpPr/>
            <p:nvPr/>
          </p:nvSpPr>
          <p:spPr>
            <a:xfrm rot="11520085" flipH="1">
              <a:off x="2294655" y="5019762"/>
              <a:ext cx="778200" cy="922688"/>
            </a:xfrm>
            <a:custGeom>
              <a:avLst/>
              <a:gdLst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84200 h 711200"/>
                <a:gd name="connsiteX1" fmla="*/ 397933 w 626533"/>
                <a:gd name="connsiteY1" fmla="*/ 0 h 711200"/>
                <a:gd name="connsiteX2" fmla="*/ 626533 w 626533"/>
                <a:gd name="connsiteY2" fmla="*/ 101600 h 711200"/>
                <a:gd name="connsiteX3" fmla="*/ 609600 w 626533"/>
                <a:gd name="connsiteY3" fmla="*/ 465666 h 711200"/>
                <a:gd name="connsiteX4" fmla="*/ 592666 w 626533"/>
                <a:gd name="connsiteY4" fmla="*/ 711200 h 711200"/>
                <a:gd name="connsiteX5" fmla="*/ 0 w 626533"/>
                <a:gd name="connsiteY5" fmla="*/ 584200 h 711200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26533"/>
                <a:gd name="connsiteY0" fmla="*/ 579967 h 706967"/>
                <a:gd name="connsiteX1" fmla="*/ 406400 w 626533"/>
                <a:gd name="connsiteY1" fmla="*/ 0 h 706967"/>
                <a:gd name="connsiteX2" fmla="*/ 626533 w 626533"/>
                <a:gd name="connsiteY2" fmla="*/ 97367 h 706967"/>
                <a:gd name="connsiteX3" fmla="*/ 609600 w 626533"/>
                <a:gd name="connsiteY3" fmla="*/ 461433 h 706967"/>
                <a:gd name="connsiteX4" fmla="*/ 592666 w 626533"/>
                <a:gd name="connsiteY4" fmla="*/ 706967 h 706967"/>
                <a:gd name="connsiteX5" fmla="*/ 0 w 626533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1306"/>
                <a:gd name="connsiteY0" fmla="*/ 579967 h 706967"/>
                <a:gd name="connsiteX1" fmla="*/ 406400 w 631306"/>
                <a:gd name="connsiteY1" fmla="*/ 0 h 706967"/>
                <a:gd name="connsiteX2" fmla="*/ 626533 w 631306"/>
                <a:gd name="connsiteY2" fmla="*/ 97367 h 706967"/>
                <a:gd name="connsiteX3" fmla="*/ 609600 w 631306"/>
                <a:gd name="connsiteY3" fmla="*/ 461433 h 706967"/>
                <a:gd name="connsiteX4" fmla="*/ 592666 w 631306"/>
                <a:gd name="connsiteY4" fmla="*/ 706967 h 706967"/>
                <a:gd name="connsiteX5" fmla="*/ 0 w 631306"/>
                <a:gd name="connsiteY5" fmla="*/ 579967 h 706967"/>
                <a:gd name="connsiteX0" fmla="*/ 0 w 632237"/>
                <a:gd name="connsiteY0" fmla="*/ 579967 h 706967"/>
                <a:gd name="connsiteX1" fmla="*/ 406400 w 632237"/>
                <a:gd name="connsiteY1" fmla="*/ 0 h 706967"/>
                <a:gd name="connsiteX2" fmla="*/ 626533 w 632237"/>
                <a:gd name="connsiteY2" fmla="*/ 97367 h 706967"/>
                <a:gd name="connsiteX3" fmla="*/ 615950 w 632237"/>
                <a:gd name="connsiteY3" fmla="*/ 474133 h 706967"/>
                <a:gd name="connsiteX4" fmla="*/ 592666 w 632237"/>
                <a:gd name="connsiteY4" fmla="*/ 706967 h 706967"/>
                <a:gd name="connsiteX5" fmla="*/ 0 w 632237"/>
                <a:gd name="connsiteY5" fmla="*/ 579967 h 706967"/>
                <a:gd name="connsiteX0" fmla="*/ 0 w 638038"/>
                <a:gd name="connsiteY0" fmla="*/ 579967 h 706967"/>
                <a:gd name="connsiteX1" fmla="*/ 406400 w 638038"/>
                <a:gd name="connsiteY1" fmla="*/ 0 h 706967"/>
                <a:gd name="connsiteX2" fmla="*/ 626533 w 638038"/>
                <a:gd name="connsiteY2" fmla="*/ 97367 h 706967"/>
                <a:gd name="connsiteX3" fmla="*/ 615950 w 638038"/>
                <a:gd name="connsiteY3" fmla="*/ 474133 h 706967"/>
                <a:gd name="connsiteX4" fmla="*/ 592666 w 638038"/>
                <a:gd name="connsiteY4" fmla="*/ 706967 h 706967"/>
                <a:gd name="connsiteX5" fmla="*/ 0 w 638038"/>
                <a:gd name="connsiteY5" fmla="*/ 579967 h 706967"/>
                <a:gd name="connsiteX0" fmla="*/ 0 w 636356"/>
                <a:gd name="connsiteY0" fmla="*/ 579967 h 706967"/>
                <a:gd name="connsiteX1" fmla="*/ 406400 w 636356"/>
                <a:gd name="connsiteY1" fmla="*/ 0 h 706967"/>
                <a:gd name="connsiteX2" fmla="*/ 626533 w 636356"/>
                <a:gd name="connsiteY2" fmla="*/ 97367 h 706967"/>
                <a:gd name="connsiteX3" fmla="*/ 611716 w 636356"/>
                <a:gd name="connsiteY3" fmla="*/ 508000 h 706967"/>
                <a:gd name="connsiteX4" fmla="*/ 592666 w 636356"/>
                <a:gd name="connsiteY4" fmla="*/ 706967 h 706967"/>
                <a:gd name="connsiteX5" fmla="*/ 0 w 636356"/>
                <a:gd name="connsiteY5" fmla="*/ 579967 h 706967"/>
                <a:gd name="connsiteX0" fmla="*/ 0 w 596260"/>
                <a:gd name="connsiteY0" fmla="*/ 578543 h 706967"/>
                <a:gd name="connsiteX1" fmla="*/ 366304 w 596260"/>
                <a:gd name="connsiteY1" fmla="*/ 0 h 706967"/>
                <a:gd name="connsiteX2" fmla="*/ 586437 w 596260"/>
                <a:gd name="connsiteY2" fmla="*/ 97367 h 706967"/>
                <a:gd name="connsiteX3" fmla="*/ 571620 w 596260"/>
                <a:gd name="connsiteY3" fmla="*/ 508000 h 706967"/>
                <a:gd name="connsiteX4" fmla="*/ 552570 w 596260"/>
                <a:gd name="connsiteY4" fmla="*/ 706967 h 706967"/>
                <a:gd name="connsiteX5" fmla="*/ 0 w 596260"/>
                <a:gd name="connsiteY5" fmla="*/ 578543 h 70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60" h="706967">
                  <a:moveTo>
                    <a:pt x="0" y="578543"/>
                  </a:moveTo>
                  <a:cubicBezTo>
                    <a:pt x="132644" y="383810"/>
                    <a:pt x="322560" y="10583"/>
                    <a:pt x="366304" y="0"/>
                  </a:cubicBezTo>
                  <a:cubicBezTo>
                    <a:pt x="459437" y="21167"/>
                    <a:pt x="531404" y="46566"/>
                    <a:pt x="586437" y="97367"/>
                  </a:cubicBezTo>
                  <a:cubicBezTo>
                    <a:pt x="601959" y="218722"/>
                    <a:pt x="600547" y="386645"/>
                    <a:pt x="571620" y="508000"/>
                  </a:cubicBezTo>
                  <a:cubicBezTo>
                    <a:pt x="551158" y="759178"/>
                    <a:pt x="558215" y="625122"/>
                    <a:pt x="552570" y="706967"/>
                  </a:cubicBezTo>
                  <a:cubicBezTo>
                    <a:pt x="355015" y="664634"/>
                    <a:pt x="197555" y="620876"/>
                    <a:pt x="0" y="57854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Freeform 437"/>
            <p:cNvSpPr/>
            <p:nvPr/>
          </p:nvSpPr>
          <p:spPr>
            <a:xfrm rot="10800000" flipH="1">
              <a:off x="3061623" y="5067994"/>
              <a:ext cx="658138" cy="925846"/>
            </a:xfrm>
            <a:custGeom>
              <a:avLst/>
              <a:gdLst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42333 w 567267"/>
                <a:gd name="connsiteY3" fmla="*/ 44873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567267 w 567267"/>
                <a:gd name="connsiteY0" fmla="*/ 635000 h 635000"/>
                <a:gd name="connsiteX1" fmla="*/ 321733 w 567267"/>
                <a:gd name="connsiteY1" fmla="*/ 0 h 635000"/>
                <a:gd name="connsiteX2" fmla="*/ 101600 w 567267"/>
                <a:gd name="connsiteY2" fmla="*/ 59266 h 635000"/>
                <a:gd name="connsiteX3" fmla="*/ 23283 w 567267"/>
                <a:gd name="connsiteY3" fmla="*/ 442383 h 635000"/>
                <a:gd name="connsiteX4" fmla="*/ 0 w 567267"/>
                <a:gd name="connsiteY4" fmla="*/ 626533 h 635000"/>
                <a:gd name="connsiteX5" fmla="*/ 567267 w 567267"/>
                <a:gd name="connsiteY5" fmla="*/ 635000 h 635000"/>
                <a:gd name="connsiteX0" fmla="*/ 448315 w 448315"/>
                <a:gd name="connsiteY0" fmla="*/ 630674 h 630674"/>
                <a:gd name="connsiteX1" fmla="*/ 321733 w 448315"/>
                <a:gd name="connsiteY1" fmla="*/ 0 h 630674"/>
                <a:gd name="connsiteX2" fmla="*/ 101600 w 448315"/>
                <a:gd name="connsiteY2" fmla="*/ 59266 h 630674"/>
                <a:gd name="connsiteX3" fmla="*/ 23283 w 448315"/>
                <a:gd name="connsiteY3" fmla="*/ 442383 h 630674"/>
                <a:gd name="connsiteX4" fmla="*/ 0 w 448315"/>
                <a:gd name="connsiteY4" fmla="*/ 626533 h 630674"/>
                <a:gd name="connsiteX5" fmla="*/ 448315 w 448315"/>
                <a:gd name="connsiteY5" fmla="*/ 630674 h 63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8315" h="630674">
                  <a:moveTo>
                    <a:pt x="448315" y="630674"/>
                  </a:moveTo>
                  <a:cubicBezTo>
                    <a:pt x="366470" y="419007"/>
                    <a:pt x="437444" y="211667"/>
                    <a:pt x="321733" y="0"/>
                  </a:cubicBezTo>
                  <a:cubicBezTo>
                    <a:pt x="248355" y="705"/>
                    <a:pt x="174978" y="22577"/>
                    <a:pt x="101600" y="59266"/>
                  </a:cubicBezTo>
                  <a:cubicBezTo>
                    <a:pt x="56444" y="189088"/>
                    <a:pt x="30339" y="299861"/>
                    <a:pt x="23283" y="442383"/>
                  </a:cubicBezTo>
                  <a:cubicBezTo>
                    <a:pt x="2822" y="639233"/>
                    <a:pt x="14111" y="567266"/>
                    <a:pt x="0" y="626533"/>
                  </a:cubicBezTo>
                  <a:lnTo>
                    <a:pt x="448315" y="630674"/>
                  </a:lnTo>
                  <a:close/>
                </a:path>
              </a:pathLst>
            </a:custGeom>
            <a:gradFill>
              <a:gsLst>
                <a:gs pos="0">
                  <a:srgbClr val="A42C2B"/>
                </a:gs>
                <a:gs pos="100000">
                  <a:srgbClr val="B8312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Freeform 438"/>
            <p:cNvSpPr/>
            <p:nvPr/>
          </p:nvSpPr>
          <p:spPr>
            <a:xfrm rot="10574838">
              <a:off x="3086693" y="5091468"/>
              <a:ext cx="644331" cy="260697"/>
            </a:xfrm>
            <a:custGeom>
              <a:avLst/>
              <a:gdLst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636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850900 w 863600"/>
                <a:gd name="connsiteY3" fmla="*/ 165100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863600"/>
                <a:gd name="connsiteY0" fmla="*/ 63500 h 323850"/>
                <a:gd name="connsiteX1" fmla="*/ 0 w 863600"/>
                <a:gd name="connsiteY1" fmla="*/ 323850 h 323850"/>
                <a:gd name="connsiteX2" fmla="*/ 863600 w 863600"/>
                <a:gd name="connsiteY2" fmla="*/ 165100 h 323850"/>
                <a:gd name="connsiteX3" fmla="*/ 773893 w 863600"/>
                <a:gd name="connsiteY3" fmla="*/ 174898 h 323850"/>
                <a:gd name="connsiteX4" fmla="*/ 781050 w 863600"/>
                <a:gd name="connsiteY4" fmla="*/ 0 h 323850"/>
                <a:gd name="connsiteX5" fmla="*/ 406400 w 863600"/>
                <a:gd name="connsiteY5" fmla="*/ 69850 h 323850"/>
                <a:gd name="connsiteX6" fmla="*/ 31750 w 863600"/>
                <a:gd name="connsiteY6" fmla="*/ 63500 h 323850"/>
                <a:gd name="connsiteX0" fmla="*/ 31750 w 917578"/>
                <a:gd name="connsiteY0" fmla="*/ 63500 h 323850"/>
                <a:gd name="connsiteX1" fmla="*/ 0 w 917578"/>
                <a:gd name="connsiteY1" fmla="*/ 323850 h 323850"/>
                <a:gd name="connsiteX2" fmla="*/ 863600 w 917578"/>
                <a:gd name="connsiteY2" fmla="*/ 165100 h 323850"/>
                <a:gd name="connsiteX3" fmla="*/ 781050 w 917578"/>
                <a:gd name="connsiteY3" fmla="*/ 0 h 323850"/>
                <a:gd name="connsiteX4" fmla="*/ 406400 w 917578"/>
                <a:gd name="connsiteY4" fmla="*/ 69850 h 323850"/>
                <a:gd name="connsiteX5" fmla="*/ 31750 w 917578"/>
                <a:gd name="connsiteY5" fmla="*/ 63500 h 323850"/>
                <a:gd name="connsiteX0" fmla="*/ 31750 w 850718"/>
                <a:gd name="connsiteY0" fmla="*/ 63500 h 323850"/>
                <a:gd name="connsiteX1" fmla="*/ 0 w 850718"/>
                <a:gd name="connsiteY1" fmla="*/ 323850 h 323850"/>
                <a:gd name="connsiteX2" fmla="*/ 765162 w 850718"/>
                <a:gd name="connsiteY2" fmla="*/ 145916 h 323850"/>
                <a:gd name="connsiteX3" fmla="*/ 781050 w 850718"/>
                <a:gd name="connsiteY3" fmla="*/ 0 h 323850"/>
                <a:gd name="connsiteX4" fmla="*/ 406400 w 850718"/>
                <a:gd name="connsiteY4" fmla="*/ 69850 h 323850"/>
                <a:gd name="connsiteX5" fmla="*/ 31750 w 850718"/>
                <a:gd name="connsiteY5" fmla="*/ 63500 h 323850"/>
                <a:gd name="connsiteX0" fmla="*/ 31750 w 813984"/>
                <a:gd name="connsiteY0" fmla="*/ 63500 h 323850"/>
                <a:gd name="connsiteX1" fmla="*/ 0 w 813984"/>
                <a:gd name="connsiteY1" fmla="*/ 323850 h 323850"/>
                <a:gd name="connsiteX2" fmla="*/ 765162 w 813984"/>
                <a:gd name="connsiteY2" fmla="*/ 145916 h 323850"/>
                <a:gd name="connsiteX3" fmla="*/ 781050 w 813984"/>
                <a:gd name="connsiteY3" fmla="*/ 0 h 323850"/>
                <a:gd name="connsiteX4" fmla="*/ 406400 w 813984"/>
                <a:gd name="connsiteY4" fmla="*/ 69850 h 323850"/>
                <a:gd name="connsiteX5" fmla="*/ 31750 w 813984"/>
                <a:gd name="connsiteY5" fmla="*/ 63500 h 323850"/>
                <a:gd name="connsiteX0" fmla="*/ 31750 w 781050"/>
                <a:gd name="connsiteY0" fmla="*/ 63500 h 323850"/>
                <a:gd name="connsiteX1" fmla="*/ 0 w 781050"/>
                <a:gd name="connsiteY1" fmla="*/ 323850 h 323850"/>
                <a:gd name="connsiteX2" fmla="*/ 765162 w 781050"/>
                <a:gd name="connsiteY2" fmla="*/ 145916 h 323850"/>
                <a:gd name="connsiteX3" fmla="*/ 781050 w 781050"/>
                <a:gd name="connsiteY3" fmla="*/ 0 h 323850"/>
                <a:gd name="connsiteX4" fmla="*/ 406400 w 781050"/>
                <a:gd name="connsiteY4" fmla="*/ 69850 h 323850"/>
                <a:gd name="connsiteX5" fmla="*/ 31750 w 781050"/>
                <a:gd name="connsiteY5" fmla="*/ 63500 h 323850"/>
                <a:gd name="connsiteX0" fmla="*/ 31750 w 782221"/>
                <a:gd name="connsiteY0" fmla="*/ 63500 h 323850"/>
                <a:gd name="connsiteX1" fmla="*/ 0 w 782221"/>
                <a:gd name="connsiteY1" fmla="*/ 323850 h 323850"/>
                <a:gd name="connsiteX2" fmla="*/ 773645 w 782221"/>
                <a:gd name="connsiteY2" fmla="*/ 178290 h 323850"/>
                <a:gd name="connsiteX3" fmla="*/ 781050 w 782221"/>
                <a:gd name="connsiteY3" fmla="*/ 0 h 323850"/>
                <a:gd name="connsiteX4" fmla="*/ 406400 w 782221"/>
                <a:gd name="connsiteY4" fmla="*/ 69850 h 323850"/>
                <a:gd name="connsiteX5" fmla="*/ 31750 w 782221"/>
                <a:gd name="connsiteY5" fmla="*/ 63500 h 323850"/>
                <a:gd name="connsiteX0" fmla="*/ 31750 w 781050"/>
                <a:gd name="connsiteY0" fmla="*/ 63500 h 323850"/>
                <a:gd name="connsiteX1" fmla="*/ 0 w 781050"/>
                <a:gd name="connsiteY1" fmla="*/ 323850 h 323850"/>
                <a:gd name="connsiteX2" fmla="*/ 773645 w 781050"/>
                <a:gd name="connsiteY2" fmla="*/ 178290 h 323850"/>
                <a:gd name="connsiteX3" fmla="*/ 781050 w 781050"/>
                <a:gd name="connsiteY3" fmla="*/ 0 h 323850"/>
                <a:gd name="connsiteX4" fmla="*/ 406400 w 781050"/>
                <a:gd name="connsiteY4" fmla="*/ 69850 h 323850"/>
                <a:gd name="connsiteX5" fmla="*/ 31750 w 781050"/>
                <a:gd name="connsiteY5" fmla="*/ 63500 h 323850"/>
                <a:gd name="connsiteX0" fmla="*/ 63814 w 781050"/>
                <a:gd name="connsiteY0" fmla="*/ 27421 h 323850"/>
                <a:gd name="connsiteX1" fmla="*/ 0 w 781050"/>
                <a:gd name="connsiteY1" fmla="*/ 323850 h 323850"/>
                <a:gd name="connsiteX2" fmla="*/ 773645 w 781050"/>
                <a:gd name="connsiteY2" fmla="*/ 178290 h 323850"/>
                <a:gd name="connsiteX3" fmla="*/ 781050 w 781050"/>
                <a:gd name="connsiteY3" fmla="*/ 0 h 323850"/>
                <a:gd name="connsiteX4" fmla="*/ 406400 w 781050"/>
                <a:gd name="connsiteY4" fmla="*/ 69850 h 323850"/>
                <a:gd name="connsiteX5" fmla="*/ 63814 w 781050"/>
                <a:gd name="connsiteY5" fmla="*/ 27421 h 323850"/>
                <a:gd name="connsiteX0" fmla="*/ 103424 w 820660"/>
                <a:gd name="connsiteY0" fmla="*/ 27421 h 280949"/>
                <a:gd name="connsiteX1" fmla="*/ 0 w 820660"/>
                <a:gd name="connsiteY1" fmla="*/ 280949 h 280949"/>
                <a:gd name="connsiteX2" fmla="*/ 813255 w 820660"/>
                <a:gd name="connsiteY2" fmla="*/ 178290 h 280949"/>
                <a:gd name="connsiteX3" fmla="*/ 820660 w 820660"/>
                <a:gd name="connsiteY3" fmla="*/ 0 h 280949"/>
                <a:gd name="connsiteX4" fmla="*/ 446010 w 820660"/>
                <a:gd name="connsiteY4" fmla="*/ 69850 h 280949"/>
                <a:gd name="connsiteX5" fmla="*/ 103424 w 820660"/>
                <a:gd name="connsiteY5" fmla="*/ 27421 h 280949"/>
                <a:gd name="connsiteX0" fmla="*/ 103424 w 820660"/>
                <a:gd name="connsiteY0" fmla="*/ 27421 h 280949"/>
                <a:gd name="connsiteX1" fmla="*/ 0 w 820660"/>
                <a:gd name="connsiteY1" fmla="*/ 280949 h 280949"/>
                <a:gd name="connsiteX2" fmla="*/ 813255 w 820660"/>
                <a:gd name="connsiteY2" fmla="*/ 178290 h 280949"/>
                <a:gd name="connsiteX3" fmla="*/ 820660 w 820660"/>
                <a:gd name="connsiteY3" fmla="*/ 0 h 280949"/>
                <a:gd name="connsiteX4" fmla="*/ 446010 w 820660"/>
                <a:gd name="connsiteY4" fmla="*/ 69850 h 280949"/>
                <a:gd name="connsiteX5" fmla="*/ 103424 w 820660"/>
                <a:gd name="connsiteY5" fmla="*/ 27421 h 280949"/>
                <a:gd name="connsiteX0" fmla="*/ 103424 w 820660"/>
                <a:gd name="connsiteY0" fmla="*/ 27421 h 280949"/>
                <a:gd name="connsiteX1" fmla="*/ 0 w 820660"/>
                <a:gd name="connsiteY1" fmla="*/ 280949 h 280949"/>
                <a:gd name="connsiteX2" fmla="*/ 813255 w 820660"/>
                <a:gd name="connsiteY2" fmla="*/ 178290 h 280949"/>
                <a:gd name="connsiteX3" fmla="*/ 820660 w 820660"/>
                <a:gd name="connsiteY3" fmla="*/ 0 h 280949"/>
                <a:gd name="connsiteX4" fmla="*/ 446010 w 820660"/>
                <a:gd name="connsiteY4" fmla="*/ 69850 h 280949"/>
                <a:gd name="connsiteX5" fmla="*/ 103424 w 820660"/>
                <a:gd name="connsiteY5" fmla="*/ 27421 h 280949"/>
                <a:gd name="connsiteX0" fmla="*/ 0 w 717236"/>
                <a:gd name="connsiteY0" fmla="*/ 27421 h 260697"/>
                <a:gd name="connsiteX1" fmla="*/ 72905 w 717236"/>
                <a:gd name="connsiteY1" fmla="*/ 260697 h 260697"/>
                <a:gd name="connsiteX2" fmla="*/ 709831 w 717236"/>
                <a:gd name="connsiteY2" fmla="*/ 178290 h 260697"/>
                <a:gd name="connsiteX3" fmla="*/ 717236 w 717236"/>
                <a:gd name="connsiteY3" fmla="*/ 0 h 260697"/>
                <a:gd name="connsiteX4" fmla="*/ 342586 w 717236"/>
                <a:gd name="connsiteY4" fmla="*/ 69850 h 260697"/>
                <a:gd name="connsiteX5" fmla="*/ 0 w 717236"/>
                <a:gd name="connsiteY5" fmla="*/ 27421 h 260697"/>
                <a:gd name="connsiteX0" fmla="*/ 71377 w 644331"/>
                <a:gd name="connsiteY0" fmla="*/ 59157 h 260697"/>
                <a:gd name="connsiteX1" fmla="*/ 0 w 644331"/>
                <a:gd name="connsiteY1" fmla="*/ 260697 h 260697"/>
                <a:gd name="connsiteX2" fmla="*/ 636926 w 644331"/>
                <a:gd name="connsiteY2" fmla="*/ 178290 h 260697"/>
                <a:gd name="connsiteX3" fmla="*/ 644331 w 644331"/>
                <a:gd name="connsiteY3" fmla="*/ 0 h 260697"/>
                <a:gd name="connsiteX4" fmla="*/ 269681 w 644331"/>
                <a:gd name="connsiteY4" fmla="*/ 69850 h 260697"/>
                <a:gd name="connsiteX5" fmla="*/ 71377 w 644331"/>
                <a:gd name="connsiteY5" fmla="*/ 59157 h 260697"/>
                <a:gd name="connsiteX0" fmla="*/ 71377 w 644331"/>
                <a:gd name="connsiteY0" fmla="*/ 59157 h 260697"/>
                <a:gd name="connsiteX1" fmla="*/ 0 w 644331"/>
                <a:gd name="connsiteY1" fmla="*/ 260697 h 260697"/>
                <a:gd name="connsiteX2" fmla="*/ 636926 w 644331"/>
                <a:gd name="connsiteY2" fmla="*/ 178290 h 260697"/>
                <a:gd name="connsiteX3" fmla="*/ 644331 w 644331"/>
                <a:gd name="connsiteY3" fmla="*/ 0 h 260697"/>
                <a:gd name="connsiteX4" fmla="*/ 269681 w 644331"/>
                <a:gd name="connsiteY4" fmla="*/ 69850 h 260697"/>
                <a:gd name="connsiteX5" fmla="*/ 71377 w 644331"/>
                <a:gd name="connsiteY5" fmla="*/ 59157 h 2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4331" h="260697">
                  <a:moveTo>
                    <a:pt x="71377" y="59157"/>
                  </a:moveTo>
                  <a:lnTo>
                    <a:pt x="0" y="260697"/>
                  </a:lnTo>
                  <a:lnTo>
                    <a:pt x="636926" y="178290"/>
                  </a:lnTo>
                  <a:cubicBezTo>
                    <a:pt x="642591" y="82209"/>
                    <a:pt x="643212" y="127471"/>
                    <a:pt x="644331" y="0"/>
                  </a:cubicBezTo>
                  <a:cubicBezTo>
                    <a:pt x="519448" y="23283"/>
                    <a:pt x="508864" y="27517"/>
                    <a:pt x="269681" y="69850"/>
                  </a:cubicBezTo>
                  <a:cubicBezTo>
                    <a:pt x="29494" y="63398"/>
                    <a:pt x="208794" y="80092"/>
                    <a:pt x="71377" y="59157"/>
                  </a:cubicBezTo>
                  <a:close/>
                </a:path>
              </a:pathLst>
            </a:custGeom>
            <a:solidFill>
              <a:srgbClr val="702B3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Freeform 439"/>
            <p:cNvSpPr/>
            <p:nvPr/>
          </p:nvSpPr>
          <p:spPr>
            <a:xfrm rot="10574838">
              <a:off x="2387641" y="5069388"/>
              <a:ext cx="709901" cy="322456"/>
            </a:xfrm>
            <a:custGeom>
              <a:avLst/>
              <a:gdLst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3208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75640 w 924560"/>
                <a:gd name="connsiteY3" fmla="*/ 15240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0 w 924560"/>
                <a:gd name="connsiteY0" fmla="*/ 193040 h 482600"/>
                <a:gd name="connsiteX1" fmla="*/ 45720 w 924560"/>
                <a:gd name="connsiteY1" fmla="*/ 127000 h 482600"/>
                <a:gd name="connsiteX2" fmla="*/ 137160 w 924560"/>
                <a:gd name="connsiteY2" fmla="*/ 0 h 482600"/>
                <a:gd name="connsiteX3" fmla="*/ 635222 w 924560"/>
                <a:gd name="connsiteY3" fmla="*/ 137160 h 482600"/>
                <a:gd name="connsiteX4" fmla="*/ 924560 w 924560"/>
                <a:gd name="connsiteY4" fmla="*/ 121920 h 482600"/>
                <a:gd name="connsiteX5" fmla="*/ 889000 w 924560"/>
                <a:gd name="connsiteY5" fmla="*/ 482600 h 482600"/>
                <a:gd name="connsiteX6" fmla="*/ 0 w 924560"/>
                <a:gd name="connsiteY6" fmla="*/ 193040 h 482600"/>
                <a:gd name="connsiteX0" fmla="*/ 69950 w 878840"/>
                <a:gd name="connsiteY0" fmla="*/ 198548 h 482600"/>
                <a:gd name="connsiteX1" fmla="*/ 0 w 878840"/>
                <a:gd name="connsiteY1" fmla="*/ 127000 h 482600"/>
                <a:gd name="connsiteX2" fmla="*/ 91440 w 878840"/>
                <a:gd name="connsiteY2" fmla="*/ 0 h 482600"/>
                <a:gd name="connsiteX3" fmla="*/ 589502 w 878840"/>
                <a:gd name="connsiteY3" fmla="*/ 137160 h 482600"/>
                <a:gd name="connsiteX4" fmla="*/ 878840 w 878840"/>
                <a:gd name="connsiteY4" fmla="*/ 121920 h 482600"/>
                <a:gd name="connsiteX5" fmla="*/ 843280 w 878840"/>
                <a:gd name="connsiteY5" fmla="*/ 482600 h 482600"/>
                <a:gd name="connsiteX6" fmla="*/ 69950 w 878840"/>
                <a:gd name="connsiteY6" fmla="*/ 198548 h 482600"/>
                <a:gd name="connsiteX0" fmla="*/ 29762 w 838652"/>
                <a:gd name="connsiteY0" fmla="*/ 198548 h 482600"/>
                <a:gd name="connsiteX1" fmla="*/ 0 w 838652"/>
                <a:gd name="connsiteY1" fmla="*/ 125409 h 482600"/>
                <a:gd name="connsiteX2" fmla="*/ 51252 w 838652"/>
                <a:gd name="connsiteY2" fmla="*/ 0 h 482600"/>
                <a:gd name="connsiteX3" fmla="*/ 549314 w 838652"/>
                <a:gd name="connsiteY3" fmla="*/ 137160 h 482600"/>
                <a:gd name="connsiteX4" fmla="*/ 838652 w 838652"/>
                <a:gd name="connsiteY4" fmla="*/ 121920 h 482600"/>
                <a:gd name="connsiteX5" fmla="*/ 803092 w 838652"/>
                <a:gd name="connsiteY5" fmla="*/ 482600 h 482600"/>
                <a:gd name="connsiteX6" fmla="*/ 29762 w 838652"/>
                <a:gd name="connsiteY6" fmla="*/ 198548 h 482600"/>
                <a:gd name="connsiteX0" fmla="*/ 29762 w 838652"/>
                <a:gd name="connsiteY0" fmla="*/ 199656 h 483708"/>
                <a:gd name="connsiteX1" fmla="*/ 0 w 838652"/>
                <a:gd name="connsiteY1" fmla="*/ 126517 h 483708"/>
                <a:gd name="connsiteX2" fmla="*/ 34447 w 838652"/>
                <a:gd name="connsiteY2" fmla="*/ 0 h 483708"/>
                <a:gd name="connsiteX3" fmla="*/ 549314 w 838652"/>
                <a:gd name="connsiteY3" fmla="*/ 138268 h 483708"/>
                <a:gd name="connsiteX4" fmla="*/ 838652 w 838652"/>
                <a:gd name="connsiteY4" fmla="*/ 123028 h 483708"/>
                <a:gd name="connsiteX5" fmla="*/ 803092 w 838652"/>
                <a:gd name="connsiteY5" fmla="*/ 483708 h 483708"/>
                <a:gd name="connsiteX6" fmla="*/ 29762 w 838652"/>
                <a:gd name="connsiteY6" fmla="*/ 199656 h 483708"/>
                <a:gd name="connsiteX0" fmla="*/ 29762 w 803092"/>
                <a:gd name="connsiteY0" fmla="*/ 199656 h 483708"/>
                <a:gd name="connsiteX1" fmla="*/ 0 w 803092"/>
                <a:gd name="connsiteY1" fmla="*/ 126517 h 483708"/>
                <a:gd name="connsiteX2" fmla="*/ 34447 w 803092"/>
                <a:gd name="connsiteY2" fmla="*/ 0 h 483708"/>
                <a:gd name="connsiteX3" fmla="*/ 549314 w 803092"/>
                <a:gd name="connsiteY3" fmla="*/ 138268 h 483708"/>
                <a:gd name="connsiteX4" fmla="*/ 713478 w 803092"/>
                <a:gd name="connsiteY4" fmla="*/ 133863 h 483708"/>
                <a:gd name="connsiteX5" fmla="*/ 803092 w 803092"/>
                <a:gd name="connsiteY5" fmla="*/ 483708 h 483708"/>
                <a:gd name="connsiteX6" fmla="*/ 29762 w 803092"/>
                <a:gd name="connsiteY6" fmla="*/ 199656 h 483708"/>
                <a:gd name="connsiteX0" fmla="*/ 29762 w 784637"/>
                <a:gd name="connsiteY0" fmla="*/ 199656 h 378550"/>
                <a:gd name="connsiteX1" fmla="*/ 0 w 784637"/>
                <a:gd name="connsiteY1" fmla="*/ 126517 h 378550"/>
                <a:gd name="connsiteX2" fmla="*/ 34447 w 784637"/>
                <a:gd name="connsiteY2" fmla="*/ 0 h 378550"/>
                <a:gd name="connsiteX3" fmla="*/ 549314 w 784637"/>
                <a:gd name="connsiteY3" fmla="*/ 138268 h 378550"/>
                <a:gd name="connsiteX4" fmla="*/ 713478 w 784637"/>
                <a:gd name="connsiteY4" fmla="*/ 133863 h 378550"/>
                <a:gd name="connsiteX5" fmla="*/ 784637 w 784637"/>
                <a:gd name="connsiteY5" fmla="*/ 378550 h 378550"/>
                <a:gd name="connsiteX6" fmla="*/ 29762 w 784637"/>
                <a:gd name="connsiteY6" fmla="*/ 199656 h 378550"/>
                <a:gd name="connsiteX0" fmla="*/ 29762 w 713478"/>
                <a:gd name="connsiteY0" fmla="*/ 199656 h 322456"/>
                <a:gd name="connsiteX1" fmla="*/ 0 w 713478"/>
                <a:gd name="connsiteY1" fmla="*/ 126517 h 322456"/>
                <a:gd name="connsiteX2" fmla="*/ 34447 w 713478"/>
                <a:gd name="connsiteY2" fmla="*/ 0 h 322456"/>
                <a:gd name="connsiteX3" fmla="*/ 549314 w 713478"/>
                <a:gd name="connsiteY3" fmla="*/ 138268 h 322456"/>
                <a:gd name="connsiteX4" fmla="*/ 713478 w 713478"/>
                <a:gd name="connsiteY4" fmla="*/ 133863 h 322456"/>
                <a:gd name="connsiteX5" fmla="*/ 706021 w 713478"/>
                <a:gd name="connsiteY5" fmla="*/ 322456 h 322456"/>
                <a:gd name="connsiteX6" fmla="*/ 29762 w 713478"/>
                <a:gd name="connsiteY6" fmla="*/ 199656 h 322456"/>
                <a:gd name="connsiteX0" fmla="*/ 29762 w 706021"/>
                <a:gd name="connsiteY0" fmla="*/ 199656 h 322456"/>
                <a:gd name="connsiteX1" fmla="*/ 0 w 706021"/>
                <a:gd name="connsiteY1" fmla="*/ 126517 h 322456"/>
                <a:gd name="connsiteX2" fmla="*/ 34447 w 706021"/>
                <a:gd name="connsiteY2" fmla="*/ 0 h 322456"/>
                <a:gd name="connsiteX3" fmla="*/ 549314 w 706021"/>
                <a:gd name="connsiteY3" fmla="*/ 138268 h 322456"/>
                <a:gd name="connsiteX4" fmla="*/ 675668 w 706021"/>
                <a:gd name="connsiteY4" fmla="*/ 131369 h 322456"/>
                <a:gd name="connsiteX5" fmla="*/ 706021 w 706021"/>
                <a:gd name="connsiteY5" fmla="*/ 322456 h 322456"/>
                <a:gd name="connsiteX6" fmla="*/ 29762 w 706021"/>
                <a:gd name="connsiteY6" fmla="*/ 199656 h 32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021" h="322456">
                  <a:moveTo>
                    <a:pt x="29762" y="199656"/>
                  </a:moveTo>
                  <a:lnTo>
                    <a:pt x="0" y="126517"/>
                  </a:lnTo>
                  <a:lnTo>
                    <a:pt x="34447" y="0"/>
                  </a:lnTo>
                  <a:cubicBezTo>
                    <a:pt x="213940" y="64347"/>
                    <a:pt x="278882" y="94241"/>
                    <a:pt x="549314" y="138268"/>
                  </a:cubicBezTo>
                  <a:cubicBezTo>
                    <a:pt x="692914" y="139961"/>
                    <a:pt x="592695" y="134756"/>
                    <a:pt x="675668" y="131369"/>
                  </a:cubicBezTo>
                  <a:lnTo>
                    <a:pt x="706021" y="322456"/>
                  </a:lnTo>
                  <a:lnTo>
                    <a:pt x="29762" y="199656"/>
                  </a:lnTo>
                  <a:close/>
                </a:path>
              </a:pathLst>
            </a:custGeom>
            <a:solidFill>
              <a:srgbClr val="7E2425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Freeform 440"/>
            <p:cNvSpPr/>
            <p:nvPr/>
          </p:nvSpPr>
          <p:spPr>
            <a:xfrm rot="10574838">
              <a:off x="2306666" y="4890670"/>
              <a:ext cx="1487043" cy="405345"/>
            </a:xfrm>
            <a:custGeom>
              <a:avLst/>
              <a:gdLst>
                <a:gd name="connsiteX0" fmla="*/ 0 w 1587500"/>
                <a:gd name="connsiteY0" fmla="*/ 158750 h 438150"/>
                <a:gd name="connsiteX1" fmla="*/ 114300 w 1587500"/>
                <a:gd name="connsiteY1" fmla="*/ 368300 h 438150"/>
                <a:gd name="connsiteX2" fmla="*/ 812800 w 1587500"/>
                <a:gd name="connsiteY2" fmla="*/ 317500 h 438150"/>
                <a:gd name="connsiteX3" fmla="*/ 1473200 w 1587500"/>
                <a:gd name="connsiteY3" fmla="*/ 438150 h 438150"/>
                <a:gd name="connsiteX4" fmla="*/ 1587500 w 1587500"/>
                <a:gd name="connsiteY4" fmla="*/ 209550 h 438150"/>
                <a:gd name="connsiteX5" fmla="*/ 768350 w 1587500"/>
                <a:gd name="connsiteY5" fmla="*/ 0 h 438150"/>
                <a:gd name="connsiteX6" fmla="*/ 0 w 1587500"/>
                <a:gd name="connsiteY6" fmla="*/ 158750 h 438150"/>
                <a:gd name="connsiteX0" fmla="*/ 20241 w 1607741"/>
                <a:gd name="connsiteY0" fmla="*/ 158750 h 438150"/>
                <a:gd name="connsiteX1" fmla="*/ 134541 w 1607741"/>
                <a:gd name="connsiteY1" fmla="*/ 368300 h 438150"/>
                <a:gd name="connsiteX2" fmla="*/ 833041 w 1607741"/>
                <a:gd name="connsiteY2" fmla="*/ 317500 h 438150"/>
                <a:gd name="connsiteX3" fmla="*/ 1493441 w 1607741"/>
                <a:gd name="connsiteY3" fmla="*/ 438150 h 438150"/>
                <a:gd name="connsiteX4" fmla="*/ 1607741 w 1607741"/>
                <a:gd name="connsiteY4" fmla="*/ 209550 h 438150"/>
                <a:gd name="connsiteX5" fmla="*/ 788591 w 1607741"/>
                <a:gd name="connsiteY5" fmla="*/ 0 h 438150"/>
                <a:gd name="connsiteX6" fmla="*/ 20241 w 1607741"/>
                <a:gd name="connsiteY6" fmla="*/ 158750 h 438150"/>
                <a:gd name="connsiteX0" fmla="*/ 20241 w 1607741"/>
                <a:gd name="connsiteY0" fmla="*/ 158750 h 438150"/>
                <a:gd name="connsiteX1" fmla="*/ 134541 w 1607741"/>
                <a:gd name="connsiteY1" fmla="*/ 368300 h 438150"/>
                <a:gd name="connsiteX2" fmla="*/ 833041 w 1607741"/>
                <a:gd name="connsiteY2" fmla="*/ 317500 h 438150"/>
                <a:gd name="connsiteX3" fmla="*/ 1493441 w 1607741"/>
                <a:gd name="connsiteY3" fmla="*/ 438150 h 438150"/>
                <a:gd name="connsiteX4" fmla="*/ 1607741 w 1607741"/>
                <a:gd name="connsiteY4" fmla="*/ 209550 h 438150"/>
                <a:gd name="connsiteX5" fmla="*/ 788591 w 1607741"/>
                <a:gd name="connsiteY5" fmla="*/ 0 h 438150"/>
                <a:gd name="connsiteX6" fmla="*/ 20241 w 1607741"/>
                <a:gd name="connsiteY6" fmla="*/ 158750 h 438150"/>
                <a:gd name="connsiteX0" fmla="*/ 24453 w 1575970"/>
                <a:gd name="connsiteY0" fmla="*/ 146050 h 438150"/>
                <a:gd name="connsiteX1" fmla="*/ 102770 w 1575970"/>
                <a:gd name="connsiteY1" fmla="*/ 368300 h 438150"/>
                <a:gd name="connsiteX2" fmla="*/ 801270 w 1575970"/>
                <a:gd name="connsiteY2" fmla="*/ 317500 h 438150"/>
                <a:gd name="connsiteX3" fmla="*/ 1461670 w 1575970"/>
                <a:gd name="connsiteY3" fmla="*/ 438150 h 438150"/>
                <a:gd name="connsiteX4" fmla="*/ 1575970 w 1575970"/>
                <a:gd name="connsiteY4" fmla="*/ 209550 h 438150"/>
                <a:gd name="connsiteX5" fmla="*/ 756820 w 1575970"/>
                <a:gd name="connsiteY5" fmla="*/ 0 h 438150"/>
                <a:gd name="connsiteX6" fmla="*/ 24453 w 1575970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9369"/>
                <a:gd name="connsiteX1" fmla="*/ 107424 w 1580624"/>
                <a:gd name="connsiteY1" fmla="*/ 368300 h 439369"/>
                <a:gd name="connsiteX2" fmla="*/ 805924 w 1580624"/>
                <a:gd name="connsiteY2" fmla="*/ 317500 h 439369"/>
                <a:gd name="connsiteX3" fmla="*/ 1466324 w 1580624"/>
                <a:gd name="connsiteY3" fmla="*/ 438150 h 439369"/>
                <a:gd name="connsiteX4" fmla="*/ 1580624 w 1580624"/>
                <a:gd name="connsiteY4" fmla="*/ 209550 h 439369"/>
                <a:gd name="connsiteX5" fmla="*/ 761474 w 1580624"/>
                <a:gd name="connsiteY5" fmla="*/ 0 h 439369"/>
                <a:gd name="connsiteX6" fmla="*/ 29107 w 1580624"/>
                <a:gd name="connsiteY6" fmla="*/ 146050 h 439369"/>
                <a:gd name="connsiteX0" fmla="*/ 29107 w 1580624"/>
                <a:gd name="connsiteY0" fmla="*/ 146050 h 439369"/>
                <a:gd name="connsiteX1" fmla="*/ 107424 w 1580624"/>
                <a:gd name="connsiteY1" fmla="*/ 368300 h 439369"/>
                <a:gd name="connsiteX2" fmla="*/ 805924 w 1580624"/>
                <a:gd name="connsiteY2" fmla="*/ 317500 h 439369"/>
                <a:gd name="connsiteX3" fmla="*/ 1466324 w 1580624"/>
                <a:gd name="connsiteY3" fmla="*/ 438150 h 439369"/>
                <a:gd name="connsiteX4" fmla="*/ 1580624 w 1580624"/>
                <a:gd name="connsiteY4" fmla="*/ 209550 h 439369"/>
                <a:gd name="connsiteX5" fmla="*/ 761474 w 1580624"/>
                <a:gd name="connsiteY5" fmla="*/ 0 h 439369"/>
                <a:gd name="connsiteX6" fmla="*/ 29107 w 1580624"/>
                <a:gd name="connsiteY6" fmla="*/ 146050 h 439369"/>
                <a:gd name="connsiteX0" fmla="*/ 29107 w 1555224"/>
                <a:gd name="connsiteY0" fmla="*/ 146050 h 439369"/>
                <a:gd name="connsiteX1" fmla="*/ 107424 w 1555224"/>
                <a:gd name="connsiteY1" fmla="*/ 368300 h 439369"/>
                <a:gd name="connsiteX2" fmla="*/ 805924 w 1555224"/>
                <a:gd name="connsiteY2" fmla="*/ 317500 h 439369"/>
                <a:gd name="connsiteX3" fmla="*/ 1466324 w 1555224"/>
                <a:gd name="connsiteY3" fmla="*/ 438150 h 439369"/>
                <a:gd name="connsiteX4" fmla="*/ 1555224 w 1555224"/>
                <a:gd name="connsiteY4" fmla="*/ 209550 h 439369"/>
                <a:gd name="connsiteX5" fmla="*/ 761474 w 1555224"/>
                <a:gd name="connsiteY5" fmla="*/ 0 h 439369"/>
                <a:gd name="connsiteX6" fmla="*/ 29107 w 1555224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45560"/>
                <a:gd name="connsiteX1" fmla="*/ 107424 w 1564506"/>
                <a:gd name="connsiteY1" fmla="*/ 368300 h 445560"/>
                <a:gd name="connsiteX2" fmla="*/ 805924 w 1564506"/>
                <a:gd name="connsiteY2" fmla="*/ 317500 h 445560"/>
                <a:gd name="connsiteX3" fmla="*/ 1466324 w 1564506"/>
                <a:gd name="connsiteY3" fmla="*/ 438150 h 445560"/>
                <a:gd name="connsiteX4" fmla="*/ 1555224 w 1564506"/>
                <a:gd name="connsiteY4" fmla="*/ 209550 h 445560"/>
                <a:gd name="connsiteX5" fmla="*/ 761474 w 1564506"/>
                <a:gd name="connsiteY5" fmla="*/ 0 h 445560"/>
                <a:gd name="connsiteX6" fmla="*/ 29107 w 1564506"/>
                <a:gd name="connsiteY6" fmla="*/ 146050 h 445560"/>
                <a:gd name="connsiteX0" fmla="*/ 29107 w 1568331"/>
                <a:gd name="connsiteY0" fmla="*/ 146050 h 445560"/>
                <a:gd name="connsiteX1" fmla="*/ 107424 w 1568331"/>
                <a:gd name="connsiteY1" fmla="*/ 368300 h 445560"/>
                <a:gd name="connsiteX2" fmla="*/ 805924 w 1568331"/>
                <a:gd name="connsiteY2" fmla="*/ 317500 h 445560"/>
                <a:gd name="connsiteX3" fmla="*/ 1466324 w 1568331"/>
                <a:gd name="connsiteY3" fmla="*/ 438150 h 445560"/>
                <a:gd name="connsiteX4" fmla="*/ 1555224 w 1568331"/>
                <a:gd name="connsiteY4" fmla="*/ 209550 h 445560"/>
                <a:gd name="connsiteX5" fmla="*/ 761474 w 1568331"/>
                <a:gd name="connsiteY5" fmla="*/ 0 h 445560"/>
                <a:gd name="connsiteX6" fmla="*/ 29107 w 1568331"/>
                <a:gd name="connsiteY6" fmla="*/ 146050 h 445560"/>
                <a:gd name="connsiteX0" fmla="*/ 29107 w 1582296"/>
                <a:gd name="connsiteY0" fmla="*/ 146050 h 445560"/>
                <a:gd name="connsiteX1" fmla="*/ 107424 w 1582296"/>
                <a:gd name="connsiteY1" fmla="*/ 368300 h 445560"/>
                <a:gd name="connsiteX2" fmla="*/ 805924 w 1582296"/>
                <a:gd name="connsiteY2" fmla="*/ 317500 h 445560"/>
                <a:gd name="connsiteX3" fmla="*/ 1466324 w 1582296"/>
                <a:gd name="connsiteY3" fmla="*/ 438150 h 445560"/>
                <a:gd name="connsiteX4" fmla="*/ 1555224 w 1582296"/>
                <a:gd name="connsiteY4" fmla="*/ 209550 h 445560"/>
                <a:gd name="connsiteX5" fmla="*/ 761474 w 1582296"/>
                <a:gd name="connsiteY5" fmla="*/ 0 h 445560"/>
                <a:gd name="connsiteX6" fmla="*/ 29107 w 1582296"/>
                <a:gd name="connsiteY6" fmla="*/ 146050 h 445560"/>
                <a:gd name="connsiteX0" fmla="*/ 29107 w 1582296"/>
                <a:gd name="connsiteY0" fmla="*/ 146050 h 445560"/>
                <a:gd name="connsiteX1" fmla="*/ 107424 w 1582296"/>
                <a:gd name="connsiteY1" fmla="*/ 368300 h 445560"/>
                <a:gd name="connsiteX2" fmla="*/ 805924 w 1582296"/>
                <a:gd name="connsiteY2" fmla="*/ 317500 h 445560"/>
                <a:gd name="connsiteX3" fmla="*/ 1466324 w 1582296"/>
                <a:gd name="connsiteY3" fmla="*/ 438150 h 445560"/>
                <a:gd name="connsiteX4" fmla="*/ 1555224 w 1582296"/>
                <a:gd name="connsiteY4" fmla="*/ 209550 h 445560"/>
                <a:gd name="connsiteX5" fmla="*/ 761474 w 1582296"/>
                <a:gd name="connsiteY5" fmla="*/ 0 h 445560"/>
                <a:gd name="connsiteX6" fmla="*/ 29107 w 1582296"/>
                <a:gd name="connsiteY6" fmla="*/ 146050 h 445560"/>
                <a:gd name="connsiteX0" fmla="*/ 29466 w 1582655"/>
                <a:gd name="connsiteY0" fmla="*/ 146050 h 445560"/>
                <a:gd name="connsiteX1" fmla="*/ 107783 w 1582655"/>
                <a:gd name="connsiteY1" fmla="*/ 368300 h 445560"/>
                <a:gd name="connsiteX2" fmla="*/ 806283 w 1582655"/>
                <a:gd name="connsiteY2" fmla="*/ 317500 h 445560"/>
                <a:gd name="connsiteX3" fmla="*/ 1466683 w 1582655"/>
                <a:gd name="connsiteY3" fmla="*/ 438150 h 445560"/>
                <a:gd name="connsiteX4" fmla="*/ 1555583 w 1582655"/>
                <a:gd name="connsiteY4" fmla="*/ 209550 h 445560"/>
                <a:gd name="connsiteX5" fmla="*/ 761833 w 1582655"/>
                <a:gd name="connsiteY5" fmla="*/ 0 h 445560"/>
                <a:gd name="connsiteX6" fmla="*/ 29466 w 1582655"/>
                <a:gd name="connsiteY6" fmla="*/ 146050 h 445560"/>
                <a:gd name="connsiteX0" fmla="*/ 29466 w 1582655"/>
                <a:gd name="connsiteY0" fmla="*/ 146050 h 445560"/>
                <a:gd name="connsiteX1" fmla="*/ 107783 w 1582655"/>
                <a:gd name="connsiteY1" fmla="*/ 368300 h 445560"/>
                <a:gd name="connsiteX2" fmla="*/ 806283 w 1582655"/>
                <a:gd name="connsiteY2" fmla="*/ 317500 h 445560"/>
                <a:gd name="connsiteX3" fmla="*/ 1466683 w 1582655"/>
                <a:gd name="connsiteY3" fmla="*/ 438150 h 445560"/>
                <a:gd name="connsiteX4" fmla="*/ 1555583 w 1582655"/>
                <a:gd name="connsiteY4" fmla="*/ 209550 h 445560"/>
                <a:gd name="connsiteX5" fmla="*/ 761833 w 1582655"/>
                <a:gd name="connsiteY5" fmla="*/ 0 h 445560"/>
                <a:gd name="connsiteX6" fmla="*/ 29466 w 1582655"/>
                <a:gd name="connsiteY6" fmla="*/ 146050 h 445560"/>
                <a:gd name="connsiteX0" fmla="*/ 29466 w 1582655"/>
                <a:gd name="connsiteY0" fmla="*/ 146573 h 446083"/>
                <a:gd name="connsiteX1" fmla="*/ 107783 w 1582655"/>
                <a:gd name="connsiteY1" fmla="*/ 368823 h 446083"/>
                <a:gd name="connsiteX2" fmla="*/ 806283 w 1582655"/>
                <a:gd name="connsiteY2" fmla="*/ 318023 h 446083"/>
                <a:gd name="connsiteX3" fmla="*/ 1466683 w 1582655"/>
                <a:gd name="connsiteY3" fmla="*/ 438673 h 446083"/>
                <a:gd name="connsiteX4" fmla="*/ 1555583 w 1582655"/>
                <a:gd name="connsiteY4" fmla="*/ 210073 h 446083"/>
                <a:gd name="connsiteX5" fmla="*/ 761833 w 1582655"/>
                <a:gd name="connsiteY5" fmla="*/ 523 h 446083"/>
                <a:gd name="connsiteX6" fmla="*/ 29466 w 1582655"/>
                <a:gd name="connsiteY6" fmla="*/ 146573 h 44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2655" h="446083">
                  <a:moveTo>
                    <a:pt x="29466" y="146573"/>
                  </a:moveTo>
                  <a:cubicBezTo>
                    <a:pt x="-44617" y="229123"/>
                    <a:pt x="35816" y="330724"/>
                    <a:pt x="107783" y="368823"/>
                  </a:cubicBezTo>
                  <a:cubicBezTo>
                    <a:pt x="222082" y="415390"/>
                    <a:pt x="564984" y="313790"/>
                    <a:pt x="806283" y="318023"/>
                  </a:cubicBezTo>
                  <a:cubicBezTo>
                    <a:pt x="1060282" y="328606"/>
                    <a:pt x="1259250" y="481007"/>
                    <a:pt x="1466683" y="438673"/>
                  </a:cubicBezTo>
                  <a:cubicBezTo>
                    <a:pt x="1568283" y="383640"/>
                    <a:pt x="1616967" y="284157"/>
                    <a:pt x="1555583" y="210073"/>
                  </a:cubicBezTo>
                  <a:cubicBezTo>
                    <a:pt x="1407417" y="119056"/>
                    <a:pt x="1043349" y="13222"/>
                    <a:pt x="761833" y="523"/>
                  </a:cubicBezTo>
                  <a:cubicBezTo>
                    <a:pt x="495133" y="-3711"/>
                    <a:pt x="260183" y="15339"/>
                    <a:pt x="29466" y="146573"/>
                  </a:cubicBezTo>
                  <a:close/>
                </a:path>
              </a:pathLst>
            </a:custGeom>
            <a:gradFill>
              <a:gsLst>
                <a:gs pos="2000">
                  <a:srgbClr val="81819A"/>
                </a:gs>
                <a:gs pos="72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42" name="Group 441"/>
            <p:cNvGrpSpPr/>
            <p:nvPr/>
          </p:nvGrpSpPr>
          <p:grpSpPr>
            <a:xfrm rot="20680035" flipH="1">
              <a:off x="3696130" y="3409482"/>
              <a:ext cx="469579" cy="1629243"/>
              <a:chOff x="2103520" y="3467447"/>
              <a:chExt cx="455597" cy="1580732"/>
            </a:xfrm>
          </p:grpSpPr>
          <p:sp>
            <p:nvSpPr>
              <p:cNvPr id="443" name="Freeform 442"/>
              <p:cNvSpPr/>
              <p:nvPr/>
            </p:nvSpPr>
            <p:spPr>
              <a:xfrm>
                <a:off x="2103520" y="3467447"/>
                <a:ext cx="417211" cy="1320052"/>
              </a:xfrm>
              <a:custGeom>
                <a:avLst/>
                <a:gdLst>
                  <a:gd name="connsiteX0" fmla="*/ 693019 w 693019"/>
                  <a:gd name="connsiteY0" fmla="*/ 0 h 1366787"/>
                  <a:gd name="connsiteX1" fmla="*/ 250257 w 693019"/>
                  <a:gd name="connsiteY1" fmla="*/ 19250 h 1366787"/>
                  <a:gd name="connsiteX2" fmla="*/ 0 w 693019"/>
                  <a:gd name="connsiteY2" fmla="*/ 943275 h 1366787"/>
                  <a:gd name="connsiteX3" fmla="*/ 192506 w 693019"/>
                  <a:gd name="connsiteY3" fmla="*/ 1366787 h 1366787"/>
                  <a:gd name="connsiteX4" fmla="*/ 336885 w 693019"/>
                  <a:gd name="connsiteY4" fmla="*/ 1328286 h 1366787"/>
                  <a:gd name="connsiteX5" fmla="*/ 375386 w 693019"/>
                  <a:gd name="connsiteY5" fmla="*/ 702644 h 1366787"/>
                  <a:gd name="connsiteX6" fmla="*/ 693019 w 693019"/>
                  <a:gd name="connsiteY6" fmla="*/ 0 h 1366787"/>
                  <a:gd name="connsiteX0" fmla="*/ 537444 w 537444"/>
                  <a:gd name="connsiteY0" fmla="*/ 0 h 1347737"/>
                  <a:gd name="connsiteX1" fmla="*/ 250257 w 537444"/>
                  <a:gd name="connsiteY1" fmla="*/ 2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8333 h 1356070"/>
                  <a:gd name="connsiteX1" fmla="*/ 250257 w 537444"/>
                  <a:gd name="connsiteY1" fmla="*/ 8533 h 1356070"/>
                  <a:gd name="connsiteX2" fmla="*/ 0 w 537444"/>
                  <a:gd name="connsiteY2" fmla="*/ 932558 h 1356070"/>
                  <a:gd name="connsiteX3" fmla="*/ 192506 w 537444"/>
                  <a:gd name="connsiteY3" fmla="*/ 1356070 h 1356070"/>
                  <a:gd name="connsiteX4" fmla="*/ 336885 w 537444"/>
                  <a:gd name="connsiteY4" fmla="*/ 1317569 h 1356070"/>
                  <a:gd name="connsiteX5" fmla="*/ 375386 w 537444"/>
                  <a:gd name="connsiteY5" fmla="*/ 691927 h 1356070"/>
                  <a:gd name="connsiteX6" fmla="*/ 537444 w 537444"/>
                  <a:gd name="connsiteY6" fmla="*/ 8333 h 1356070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473944 w 473944"/>
                  <a:gd name="connsiteY0" fmla="*/ 4033 h 1320020"/>
                  <a:gd name="connsiteX1" fmla="*/ 208982 w 473944"/>
                  <a:gd name="connsiteY1" fmla="*/ 10583 h 1320020"/>
                  <a:gd name="connsiteX2" fmla="*/ 0 w 473944"/>
                  <a:gd name="connsiteY2" fmla="*/ 721883 h 1320020"/>
                  <a:gd name="connsiteX3" fmla="*/ 173456 w 473944"/>
                  <a:gd name="connsiteY3" fmla="*/ 1320020 h 1320020"/>
                  <a:gd name="connsiteX4" fmla="*/ 317835 w 473944"/>
                  <a:gd name="connsiteY4" fmla="*/ 1281519 h 1320020"/>
                  <a:gd name="connsiteX5" fmla="*/ 356336 w 473944"/>
                  <a:gd name="connsiteY5" fmla="*/ 655877 h 1320020"/>
                  <a:gd name="connsiteX6" fmla="*/ 473944 w 473944"/>
                  <a:gd name="connsiteY6" fmla="*/ 4033 h 1320020"/>
                  <a:gd name="connsiteX0" fmla="*/ 426319 w 426319"/>
                  <a:gd name="connsiteY0" fmla="*/ 6077 h 1318889"/>
                  <a:gd name="connsiteX1" fmla="*/ 208982 w 426319"/>
                  <a:gd name="connsiteY1" fmla="*/ 9452 h 1318889"/>
                  <a:gd name="connsiteX2" fmla="*/ 0 w 426319"/>
                  <a:gd name="connsiteY2" fmla="*/ 720752 h 1318889"/>
                  <a:gd name="connsiteX3" fmla="*/ 173456 w 426319"/>
                  <a:gd name="connsiteY3" fmla="*/ 1318889 h 1318889"/>
                  <a:gd name="connsiteX4" fmla="*/ 317835 w 426319"/>
                  <a:gd name="connsiteY4" fmla="*/ 1280388 h 1318889"/>
                  <a:gd name="connsiteX5" fmla="*/ 356336 w 426319"/>
                  <a:gd name="connsiteY5" fmla="*/ 654746 h 1318889"/>
                  <a:gd name="connsiteX6" fmla="*/ 426319 w 426319"/>
                  <a:gd name="connsiteY6" fmla="*/ 6077 h 1318889"/>
                  <a:gd name="connsiteX0" fmla="*/ 426319 w 426319"/>
                  <a:gd name="connsiteY0" fmla="*/ 0 h 1312812"/>
                  <a:gd name="connsiteX1" fmla="*/ 120082 w 426319"/>
                  <a:gd name="connsiteY1" fmla="*/ 51000 h 1312812"/>
                  <a:gd name="connsiteX2" fmla="*/ 0 w 426319"/>
                  <a:gd name="connsiteY2" fmla="*/ 714675 h 1312812"/>
                  <a:gd name="connsiteX3" fmla="*/ 173456 w 426319"/>
                  <a:gd name="connsiteY3" fmla="*/ 1312812 h 1312812"/>
                  <a:gd name="connsiteX4" fmla="*/ 317835 w 426319"/>
                  <a:gd name="connsiteY4" fmla="*/ 1274311 h 1312812"/>
                  <a:gd name="connsiteX5" fmla="*/ 356336 w 426319"/>
                  <a:gd name="connsiteY5" fmla="*/ 648669 h 1312812"/>
                  <a:gd name="connsiteX6" fmla="*/ 426319 w 426319"/>
                  <a:gd name="connsiteY6" fmla="*/ 0 h 1312812"/>
                  <a:gd name="connsiteX0" fmla="*/ 426319 w 426319"/>
                  <a:gd name="connsiteY0" fmla="*/ 12600 h 1325412"/>
                  <a:gd name="connsiteX1" fmla="*/ 120082 w 426319"/>
                  <a:gd name="connsiteY1" fmla="*/ 63600 h 1325412"/>
                  <a:gd name="connsiteX2" fmla="*/ 0 w 426319"/>
                  <a:gd name="connsiteY2" fmla="*/ 727275 h 1325412"/>
                  <a:gd name="connsiteX3" fmla="*/ 173456 w 426319"/>
                  <a:gd name="connsiteY3" fmla="*/ 1325412 h 1325412"/>
                  <a:gd name="connsiteX4" fmla="*/ 317835 w 426319"/>
                  <a:gd name="connsiteY4" fmla="*/ 1286911 h 1325412"/>
                  <a:gd name="connsiteX5" fmla="*/ 356336 w 426319"/>
                  <a:gd name="connsiteY5" fmla="*/ 661269 h 1325412"/>
                  <a:gd name="connsiteX6" fmla="*/ 426319 w 426319"/>
                  <a:gd name="connsiteY6" fmla="*/ 12600 h 1325412"/>
                  <a:gd name="connsiteX0" fmla="*/ 426319 w 434500"/>
                  <a:gd name="connsiteY0" fmla="*/ 12600 h 1325412"/>
                  <a:gd name="connsiteX1" fmla="*/ 120082 w 434500"/>
                  <a:gd name="connsiteY1" fmla="*/ 63600 h 1325412"/>
                  <a:gd name="connsiteX2" fmla="*/ 0 w 434500"/>
                  <a:gd name="connsiteY2" fmla="*/ 727275 h 1325412"/>
                  <a:gd name="connsiteX3" fmla="*/ 173456 w 434500"/>
                  <a:gd name="connsiteY3" fmla="*/ 1325412 h 1325412"/>
                  <a:gd name="connsiteX4" fmla="*/ 317835 w 434500"/>
                  <a:gd name="connsiteY4" fmla="*/ 1286911 h 1325412"/>
                  <a:gd name="connsiteX5" fmla="*/ 356336 w 434500"/>
                  <a:gd name="connsiteY5" fmla="*/ 661269 h 1325412"/>
                  <a:gd name="connsiteX6" fmla="*/ 426319 w 434500"/>
                  <a:gd name="connsiteY6" fmla="*/ 12600 h 1325412"/>
                  <a:gd name="connsiteX0" fmla="*/ 407269 w 417211"/>
                  <a:gd name="connsiteY0" fmla="*/ 40383 h 1308745"/>
                  <a:gd name="connsiteX1" fmla="*/ 120082 w 417211"/>
                  <a:gd name="connsiteY1" fmla="*/ 46933 h 1308745"/>
                  <a:gd name="connsiteX2" fmla="*/ 0 w 417211"/>
                  <a:gd name="connsiteY2" fmla="*/ 710608 h 1308745"/>
                  <a:gd name="connsiteX3" fmla="*/ 173456 w 417211"/>
                  <a:gd name="connsiteY3" fmla="*/ 1308745 h 1308745"/>
                  <a:gd name="connsiteX4" fmla="*/ 317835 w 417211"/>
                  <a:gd name="connsiteY4" fmla="*/ 1270244 h 1308745"/>
                  <a:gd name="connsiteX5" fmla="*/ 356336 w 417211"/>
                  <a:gd name="connsiteY5" fmla="*/ 644602 h 1308745"/>
                  <a:gd name="connsiteX6" fmla="*/ 407269 w 417211"/>
                  <a:gd name="connsiteY6" fmla="*/ 40383 h 1308745"/>
                  <a:gd name="connsiteX0" fmla="*/ 407269 w 417211"/>
                  <a:gd name="connsiteY0" fmla="*/ 51690 h 1320052"/>
                  <a:gd name="connsiteX1" fmla="*/ 120082 w 417211"/>
                  <a:gd name="connsiteY1" fmla="*/ 58240 h 1320052"/>
                  <a:gd name="connsiteX2" fmla="*/ 0 w 417211"/>
                  <a:gd name="connsiteY2" fmla="*/ 721915 h 1320052"/>
                  <a:gd name="connsiteX3" fmla="*/ 173456 w 417211"/>
                  <a:gd name="connsiteY3" fmla="*/ 1320052 h 1320052"/>
                  <a:gd name="connsiteX4" fmla="*/ 317835 w 417211"/>
                  <a:gd name="connsiteY4" fmla="*/ 1281551 h 1320052"/>
                  <a:gd name="connsiteX5" fmla="*/ 356336 w 417211"/>
                  <a:gd name="connsiteY5" fmla="*/ 655909 h 1320052"/>
                  <a:gd name="connsiteX6" fmla="*/ 407269 w 417211"/>
                  <a:gd name="connsiteY6" fmla="*/ 51690 h 132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7211" h="1320052">
                    <a:moveTo>
                      <a:pt x="407269" y="51690"/>
                    </a:moveTo>
                    <a:cubicBezTo>
                      <a:pt x="365515" y="10482"/>
                      <a:pt x="241211" y="-43427"/>
                      <a:pt x="120082" y="58240"/>
                    </a:cubicBezTo>
                    <a:cubicBezTo>
                      <a:pt x="-19429" y="347198"/>
                      <a:pt x="28386" y="423432"/>
                      <a:pt x="0" y="721915"/>
                    </a:cubicBezTo>
                    <a:cubicBezTo>
                      <a:pt x="32419" y="921294"/>
                      <a:pt x="115637" y="1120673"/>
                      <a:pt x="173456" y="1320052"/>
                    </a:cubicBezTo>
                    <a:lnTo>
                      <a:pt x="317835" y="1281551"/>
                    </a:lnTo>
                    <a:cubicBezTo>
                      <a:pt x="330669" y="1073004"/>
                      <a:pt x="327627" y="864456"/>
                      <a:pt x="356336" y="655909"/>
                    </a:cubicBezTo>
                    <a:cubicBezTo>
                      <a:pt x="379664" y="439686"/>
                      <a:pt x="441091" y="286963"/>
                      <a:pt x="407269" y="51690"/>
                    </a:cubicBezTo>
                    <a:close/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4" name="Freeform 443"/>
              <p:cNvSpPr/>
              <p:nvPr/>
            </p:nvSpPr>
            <p:spPr>
              <a:xfrm>
                <a:off x="2283053" y="4737100"/>
                <a:ext cx="276064" cy="311079"/>
              </a:xfrm>
              <a:custGeom>
                <a:avLst/>
                <a:gdLst>
                  <a:gd name="connsiteX0" fmla="*/ 0 w 270933"/>
                  <a:gd name="connsiteY0" fmla="*/ 76200 h 304800"/>
                  <a:gd name="connsiteX1" fmla="*/ 4233 w 270933"/>
                  <a:gd name="connsiteY1" fmla="*/ 254000 h 304800"/>
                  <a:gd name="connsiteX2" fmla="*/ 76200 w 270933"/>
                  <a:gd name="connsiteY2" fmla="*/ 304800 h 304800"/>
                  <a:gd name="connsiteX3" fmla="*/ 173567 w 270933"/>
                  <a:gd name="connsiteY3" fmla="*/ 300567 h 304800"/>
                  <a:gd name="connsiteX4" fmla="*/ 228600 w 270933"/>
                  <a:gd name="connsiteY4" fmla="*/ 245533 h 304800"/>
                  <a:gd name="connsiteX5" fmla="*/ 228600 w 270933"/>
                  <a:gd name="connsiteY5" fmla="*/ 190500 h 304800"/>
                  <a:gd name="connsiteX6" fmla="*/ 198967 w 270933"/>
                  <a:gd name="connsiteY6" fmla="*/ 122767 h 304800"/>
                  <a:gd name="connsiteX7" fmla="*/ 245533 w 270933"/>
                  <a:gd name="connsiteY7" fmla="*/ 152400 h 304800"/>
                  <a:gd name="connsiteX8" fmla="*/ 270933 w 270933"/>
                  <a:gd name="connsiteY8" fmla="*/ 110067 h 304800"/>
                  <a:gd name="connsiteX9" fmla="*/ 241300 w 270933"/>
                  <a:gd name="connsiteY9" fmla="*/ 76200 h 304800"/>
                  <a:gd name="connsiteX10" fmla="*/ 203200 w 270933"/>
                  <a:gd name="connsiteY10" fmla="*/ 55033 h 304800"/>
                  <a:gd name="connsiteX11" fmla="*/ 148167 w 270933"/>
                  <a:gd name="connsiteY11" fmla="*/ 4233 h 304800"/>
                  <a:gd name="connsiteX12" fmla="*/ 33867 w 270933"/>
                  <a:gd name="connsiteY12" fmla="*/ 0 h 304800"/>
                  <a:gd name="connsiteX13" fmla="*/ 0 w 270933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6425"/>
                  <a:gd name="connsiteX1" fmla="*/ 7180 w 273880"/>
                  <a:gd name="connsiteY1" fmla="*/ 254000 h 306425"/>
                  <a:gd name="connsiteX2" fmla="*/ 79147 w 273880"/>
                  <a:gd name="connsiteY2" fmla="*/ 304800 h 306425"/>
                  <a:gd name="connsiteX3" fmla="*/ 176514 w 273880"/>
                  <a:gd name="connsiteY3" fmla="*/ 300567 h 306425"/>
                  <a:gd name="connsiteX4" fmla="*/ 231547 w 273880"/>
                  <a:gd name="connsiteY4" fmla="*/ 245533 h 306425"/>
                  <a:gd name="connsiteX5" fmla="*/ 231547 w 273880"/>
                  <a:gd name="connsiteY5" fmla="*/ 190500 h 306425"/>
                  <a:gd name="connsiteX6" fmla="*/ 201914 w 273880"/>
                  <a:gd name="connsiteY6" fmla="*/ 122767 h 306425"/>
                  <a:gd name="connsiteX7" fmla="*/ 248480 w 273880"/>
                  <a:gd name="connsiteY7" fmla="*/ 152400 h 306425"/>
                  <a:gd name="connsiteX8" fmla="*/ 273880 w 273880"/>
                  <a:gd name="connsiteY8" fmla="*/ 110067 h 306425"/>
                  <a:gd name="connsiteX9" fmla="*/ 244247 w 273880"/>
                  <a:gd name="connsiteY9" fmla="*/ 76200 h 306425"/>
                  <a:gd name="connsiteX10" fmla="*/ 206147 w 273880"/>
                  <a:gd name="connsiteY10" fmla="*/ 55033 h 306425"/>
                  <a:gd name="connsiteX11" fmla="*/ 151114 w 273880"/>
                  <a:gd name="connsiteY11" fmla="*/ 4233 h 306425"/>
                  <a:gd name="connsiteX12" fmla="*/ 36814 w 273880"/>
                  <a:gd name="connsiteY12" fmla="*/ 0 h 306425"/>
                  <a:gd name="connsiteX13" fmla="*/ 2947 w 273880"/>
                  <a:gd name="connsiteY13" fmla="*/ 76200 h 306425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6064"/>
                  <a:gd name="connsiteY0" fmla="*/ 76200 h 311079"/>
                  <a:gd name="connsiteX1" fmla="*/ 7180 w 276064"/>
                  <a:gd name="connsiteY1" fmla="*/ 254000 h 311079"/>
                  <a:gd name="connsiteX2" fmla="*/ 79147 w 276064"/>
                  <a:gd name="connsiteY2" fmla="*/ 304800 h 311079"/>
                  <a:gd name="connsiteX3" fmla="*/ 176514 w 276064"/>
                  <a:gd name="connsiteY3" fmla="*/ 300567 h 311079"/>
                  <a:gd name="connsiteX4" fmla="*/ 231547 w 276064"/>
                  <a:gd name="connsiteY4" fmla="*/ 245533 h 311079"/>
                  <a:gd name="connsiteX5" fmla="*/ 231547 w 276064"/>
                  <a:gd name="connsiteY5" fmla="*/ 190500 h 311079"/>
                  <a:gd name="connsiteX6" fmla="*/ 201914 w 276064"/>
                  <a:gd name="connsiteY6" fmla="*/ 122767 h 311079"/>
                  <a:gd name="connsiteX7" fmla="*/ 248480 w 276064"/>
                  <a:gd name="connsiteY7" fmla="*/ 152400 h 311079"/>
                  <a:gd name="connsiteX8" fmla="*/ 273880 w 276064"/>
                  <a:gd name="connsiteY8" fmla="*/ 110067 h 311079"/>
                  <a:gd name="connsiteX9" fmla="*/ 244247 w 276064"/>
                  <a:gd name="connsiteY9" fmla="*/ 76200 h 311079"/>
                  <a:gd name="connsiteX10" fmla="*/ 206147 w 276064"/>
                  <a:gd name="connsiteY10" fmla="*/ 55033 h 311079"/>
                  <a:gd name="connsiteX11" fmla="*/ 151114 w 276064"/>
                  <a:gd name="connsiteY11" fmla="*/ 4233 h 311079"/>
                  <a:gd name="connsiteX12" fmla="*/ 36814 w 276064"/>
                  <a:gd name="connsiteY12" fmla="*/ 0 h 311079"/>
                  <a:gd name="connsiteX13" fmla="*/ 2947 w 276064"/>
                  <a:gd name="connsiteY13" fmla="*/ 76200 h 31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64" h="311079">
                    <a:moveTo>
                      <a:pt x="2947" y="76200"/>
                    </a:moveTo>
                    <a:cubicBezTo>
                      <a:pt x="4358" y="135467"/>
                      <a:pt x="-6931" y="193145"/>
                      <a:pt x="7180" y="254000"/>
                    </a:cubicBezTo>
                    <a:cubicBezTo>
                      <a:pt x="26407" y="280458"/>
                      <a:pt x="45633" y="298980"/>
                      <a:pt x="79147" y="304800"/>
                    </a:cubicBezTo>
                    <a:cubicBezTo>
                      <a:pt x="111603" y="309739"/>
                      <a:pt x="140883" y="317853"/>
                      <a:pt x="176514" y="300567"/>
                    </a:cubicBezTo>
                    <a:cubicBezTo>
                      <a:pt x="194858" y="282222"/>
                      <a:pt x="214791" y="268640"/>
                      <a:pt x="231547" y="245533"/>
                    </a:cubicBezTo>
                    <a:cubicBezTo>
                      <a:pt x="231547" y="227189"/>
                      <a:pt x="241072" y="212019"/>
                      <a:pt x="231547" y="190500"/>
                    </a:cubicBezTo>
                    <a:lnTo>
                      <a:pt x="201914" y="122767"/>
                    </a:lnTo>
                    <a:lnTo>
                      <a:pt x="248480" y="152400"/>
                    </a:lnTo>
                    <a:cubicBezTo>
                      <a:pt x="279172" y="147814"/>
                      <a:pt x="278113" y="125765"/>
                      <a:pt x="273880" y="110067"/>
                    </a:cubicBezTo>
                    <a:lnTo>
                      <a:pt x="244247" y="76200"/>
                    </a:lnTo>
                    <a:lnTo>
                      <a:pt x="206147" y="55033"/>
                    </a:lnTo>
                    <a:lnTo>
                      <a:pt x="151114" y="4233"/>
                    </a:lnTo>
                    <a:lnTo>
                      <a:pt x="36814" y="0"/>
                    </a:lnTo>
                    <a:lnTo>
                      <a:pt x="2947" y="762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Freeform 445"/>
              <p:cNvSpPr/>
              <p:nvPr/>
            </p:nvSpPr>
            <p:spPr>
              <a:xfrm rot="20352896">
                <a:off x="2230191" y="4675283"/>
                <a:ext cx="278263" cy="138592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797B9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53" name="Group 452"/>
            <p:cNvGrpSpPr/>
            <p:nvPr/>
          </p:nvGrpSpPr>
          <p:grpSpPr>
            <a:xfrm rot="877532">
              <a:off x="2030295" y="3406990"/>
              <a:ext cx="455597" cy="1580732"/>
              <a:chOff x="2103520" y="3467447"/>
              <a:chExt cx="455597" cy="1580732"/>
            </a:xfrm>
          </p:grpSpPr>
          <p:sp>
            <p:nvSpPr>
              <p:cNvPr id="459" name="Freeform 458"/>
              <p:cNvSpPr/>
              <p:nvPr/>
            </p:nvSpPr>
            <p:spPr>
              <a:xfrm>
                <a:off x="2103520" y="3467447"/>
                <a:ext cx="417211" cy="1320052"/>
              </a:xfrm>
              <a:custGeom>
                <a:avLst/>
                <a:gdLst>
                  <a:gd name="connsiteX0" fmla="*/ 693019 w 693019"/>
                  <a:gd name="connsiteY0" fmla="*/ 0 h 1366787"/>
                  <a:gd name="connsiteX1" fmla="*/ 250257 w 693019"/>
                  <a:gd name="connsiteY1" fmla="*/ 19250 h 1366787"/>
                  <a:gd name="connsiteX2" fmla="*/ 0 w 693019"/>
                  <a:gd name="connsiteY2" fmla="*/ 943275 h 1366787"/>
                  <a:gd name="connsiteX3" fmla="*/ 192506 w 693019"/>
                  <a:gd name="connsiteY3" fmla="*/ 1366787 h 1366787"/>
                  <a:gd name="connsiteX4" fmla="*/ 336885 w 693019"/>
                  <a:gd name="connsiteY4" fmla="*/ 1328286 h 1366787"/>
                  <a:gd name="connsiteX5" fmla="*/ 375386 w 693019"/>
                  <a:gd name="connsiteY5" fmla="*/ 702644 h 1366787"/>
                  <a:gd name="connsiteX6" fmla="*/ 693019 w 693019"/>
                  <a:gd name="connsiteY6" fmla="*/ 0 h 1366787"/>
                  <a:gd name="connsiteX0" fmla="*/ 537444 w 537444"/>
                  <a:gd name="connsiteY0" fmla="*/ 0 h 1347737"/>
                  <a:gd name="connsiteX1" fmla="*/ 250257 w 537444"/>
                  <a:gd name="connsiteY1" fmla="*/ 2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8333 h 1356070"/>
                  <a:gd name="connsiteX1" fmla="*/ 250257 w 537444"/>
                  <a:gd name="connsiteY1" fmla="*/ 8533 h 1356070"/>
                  <a:gd name="connsiteX2" fmla="*/ 0 w 537444"/>
                  <a:gd name="connsiteY2" fmla="*/ 932558 h 1356070"/>
                  <a:gd name="connsiteX3" fmla="*/ 192506 w 537444"/>
                  <a:gd name="connsiteY3" fmla="*/ 1356070 h 1356070"/>
                  <a:gd name="connsiteX4" fmla="*/ 336885 w 537444"/>
                  <a:gd name="connsiteY4" fmla="*/ 1317569 h 1356070"/>
                  <a:gd name="connsiteX5" fmla="*/ 375386 w 537444"/>
                  <a:gd name="connsiteY5" fmla="*/ 691927 h 1356070"/>
                  <a:gd name="connsiteX6" fmla="*/ 537444 w 537444"/>
                  <a:gd name="connsiteY6" fmla="*/ 8333 h 1356070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37444 w 537444"/>
                  <a:gd name="connsiteY0" fmla="*/ 0 h 1347737"/>
                  <a:gd name="connsiteX1" fmla="*/ 228032 w 537444"/>
                  <a:gd name="connsiteY1" fmla="*/ 38300 h 1347737"/>
                  <a:gd name="connsiteX2" fmla="*/ 0 w 537444"/>
                  <a:gd name="connsiteY2" fmla="*/ 924225 h 1347737"/>
                  <a:gd name="connsiteX3" fmla="*/ 192506 w 537444"/>
                  <a:gd name="connsiteY3" fmla="*/ 1347737 h 1347737"/>
                  <a:gd name="connsiteX4" fmla="*/ 336885 w 537444"/>
                  <a:gd name="connsiteY4" fmla="*/ 1309236 h 1347737"/>
                  <a:gd name="connsiteX5" fmla="*/ 375386 w 537444"/>
                  <a:gd name="connsiteY5" fmla="*/ 683594 h 1347737"/>
                  <a:gd name="connsiteX6" fmla="*/ 537444 w 53744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518394 w 518394"/>
                  <a:gd name="connsiteY0" fmla="*/ 0 h 1347737"/>
                  <a:gd name="connsiteX1" fmla="*/ 208982 w 518394"/>
                  <a:gd name="connsiteY1" fmla="*/ 38300 h 1347737"/>
                  <a:gd name="connsiteX2" fmla="*/ 0 w 518394"/>
                  <a:gd name="connsiteY2" fmla="*/ 749600 h 1347737"/>
                  <a:gd name="connsiteX3" fmla="*/ 173456 w 518394"/>
                  <a:gd name="connsiteY3" fmla="*/ 1347737 h 1347737"/>
                  <a:gd name="connsiteX4" fmla="*/ 317835 w 518394"/>
                  <a:gd name="connsiteY4" fmla="*/ 1309236 h 1347737"/>
                  <a:gd name="connsiteX5" fmla="*/ 356336 w 518394"/>
                  <a:gd name="connsiteY5" fmla="*/ 683594 h 1347737"/>
                  <a:gd name="connsiteX6" fmla="*/ 518394 w 518394"/>
                  <a:gd name="connsiteY6" fmla="*/ 0 h 1347737"/>
                  <a:gd name="connsiteX0" fmla="*/ 473944 w 473944"/>
                  <a:gd name="connsiteY0" fmla="*/ 4033 h 1320020"/>
                  <a:gd name="connsiteX1" fmla="*/ 208982 w 473944"/>
                  <a:gd name="connsiteY1" fmla="*/ 10583 h 1320020"/>
                  <a:gd name="connsiteX2" fmla="*/ 0 w 473944"/>
                  <a:gd name="connsiteY2" fmla="*/ 721883 h 1320020"/>
                  <a:gd name="connsiteX3" fmla="*/ 173456 w 473944"/>
                  <a:gd name="connsiteY3" fmla="*/ 1320020 h 1320020"/>
                  <a:gd name="connsiteX4" fmla="*/ 317835 w 473944"/>
                  <a:gd name="connsiteY4" fmla="*/ 1281519 h 1320020"/>
                  <a:gd name="connsiteX5" fmla="*/ 356336 w 473944"/>
                  <a:gd name="connsiteY5" fmla="*/ 655877 h 1320020"/>
                  <a:gd name="connsiteX6" fmla="*/ 473944 w 473944"/>
                  <a:gd name="connsiteY6" fmla="*/ 4033 h 1320020"/>
                  <a:gd name="connsiteX0" fmla="*/ 426319 w 426319"/>
                  <a:gd name="connsiteY0" fmla="*/ 6077 h 1318889"/>
                  <a:gd name="connsiteX1" fmla="*/ 208982 w 426319"/>
                  <a:gd name="connsiteY1" fmla="*/ 9452 h 1318889"/>
                  <a:gd name="connsiteX2" fmla="*/ 0 w 426319"/>
                  <a:gd name="connsiteY2" fmla="*/ 720752 h 1318889"/>
                  <a:gd name="connsiteX3" fmla="*/ 173456 w 426319"/>
                  <a:gd name="connsiteY3" fmla="*/ 1318889 h 1318889"/>
                  <a:gd name="connsiteX4" fmla="*/ 317835 w 426319"/>
                  <a:gd name="connsiteY4" fmla="*/ 1280388 h 1318889"/>
                  <a:gd name="connsiteX5" fmla="*/ 356336 w 426319"/>
                  <a:gd name="connsiteY5" fmla="*/ 654746 h 1318889"/>
                  <a:gd name="connsiteX6" fmla="*/ 426319 w 426319"/>
                  <a:gd name="connsiteY6" fmla="*/ 6077 h 1318889"/>
                  <a:gd name="connsiteX0" fmla="*/ 426319 w 426319"/>
                  <a:gd name="connsiteY0" fmla="*/ 0 h 1312812"/>
                  <a:gd name="connsiteX1" fmla="*/ 120082 w 426319"/>
                  <a:gd name="connsiteY1" fmla="*/ 51000 h 1312812"/>
                  <a:gd name="connsiteX2" fmla="*/ 0 w 426319"/>
                  <a:gd name="connsiteY2" fmla="*/ 714675 h 1312812"/>
                  <a:gd name="connsiteX3" fmla="*/ 173456 w 426319"/>
                  <a:gd name="connsiteY3" fmla="*/ 1312812 h 1312812"/>
                  <a:gd name="connsiteX4" fmla="*/ 317835 w 426319"/>
                  <a:gd name="connsiteY4" fmla="*/ 1274311 h 1312812"/>
                  <a:gd name="connsiteX5" fmla="*/ 356336 w 426319"/>
                  <a:gd name="connsiteY5" fmla="*/ 648669 h 1312812"/>
                  <a:gd name="connsiteX6" fmla="*/ 426319 w 426319"/>
                  <a:gd name="connsiteY6" fmla="*/ 0 h 1312812"/>
                  <a:gd name="connsiteX0" fmla="*/ 426319 w 426319"/>
                  <a:gd name="connsiteY0" fmla="*/ 12600 h 1325412"/>
                  <a:gd name="connsiteX1" fmla="*/ 120082 w 426319"/>
                  <a:gd name="connsiteY1" fmla="*/ 63600 h 1325412"/>
                  <a:gd name="connsiteX2" fmla="*/ 0 w 426319"/>
                  <a:gd name="connsiteY2" fmla="*/ 727275 h 1325412"/>
                  <a:gd name="connsiteX3" fmla="*/ 173456 w 426319"/>
                  <a:gd name="connsiteY3" fmla="*/ 1325412 h 1325412"/>
                  <a:gd name="connsiteX4" fmla="*/ 317835 w 426319"/>
                  <a:gd name="connsiteY4" fmla="*/ 1286911 h 1325412"/>
                  <a:gd name="connsiteX5" fmla="*/ 356336 w 426319"/>
                  <a:gd name="connsiteY5" fmla="*/ 661269 h 1325412"/>
                  <a:gd name="connsiteX6" fmla="*/ 426319 w 426319"/>
                  <a:gd name="connsiteY6" fmla="*/ 12600 h 1325412"/>
                  <a:gd name="connsiteX0" fmla="*/ 426319 w 434500"/>
                  <a:gd name="connsiteY0" fmla="*/ 12600 h 1325412"/>
                  <a:gd name="connsiteX1" fmla="*/ 120082 w 434500"/>
                  <a:gd name="connsiteY1" fmla="*/ 63600 h 1325412"/>
                  <a:gd name="connsiteX2" fmla="*/ 0 w 434500"/>
                  <a:gd name="connsiteY2" fmla="*/ 727275 h 1325412"/>
                  <a:gd name="connsiteX3" fmla="*/ 173456 w 434500"/>
                  <a:gd name="connsiteY3" fmla="*/ 1325412 h 1325412"/>
                  <a:gd name="connsiteX4" fmla="*/ 317835 w 434500"/>
                  <a:gd name="connsiteY4" fmla="*/ 1286911 h 1325412"/>
                  <a:gd name="connsiteX5" fmla="*/ 356336 w 434500"/>
                  <a:gd name="connsiteY5" fmla="*/ 661269 h 1325412"/>
                  <a:gd name="connsiteX6" fmla="*/ 426319 w 434500"/>
                  <a:gd name="connsiteY6" fmla="*/ 12600 h 1325412"/>
                  <a:gd name="connsiteX0" fmla="*/ 407269 w 417211"/>
                  <a:gd name="connsiteY0" fmla="*/ 40383 h 1308745"/>
                  <a:gd name="connsiteX1" fmla="*/ 120082 w 417211"/>
                  <a:gd name="connsiteY1" fmla="*/ 46933 h 1308745"/>
                  <a:gd name="connsiteX2" fmla="*/ 0 w 417211"/>
                  <a:gd name="connsiteY2" fmla="*/ 710608 h 1308745"/>
                  <a:gd name="connsiteX3" fmla="*/ 173456 w 417211"/>
                  <a:gd name="connsiteY3" fmla="*/ 1308745 h 1308745"/>
                  <a:gd name="connsiteX4" fmla="*/ 317835 w 417211"/>
                  <a:gd name="connsiteY4" fmla="*/ 1270244 h 1308745"/>
                  <a:gd name="connsiteX5" fmla="*/ 356336 w 417211"/>
                  <a:gd name="connsiteY5" fmla="*/ 644602 h 1308745"/>
                  <a:gd name="connsiteX6" fmla="*/ 407269 w 417211"/>
                  <a:gd name="connsiteY6" fmla="*/ 40383 h 1308745"/>
                  <a:gd name="connsiteX0" fmla="*/ 407269 w 417211"/>
                  <a:gd name="connsiteY0" fmla="*/ 51690 h 1320052"/>
                  <a:gd name="connsiteX1" fmla="*/ 120082 w 417211"/>
                  <a:gd name="connsiteY1" fmla="*/ 58240 h 1320052"/>
                  <a:gd name="connsiteX2" fmla="*/ 0 w 417211"/>
                  <a:gd name="connsiteY2" fmla="*/ 721915 h 1320052"/>
                  <a:gd name="connsiteX3" fmla="*/ 173456 w 417211"/>
                  <a:gd name="connsiteY3" fmla="*/ 1320052 h 1320052"/>
                  <a:gd name="connsiteX4" fmla="*/ 317835 w 417211"/>
                  <a:gd name="connsiteY4" fmla="*/ 1281551 h 1320052"/>
                  <a:gd name="connsiteX5" fmla="*/ 356336 w 417211"/>
                  <a:gd name="connsiteY5" fmla="*/ 655909 h 1320052"/>
                  <a:gd name="connsiteX6" fmla="*/ 407269 w 417211"/>
                  <a:gd name="connsiteY6" fmla="*/ 51690 h 132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7211" h="1320052">
                    <a:moveTo>
                      <a:pt x="407269" y="51690"/>
                    </a:moveTo>
                    <a:cubicBezTo>
                      <a:pt x="365515" y="10482"/>
                      <a:pt x="241211" y="-43427"/>
                      <a:pt x="120082" y="58240"/>
                    </a:cubicBezTo>
                    <a:cubicBezTo>
                      <a:pt x="-19429" y="347198"/>
                      <a:pt x="28386" y="423432"/>
                      <a:pt x="0" y="721915"/>
                    </a:cubicBezTo>
                    <a:cubicBezTo>
                      <a:pt x="32419" y="921294"/>
                      <a:pt x="115637" y="1120673"/>
                      <a:pt x="173456" y="1320052"/>
                    </a:cubicBezTo>
                    <a:lnTo>
                      <a:pt x="317835" y="1281551"/>
                    </a:lnTo>
                    <a:cubicBezTo>
                      <a:pt x="330669" y="1073004"/>
                      <a:pt x="327627" y="864456"/>
                      <a:pt x="356336" y="655909"/>
                    </a:cubicBezTo>
                    <a:cubicBezTo>
                      <a:pt x="379664" y="439686"/>
                      <a:pt x="441091" y="286963"/>
                      <a:pt x="407269" y="51690"/>
                    </a:cubicBezTo>
                    <a:close/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" name="Freeform 459"/>
              <p:cNvSpPr/>
              <p:nvPr/>
            </p:nvSpPr>
            <p:spPr>
              <a:xfrm>
                <a:off x="2283053" y="4737100"/>
                <a:ext cx="276064" cy="311079"/>
              </a:xfrm>
              <a:custGeom>
                <a:avLst/>
                <a:gdLst>
                  <a:gd name="connsiteX0" fmla="*/ 0 w 270933"/>
                  <a:gd name="connsiteY0" fmla="*/ 76200 h 304800"/>
                  <a:gd name="connsiteX1" fmla="*/ 4233 w 270933"/>
                  <a:gd name="connsiteY1" fmla="*/ 254000 h 304800"/>
                  <a:gd name="connsiteX2" fmla="*/ 76200 w 270933"/>
                  <a:gd name="connsiteY2" fmla="*/ 304800 h 304800"/>
                  <a:gd name="connsiteX3" fmla="*/ 173567 w 270933"/>
                  <a:gd name="connsiteY3" fmla="*/ 300567 h 304800"/>
                  <a:gd name="connsiteX4" fmla="*/ 228600 w 270933"/>
                  <a:gd name="connsiteY4" fmla="*/ 245533 h 304800"/>
                  <a:gd name="connsiteX5" fmla="*/ 228600 w 270933"/>
                  <a:gd name="connsiteY5" fmla="*/ 190500 h 304800"/>
                  <a:gd name="connsiteX6" fmla="*/ 198967 w 270933"/>
                  <a:gd name="connsiteY6" fmla="*/ 122767 h 304800"/>
                  <a:gd name="connsiteX7" fmla="*/ 245533 w 270933"/>
                  <a:gd name="connsiteY7" fmla="*/ 152400 h 304800"/>
                  <a:gd name="connsiteX8" fmla="*/ 270933 w 270933"/>
                  <a:gd name="connsiteY8" fmla="*/ 110067 h 304800"/>
                  <a:gd name="connsiteX9" fmla="*/ 241300 w 270933"/>
                  <a:gd name="connsiteY9" fmla="*/ 76200 h 304800"/>
                  <a:gd name="connsiteX10" fmla="*/ 203200 w 270933"/>
                  <a:gd name="connsiteY10" fmla="*/ 55033 h 304800"/>
                  <a:gd name="connsiteX11" fmla="*/ 148167 w 270933"/>
                  <a:gd name="connsiteY11" fmla="*/ 4233 h 304800"/>
                  <a:gd name="connsiteX12" fmla="*/ 33867 w 270933"/>
                  <a:gd name="connsiteY12" fmla="*/ 0 h 304800"/>
                  <a:gd name="connsiteX13" fmla="*/ 0 w 270933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4800"/>
                  <a:gd name="connsiteX1" fmla="*/ 7180 w 273880"/>
                  <a:gd name="connsiteY1" fmla="*/ 254000 h 304800"/>
                  <a:gd name="connsiteX2" fmla="*/ 79147 w 273880"/>
                  <a:gd name="connsiteY2" fmla="*/ 304800 h 304800"/>
                  <a:gd name="connsiteX3" fmla="*/ 176514 w 273880"/>
                  <a:gd name="connsiteY3" fmla="*/ 300567 h 304800"/>
                  <a:gd name="connsiteX4" fmla="*/ 231547 w 273880"/>
                  <a:gd name="connsiteY4" fmla="*/ 245533 h 304800"/>
                  <a:gd name="connsiteX5" fmla="*/ 231547 w 273880"/>
                  <a:gd name="connsiteY5" fmla="*/ 190500 h 304800"/>
                  <a:gd name="connsiteX6" fmla="*/ 201914 w 273880"/>
                  <a:gd name="connsiteY6" fmla="*/ 122767 h 304800"/>
                  <a:gd name="connsiteX7" fmla="*/ 248480 w 273880"/>
                  <a:gd name="connsiteY7" fmla="*/ 152400 h 304800"/>
                  <a:gd name="connsiteX8" fmla="*/ 273880 w 273880"/>
                  <a:gd name="connsiteY8" fmla="*/ 110067 h 304800"/>
                  <a:gd name="connsiteX9" fmla="*/ 244247 w 273880"/>
                  <a:gd name="connsiteY9" fmla="*/ 76200 h 304800"/>
                  <a:gd name="connsiteX10" fmla="*/ 206147 w 273880"/>
                  <a:gd name="connsiteY10" fmla="*/ 55033 h 304800"/>
                  <a:gd name="connsiteX11" fmla="*/ 151114 w 273880"/>
                  <a:gd name="connsiteY11" fmla="*/ 4233 h 304800"/>
                  <a:gd name="connsiteX12" fmla="*/ 36814 w 273880"/>
                  <a:gd name="connsiteY12" fmla="*/ 0 h 304800"/>
                  <a:gd name="connsiteX13" fmla="*/ 2947 w 273880"/>
                  <a:gd name="connsiteY13" fmla="*/ 76200 h 304800"/>
                  <a:gd name="connsiteX0" fmla="*/ 2947 w 273880"/>
                  <a:gd name="connsiteY0" fmla="*/ 76200 h 306425"/>
                  <a:gd name="connsiteX1" fmla="*/ 7180 w 273880"/>
                  <a:gd name="connsiteY1" fmla="*/ 254000 h 306425"/>
                  <a:gd name="connsiteX2" fmla="*/ 79147 w 273880"/>
                  <a:gd name="connsiteY2" fmla="*/ 304800 h 306425"/>
                  <a:gd name="connsiteX3" fmla="*/ 176514 w 273880"/>
                  <a:gd name="connsiteY3" fmla="*/ 300567 h 306425"/>
                  <a:gd name="connsiteX4" fmla="*/ 231547 w 273880"/>
                  <a:gd name="connsiteY4" fmla="*/ 245533 h 306425"/>
                  <a:gd name="connsiteX5" fmla="*/ 231547 w 273880"/>
                  <a:gd name="connsiteY5" fmla="*/ 190500 h 306425"/>
                  <a:gd name="connsiteX6" fmla="*/ 201914 w 273880"/>
                  <a:gd name="connsiteY6" fmla="*/ 122767 h 306425"/>
                  <a:gd name="connsiteX7" fmla="*/ 248480 w 273880"/>
                  <a:gd name="connsiteY7" fmla="*/ 152400 h 306425"/>
                  <a:gd name="connsiteX8" fmla="*/ 273880 w 273880"/>
                  <a:gd name="connsiteY8" fmla="*/ 110067 h 306425"/>
                  <a:gd name="connsiteX9" fmla="*/ 244247 w 273880"/>
                  <a:gd name="connsiteY9" fmla="*/ 76200 h 306425"/>
                  <a:gd name="connsiteX10" fmla="*/ 206147 w 273880"/>
                  <a:gd name="connsiteY10" fmla="*/ 55033 h 306425"/>
                  <a:gd name="connsiteX11" fmla="*/ 151114 w 273880"/>
                  <a:gd name="connsiteY11" fmla="*/ 4233 h 306425"/>
                  <a:gd name="connsiteX12" fmla="*/ 36814 w 273880"/>
                  <a:gd name="connsiteY12" fmla="*/ 0 h 306425"/>
                  <a:gd name="connsiteX13" fmla="*/ 2947 w 273880"/>
                  <a:gd name="connsiteY13" fmla="*/ 76200 h 306425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3880"/>
                  <a:gd name="connsiteY0" fmla="*/ 76200 h 311079"/>
                  <a:gd name="connsiteX1" fmla="*/ 7180 w 273880"/>
                  <a:gd name="connsiteY1" fmla="*/ 254000 h 311079"/>
                  <a:gd name="connsiteX2" fmla="*/ 79147 w 273880"/>
                  <a:gd name="connsiteY2" fmla="*/ 304800 h 311079"/>
                  <a:gd name="connsiteX3" fmla="*/ 176514 w 273880"/>
                  <a:gd name="connsiteY3" fmla="*/ 300567 h 311079"/>
                  <a:gd name="connsiteX4" fmla="*/ 231547 w 273880"/>
                  <a:gd name="connsiteY4" fmla="*/ 245533 h 311079"/>
                  <a:gd name="connsiteX5" fmla="*/ 231547 w 273880"/>
                  <a:gd name="connsiteY5" fmla="*/ 190500 h 311079"/>
                  <a:gd name="connsiteX6" fmla="*/ 201914 w 273880"/>
                  <a:gd name="connsiteY6" fmla="*/ 122767 h 311079"/>
                  <a:gd name="connsiteX7" fmla="*/ 248480 w 273880"/>
                  <a:gd name="connsiteY7" fmla="*/ 152400 h 311079"/>
                  <a:gd name="connsiteX8" fmla="*/ 273880 w 273880"/>
                  <a:gd name="connsiteY8" fmla="*/ 110067 h 311079"/>
                  <a:gd name="connsiteX9" fmla="*/ 244247 w 273880"/>
                  <a:gd name="connsiteY9" fmla="*/ 76200 h 311079"/>
                  <a:gd name="connsiteX10" fmla="*/ 206147 w 273880"/>
                  <a:gd name="connsiteY10" fmla="*/ 55033 h 311079"/>
                  <a:gd name="connsiteX11" fmla="*/ 151114 w 273880"/>
                  <a:gd name="connsiteY11" fmla="*/ 4233 h 311079"/>
                  <a:gd name="connsiteX12" fmla="*/ 36814 w 273880"/>
                  <a:gd name="connsiteY12" fmla="*/ 0 h 311079"/>
                  <a:gd name="connsiteX13" fmla="*/ 2947 w 273880"/>
                  <a:gd name="connsiteY13" fmla="*/ 76200 h 311079"/>
                  <a:gd name="connsiteX0" fmla="*/ 2947 w 276064"/>
                  <a:gd name="connsiteY0" fmla="*/ 76200 h 311079"/>
                  <a:gd name="connsiteX1" fmla="*/ 7180 w 276064"/>
                  <a:gd name="connsiteY1" fmla="*/ 254000 h 311079"/>
                  <a:gd name="connsiteX2" fmla="*/ 79147 w 276064"/>
                  <a:gd name="connsiteY2" fmla="*/ 304800 h 311079"/>
                  <a:gd name="connsiteX3" fmla="*/ 176514 w 276064"/>
                  <a:gd name="connsiteY3" fmla="*/ 300567 h 311079"/>
                  <a:gd name="connsiteX4" fmla="*/ 231547 w 276064"/>
                  <a:gd name="connsiteY4" fmla="*/ 245533 h 311079"/>
                  <a:gd name="connsiteX5" fmla="*/ 231547 w 276064"/>
                  <a:gd name="connsiteY5" fmla="*/ 190500 h 311079"/>
                  <a:gd name="connsiteX6" fmla="*/ 201914 w 276064"/>
                  <a:gd name="connsiteY6" fmla="*/ 122767 h 311079"/>
                  <a:gd name="connsiteX7" fmla="*/ 248480 w 276064"/>
                  <a:gd name="connsiteY7" fmla="*/ 152400 h 311079"/>
                  <a:gd name="connsiteX8" fmla="*/ 273880 w 276064"/>
                  <a:gd name="connsiteY8" fmla="*/ 110067 h 311079"/>
                  <a:gd name="connsiteX9" fmla="*/ 244247 w 276064"/>
                  <a:gd name="connsiteY9" fmla="*/ 76200 h 311079"/>
                  <a:gd name="connsiteX10" fmla="*/ 206147 w 276064"/>
                  <a:gd name="connsiteY10" fmla="*/ 55033 h 311079"/>
                  <a:gd name="connsiteX11" fmla="*/ 151114 w 276064"/>
                  <a:gd name="connsiteY11" fmla="*/ 4233 h 311079"/>
                  <a:gd name="connsiteX12" fmla="*/ 36814 w 276064"/>
                  <a:gd name="connsiteY12" fmla="*/ 0 h 311079"/>
                  <a:gd name="connsiteX13" fmla="*/ 2947 w 276064"/>
                  <a:gd name="connsiteY13" fmla="*/ 76200 h 31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64" h="311079">
                    <a:moveTo>
                      <a:pt x="2947" y="76200"/>
                    </a:moveTo>
                    <a:cubicBezTo>
                      <a:pt x="4358" y="135467"/>
                      <a:pt x="-6931" y="193145"/>
                      <a:pt x="7180" y="254000"/>
                    </a:cubicBezTo>
                    <a:cubicBezTo>
                      <a:pt x="26407" y="280458"/>
                      <a:pt x="45633" y="298980"/>
                      <a:pt x="79147" y="304800"/>
                    </a:cubicBezTo>
                    <a:cubicBezTo>
                      <a:pt x="111603" y="309739"/>
                      <a:pt x="140883" y="317853"/>
                      <a:pt x="176514" y="300567"/>
                    </a:cubicBezTo>
                    <a:cubicBezTo>
                      <a:pt x="194858" y="282222"/>
                      <a:pt x="214791" y="268640"/>
                      <a:pt x="231547" y="245533"/>
                    </a:cubicBezTo>
                    <a:cubicBezTo>
                      <a:pt x="231547" y="227189"/>
                      <a:pt x="241072" y="212019"/>
                      <a:pt x="231547" y="190500"/>
                    </a:cubicBezTo>
                    <a:lnTo>
                      <a:pt x="201914" y="122767"/>
                    </a:lnTo>
                    <a:lnTo>
                      <a:pt x="248480" y="152400"/>
                    </a:lnTo>
                    <a:cubicBezTo>
                      <a:pt x="279172" y="147814"/>
                      <a:pt x="278113" y="125765"/>
                      <a:pt x="273880" y="110067"/>
                    </a:cubicBezTo>
                    <a:lnTo>
                      <a:pt x="244247" y="76200"/>
                    </a:lnTo>
                    <a:lnTo>
                      <a:pt x="206147" y="55033"/>
                    </a:lnTo>
                    <a:lnTo>
                      <a:pt x="151114" y="4233"/>
                    </a:lnTo>
                    <a:lnTo>
                      <a:pt x="36814" y="0"/>
                    </a:lnTo>
                    <a:lnTo>
                      <a:pt x="2947" y="762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" name="Freeform 460"/>
              <p:cNvSpPr/>
              <p:nvPr/>
            </p:nvSpPr>
            <p:spPr>
              <a:xfrm rot="20352896">
                <a:off x="2230191" y="4675283"/>
                <a:ext cx="278263" cy="138592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797B9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62" name="Group 461"/>
            <p:cNvGrpSpPr/>
            <p:nvPr/>
          </p:nvGrpSpPr>
          <p:grpSpPr>
            <a:xfrm>
              <a:off x="2542257" y="3393720"/>
              <a:ext cx="1142758" cy="1493476"/>
              <a:chOff x="2542257" y="3393720"/>
              <a:chExt cx="1142758" cy="1493476"/>
            </a:xfrm>
          </p:grpSpPr>
          <p:sp>
            <p:nvSpPr>
              <p:cNvPr id="463" name="Oval 462"/>
              <p:cNvSpPr/>
              <p:nvPr/>
            </p:nvSpPr>
            <p:spPr>
              <a:xfrm>
                <a:off x="3083984" y="3873276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3090996" y="4051218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3083165" y="4586447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6" name="Freeform 465"/>
              <p:cNvSpPr/>
              <p:nvPr/>
            </p:nvSpPr>
            <p:spPr>
              <a:xfrm rot="10574838">
                <a:off x="2542257" y="3393720"/>
                <a:ext cx="1142758" cy="513831"/>
              </a:xfrm>
              <a:custGeom>
                <a:avLst/>
                <a:gdLst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69950 w 878840"/>
                  <a:gd name="connsiteY0" fmla="*/ 198548 h 482600"/>
                  <a:gd name="connsiteX1" fmla="*/ 0 w 878840"/>
                  <a:gd name="connsiteY1" fmla="*/ 127000 h 482600"/>
                  <a:gd name="connsiteX2" fmla="*/ 91440 w 878840"/>
                  <a:gd name="connsiteY2" fmla="*/ 0 h 482600"/>
                  <a:gd name="connsiteX3" fmla="*/ 589502 w 878840"/>
                  <a:gd name="connsiteY3" fmla="*/ 137160 h 482600"/>
                  <a:gd name="connsiteX4" fmla="*/ 878840 w 878840"/>
                  <a:gd name="connsiteY4" fmla="*/ 121920 h 482600"/>
                  <a:gd name="connsiteX5" fmla="*/ 843280 w 878840"/>
                  <a:gd name="connsiteY5" fmla="*/ 482600 h 482600"/>
                  <a:gd name="connsiteX6" fmla="*/ 69950 w 878840"/>
                  <a:gd name="connsiteY6" fmla="*/ 198548 h 482600"/>
                  <a:gd name="connsiteX0" fmla="*/ 29762 w 838652"/>
                  <a:gd name="connsiteY0" fmla="*/ 198548 h 482600"/>
                  <a:gd name="connsiteX1" fmla="*/ 0 w 838652"/>
                  <a:gd name="connsiteY1" fmla="*/ 125409 h 482600"/>
                  <a:gd name="connsiteX2" fmla="*/ 51252 w 838652"/>
                  <a:gd name="connsiteY2" fmla="*/ 0 h 482600"/>
                  <a:gd name="connsiteX3" fmla="*/ 549314 w 838652"/>
                  <a:gd name="connsiteY3" fmla="*/ 137160 h 482600"/>
                  <a:gd name="connsiteX4" fmla="*/ 838652 w 838652"/>
                  <a:gd name="connsiteY4" fmla="*/ 121920 h 482600"/>
                  <a:gd name="connsiteX5" fmla="*/ 803092 w 838652"/>
                  <a:gd name="connsiteY5" fmla="*/ 482600 h 482600"/>
                  <a:gd name="connsiteX6" fmla="*/ 29762 w 838652"/>
                  <a:gd name="connsiteY6" fmla="*/ 198548 h 482600"/>
                  <a:gd name="connsiteX0" fmla="*/ 29762 w 838652"/>
                  <a:gd name="connsiteY0" fmla="*/ 199656 h 483708"/>
                  <a:gd name="connsiteX1" fmla="*/ 0 w 838652"/>
                  <a:gd name="connsiteY1" fmla="*/ 126517 h 483708"/>
                  <a:gd name="connsiteX2" fmla="*/ 34447 w 838652"/>
                  <a:gd name="connsiteY2" fmla="*/ 0 h 483708"/>
                  <a:gd name="connsiteX3" fmla="*/ 549314 w 838652"/>
                  <a:gd name="connsiteY3" fmla="*/ 138268 h 483708"/>
                  <a:gd name="connsiteX4" fmla="*/ 838652 w 838652"/>
                  <a:gd name="connsiteY4" fmla="*/ 123028 h 483708"/>
                  <a:gd name="connsiteX5" fmla="*/ 803092 w 838652"/>
                  <a:gd name="connsiteY5" fmla="*/ 483708 h 483708"/>
                  <a:gd name="connsiteX6" fmla="*/ 29762 w 838652"/>
                  <a:gd name="connsiteY6" fmla="*/ 199656 h 483708"/>
                  <a:gd name="connsiteX0" fmla="*/ 29762 w 803092"/>
                  <a:gd name="connsiteY0" fmla="*/ 199656 h 483708"/>
                  <a:gd name="connsiteX1" fmla="*/ 0 w 803092"/>
                  <a:gd name="connsiteY1" fmla="*/ 126517 h 483708"/>
                  <a:gd name="connsiteX2" fmla="*/ 34447 w 803092"/>
                  <a:gd name="connsiteY2" fmla="*/ 0 h 483708"/>
                  <a:gd name="connsiteX3" fmla="*/ 549314 w 803092"/>
                  <a:gd name="connsiteY3" fmla="*/ 138268 h 483708"/>
                  <a:gd name="connsiteX4" fmla="*/ 713478 w 803092"/>
                  <a:gd name="connsiteY4" fmla="*/ 133863 h 483708"/>
                  <a:gd name="connsiteX5" fmla="*/ 803092 w 803092"/>
                  <a:gd name="connsiteY5" fmla="*/ 483708 h 483708"/>
                  <a:gd name="connsiteX6" fmla="*/ 29762 w 803092"/>
                  <a:gd name="connsiteY6" fmla="*/ 199656 h 483708"/>
                  <a:gd name="connsiteX0" fmla="*/ 29762 w 784637"/>
                  <a:gd name="connsiteY0" fmla="*/ 199656 h 378550"/>
                  <a:gd name="connsiteX1" fmla="*/ 0 w 784637"/>
                  <a:gd name="connsiteY1" fmla="*/ 126517 h 378550"/>
                  <a:gd name="connsiteX2" fmla="*/ 34447 w 784637"/>
                  <a:gd name="connsiteY2" fmla="*/ 0 h 378550"/>
                  <a:gd name="connsiteX3" fmla="*/ 549314 w 784637"/>
                  <a:gd name="connsiteY3" fmla="*/ 138268 h 378550"/>
                  <a:gd name="connsiteX4" fmla="*/ 713478 w 784637"/>
                  <a:gd name="connsiteY4" fmla="*/ 133863 h 378550"/>
                  <a:gd name="connsiteX5" fmla="*/ 784637 w 784637"/>
                  <a:gd name="connsiteY5" fmla="*/ 378550 h 378550"/>
                  <a:gd name="connsiteX6" fmla="*/ 29762 w 784637"/>
                  <a:gd name="connsiteY6" fmla="*/ 199656 h 378550"/>
                  <a:gd name="connsiteX0" fmla="*/ 29762 w 878848"/>
                  <a:gd name="connsiteY0" fmla="*/ 199656 h 680672"/>
                  <a:gd name="connsiteX1" fmla="*/ 0 w 878848"/>
                  <a:gd name="connsiteY1" fmla="*/ 126517 h 680672"/>
                  <a:gd name="connsiteX2" fmla="*/ 34447 w 878848"/>
                  <a:gd name="connsiteY2" fmla="*/ 0 h 680672"/>
                  <a:gd name="connsiteX3" fmla="*/ 549314 w 878848"/>
                  <a:gd name="connsiteY3" fmla="*/ 138268 h 680672"/>
                  <a:gd name="connsiteX4" fmla="*/ 713478 w 878848"/>
                  <a:gd name="connsiteY4" fmla="*/ 133863 h 680672"/>
                  <a:gd name="connsiteX5" fmla="*/ 878848 w 878848"/>
                  <a:gd name="connsiteY5" fmla="*/ 680672 h 680672"/>
                  <a:gd name="connsiteX6" fmla="*/ 29762 w 878848"/>
                  <a:gd name="connsiteY6" fmla="*/ 199656 h 680672"/>
                  <a:gd name="connsiteX0" fmla="*/ 0 w 1108369"/>
                  <a:gd name="connsiteY0" fmla="*/ 608920 h 680672"/>
                  <a:gd name="connsiteX1" fmla="*/ 229521 w 1108369"/>
                  <a:gd name="connsiteY1" fmla="*/ 126517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608920 h 680672"/>
                  <a:gd name="connsiteX1" fmla="*/ 310360 w 1108369"/>
                  <a:gd name="connsiteY1" fmla="*/ 100030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608920 h 680672"/>
                  <a:gd name="connsiteX1" fmla="*/ 348170 w 1108369"/>
                  <a:gd name="connsiteY1" fmla="*/ 102524 h 680672"/>
                  <a:gd name="connsiteX2" fmla="*/ 263968 w 1108369"/>
                  <a:gd name="connsiteY2" fmla="*/ 0 h 680672"/>
                  <a:gd name="connsiteX3" fmla="*/ 778835 w 1108369"/>
                  <a:gd name="connsiteY3" fmla="*/ 138268 h 680672"/>
                  <a:gd name="connsiteX4" fmla="*/ 942999 w 1108369"/>
                  <a:gd name="connsiteY4" fmla="*/ 133863 h 680672"/>
                  <a:gd name="connsiteX5" fmla="*/ 1108369 w 1108369"/>
                  <a:gd name="connsiteY5" fmla="*/ 680672 h 680672"/>
                  <a:gd name="connsiteX6" fmla="*/ 0 w 1108369"/>
                  <a:gd name="connsiteY6" fmla="*/ 608920 h 680672"/>
                  <a:gd name="connsiteX0" fmla="*/ 0 w 1108369"/>
                  <a:gd name="connsiteY0" fmla="*/ 566402 h 638154"/>
                  <a:gd name="connsiteX1" fmla="*/ 348170 w 1108369"/>
                  <a:gd name="connsiteY1" fmla="*/ 60006 h 638154"/>
                  <a:gd name="connsiteX2" fmla="*/ 691558 w 1108369"/>
                  <a:gd name="connsiteY2" fmla="*/ 0 h 638154"/>
                  <a:gd name="connsiteX3" fmla="*/ 778835 w 1108369"/>
                  <a:gd name="connsiteY3" fmla="*/ 95750 h 638154"/>
                  <a:gd name="connsiteX4" fmla="*/ 942999 w 1108369"/>
                  <a:gd name="connsiteY4" fmla="*/ 91345 h 638154"/>
                  <a:gd name="connsiteX5" fmla="*/ 1108369 w 1108369"/>
                  <a:gd name="connsiteY5" fmla="*/ 638154 h 638154"/>
                  <a:gd name="connsiteX6" fmla="*/ 0 w 1108369"/>
                  <a:gd name="connsiteY6" fmla="*/ 566402 h 638154"/>
                  <a:gd name="connsiteX0" fmla="*/ 0 w 1108369"/>
                  <a:gd name="connsiteY0" fmla="*/ 566402 h 638154"/>
                  <a:gd name="connsiteX1" fmla="*/ 348170 w 1108369"/>
                  <a:gd name="connsiteY1" fmla="*/ 60006 h 638154"/>
                  <a:gd name="connsiteX2" fmla="*/ 691558 w 1108369"/>
                  <a:gd name="connsiteY2" fmla="*/ 0 h 638154"/>
                  <a:gd name="connsiteX3" fmla="*/ 923853 w 1108369"/>
                  <a:gd name="connsiteY3" fmla="*/ 79860 h 638154"/>
                  <a:gd name="connsiteX4" fmla="*/ 942999 w 1108369"/>
                  <a:gd name="connsiteY4" fmla="*/ 91345 h 638154"/>
                  <a:gd name="connsiteX5" fmla="*/ 1108369 w 1108369"/>
                  <a:gd name="connsiteY5" fmla="*/ 638154 h 638154"/>
                  <a:gd name="connsiteX6" fmla="*/ 0 w 1108369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923853 w 1321715"/>
                  <a:gd name="connsiteY3" fmla="*/ 79860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923853 w 1321715"/>
                  <a:gd name="connsiteY3" fmla="*/ 79860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66402 h 638154"/>
                  <a:gd name="connsiteX1" fmla="*/ 348170 w 1321715"/>
                  <a:gd name="connsiteY1" fmla="*/ 60006 h 638154"/>
                  <a:gd name="connsiteX2" fmla="*/ 691558 w 1321715"/>
                  <a:gd name="connsiteY2" fmla="*/ 0 h 638154"/>
                  <a:gd name="connsiteX3" fmla="*/ 1028631 w 1321715"/>
                  <a:gd name="connsiteY3" fmla="*/ 147225 h 638154"/>
                  <a:gd name="connsiteX4" fmla="*/ 1321715 w 1321715"/>
                  <a:gd name="connsiteY4" fmla="*/ 592004 h 638154"/>
                  <a:gd name="connsiteX5" fmla="*/ 1108369 w 1321715"/>
                  <a:gd name="connsiteY5" fmla="*/ 638154 h 638154"/>
                  <a:gd name="connsiteX6" fmla="*/ 0 w 1321715"/>
                  <a:gd name="connsiteY6" fmla="*/ 566402 h 638154"/>
                  <a:gd name="connsiteX0" fmla="*/ 0 w 1321715"/>
                  <a:gd name="connsiteY0" fmla="*/ 581334 h 653086"/>
                  <a:gd name="connsiteX1" fmla="*/ 348170 w 1321715"/>
                  <a:gd name="connsiteY1" fmla="*/ 74938 h 653086"/>
                  <a:gd name="connsiteX2" fmla="*/ 730505 w 1321715"/>
                  <a:gd name="connsiteY2" fmla="*/ 0 h 653086"/>
                  <a:gd name="connsiteX3" fmla="*/ 1028631 w 1321715"/>
                  <a:gd name="connsiteY3" fmla="*/ 162157 h 653086"/>
                  <a:gd name="connsiteX4" fmla="*/ 1321715 w 1321715"/>
                  <a:gd name="connsiteY4" fmla="*/ 606936 h 653086"/>
                  <a:gd name="connsiteX5" fmla="*/ 1108369 w 1321715"/>
                  <a:gd name="connsiteY5" fmla="*/ 653086 h 653086"/>
                  <a:gd name="connsiteX6" fmla="*/ 0 w 1321715"/>
                  <a:gd name="connsiteY6" fmla="*/ 581334 h 653086"/>
                  <a:gd name="connsiteX0" fmla="*/ 0 w 1321715"/>
                  <a:gd name="connsiteY0" fmla="*/ 585153 h 656905"/>
                  <a:gd name="connsiteX1" fmla="*/ 348170 w 1321715"/>
                  <a:gd name="connsiteY1" fmla="*/ 78757 h 656905"/>
                  <a:gd name="connsiteX2" fmla="*/ 730505 w 1321715"/>
                  <a:gd name="connsiteY2" fmla="*/ 3819 h 656905"/>
                  <a:gd name="connsiteX3" fmla="*/ 1028631 w 1321715"/>
                  <a:gd name="connsiteY3" fmla="*/ 165976 h 656905"/>
                  <a:gd name="connsiteX4" fmla="*/ 1321715 w 1321715"/>
                  <a:gd name="connsiteY4" fmla="*/ 610755 h 656905"/>
                  <a:gd name="connsiteX5" fmla="*/ 1108369 w 1321715"/>
                  <a:gd name="connsiteY5" fmla="*/ 656905 h 656905"/>
                  <a:gd name="connsiteX6" fmla="*/ 0 w 1321715"/>
                  <a:gd name="connsiteY6" fmla="*/ 585153 h 656905"/>
                  <a:gd name="connsiteX0" fmla="*/ 0 w 1321715"/>
                  <a:gd name="connsiteY0" fmla="*/ 583150 h 654902"/>
                  <a:gd name="connsiteX1" fmla="*/ 415758 w 1321715"/>
                  <a:gd name="connsiteY1" fmla="*/ 132121 h 654902"/>
                  <a:gd name="connsiteX2" fmla="*/ 730505 w 1321715"/>
                  <a:gd name="connsiteY2" fmla="*/ 1816 h 654902"/>
                  <a:gd name="connsiteX3" fmla="*/ 1028631 w 1321715"/>
                  <a:gd name="connsiteY3" fmla="*/ 163973 h 654902"/>
                  <a:gd name="connsiteX4" fmla="*/ 1321715 w 1321715"/>
                  <a:gd name="connsiteY4" fmla="*/ 608752 h 654902"/>
                  <a:gd name="connsiteX5" fmla="*/ 1108369 w 1321715"/>
                  <a:gd name="connsiteY5" fmla="*/ 654902 h 654902"/>
                  <a:gd name="connsiteX6" fmla="*/ 0 w 1321715"/>
                  <a:gd name="connsiteY6" fmla="*/ 583150 h 654902"/>
                  <a:gd name="connsiteX0" fmla="*/ 0 w 1321715"/>
                  <a:gd name="connsiteY0" fmla="*/ 481542 h 553294"/>
                  <a:gd name="connsiteX1" fmla="*/ 415758 w 1321715"/>
                  <a:gd name="connsiteY1" fmla="*/ 30513 h 553294"/>
                  <a:gd name="connsiteX2" fmla="*/ 757104 w 1321715"/>
                  <a:gd name="connsiteY2" fmla="*/ 26053 h 553294"/>
                  <a:gd name="connsiteX3" fmla="*/ 1028631 w 1321715"/>
                  <a:gd name="connsiteY3" fmla="*/ 62365 h 553294"/>
                  <a:gd name="connsiteX4" fmla="*/ 1321715 w 1321715"/>
                  <a:gd name="connsiteY4" fmla="*/ 507144 h 553294"/>
                  <a:gd name="connsiteX5" fmla="*/ 1108369 w 1321715"/>
                  <a:gd name="connsiteY5" fmla="*/ 553294 h 553294"/>
                  <a:gd name="connsiteX6" fmla="*/ 0 w 1321715"/>
                  <a:gd name="connsiteY6" fmla="*/ 481542 h 553294"/>
                  <a:gd name="connsiteX0" fmla="*/ 0 w 1321715"/>
                  <a:gd name="connsiteY0" fmla="*/ 481542 h 553294"/>
                  <a:gd name="connsiteX1" fmla="*/ 415758 w 1321715"/>
                  <a:gd name="connsiteY1" fmla="*/ 30513 h 553294"/>
                  <a:gd name="connsiteX2" fmla="*/ 757104 w 1321715"/>
                  <a:gd name="connsiteY2" fmla="*/ 26053 h 553294"/>
                  <a:gd name="connsiteX3" fmla="*/ 1005332 w 1321715"/>
                  <a:gd name="connsiteY3" fmla="*/ 176964 h 553294"/>
                  <a:gd name="connsiteX4" fmla="*/ 1321715 w 1321715"/>
                  <a:gd name="connsiteY4" fmla="*/ 507144 h 553294"/>
                  <a:gd name="connsiteX5" fmla="*/ 1108369 w 1321715"/>
                  <a:gd name="connsiteY5" fmla="*/ 553294 h 553294"/>
                  <a:gd name="connsiteX6" fmla="*/ 0 w 1321715"/>
                  <a:gd name="connsiteY6" fmla="*/ 481542 h 553294"/>
                  <a:gd name="connsiteX0" fmla="*/ 0 w 1340000"/>
                  <a:gd name="connsiteY0" fmla="*/ 481542 h 553683"/>
                  <a:gd name="connsiteX1" fmla="*/ 415758 w 1340000"/>
                  <a:gd name="connsiteY1" fmla="*/ 30513 h 553683"/>
                  <a:gd name="connsiteX2" fmla="*/ 757104 w 1340000"/>
                  <a:gd name="connsiteY2" fmla="*/ 26053 h 553683"/>
                  <a:gd name="connsiteX3" fmla="*/ 1005332 w 1340000"/>
                  <a:gd name="connsiteY3" fmla="*/ 176964 h 553683"/>
                  <a:gd name="connsiteX4" fmla="*/ 1321715 w 1340000"/>
                  <a:gd name="connsiteY4" fmla="*/ 507144 h 553683"/>
                  <a:gd name="connsiteX5" fmla="*/ 1271146 w 1340000"/>
                  <a:gd name="connsiteY5" fmla="*/ 514201 h 553683"/>
                  <a:gd name="connsiteX6" fmla="*/ 1108369 w 1340000"/>
                  <a:gd name="connsiteY6" fmla="*/ 553294 h 553683"/>
                  <a:gd name="connsiteX7" fmla="*/ 0 w 1340000"/>
                  <a:gd name="connsiteY7" fmla="*/ 481542 h 553683"/>
                  <a:gd name="connsiteX0" fmla="*/ 0 w 1327283"/>
                  <a:gd name="connsiteY0" fmla="*/ 481542 h 557169"/>
                  <a:gd name="connsiteX1" fmla="*/ 415758 w 1327283"/>
                  <a:gd name="connsiteY1" fmla="*/ 30513 h 557169"/>
                  <a:gd name="connsiteX2" fmla="*/ 757104 w 1327283"/>
                  <a:gd name="connsiteY2" fmla="*/ 26053 h 557169"/>
                  <a:gd name="connsiteX3" fmla="*/ 1005332 w 1327283"/>
                  <a:gd name="connsiteY3" fmla="*/ 176964 h 557169"/>
                  <a:gd name="connsiteX4" fmla="*/ 1321715 w 1327283"/>
                  <a:gd name="connsiteY4" fmla="*/ 507144 h 557169"/>
                  <a:gd name="connsiteX5" fmla="*/ 1108369 w 1327283"/>
                  <a:gd name="connsiteY5" fmla="*/ 553294 h 557169"/>
                  <a:gd name="connsiteX6" fmla="*/ 0 w 1327283"/>
                  <a:gd name="connsiteY6" fmla="*/ 481542 h 557169"/>
                  <a:gd name="connsiteX0" fmla="*/ 0 w 1282778"/>
                  <a:gd name="connsiteY0" fmla="*/ 481542 h 560271"/>
                  <a:gd name="connsiteX1" fmla="*/ 415758 w 1282778"/>
                  <a:gd name="connsiteY1" fmla="*/ 30513 h 560271"/>
                  <a:gd name="connsiteX2" fmla="*/ 757104 w 1282778"/>
                  <a:gd name="connsiteY2" fmla="*/ 26053 h 560271"/>
                  <a:gd name="connsiteX3" fmla="*/ 1005332 w 1282778"/>
                  <a:gd name="connsiteY3" fmla="*/ 176964 h 560271"/>
                  <a:gd name="connsiteX4" fmla="*/ 1267324 w 1282778"/>
                  <a:gd name="connsiteY4" fmla="*/ 516284 h 560271"/>
                  <a:gd name="connsiteX5" fmla="*/ 1108369 w 1282778"/>
                  <a:gd name="connsiteY5" fmla="*/ 553294 h 560271"/>
                  <a:gd name="connsiteX6" fmla="*/ 0 w 1282778"/>
                  <a:gd name="connsiteY6" fmla="*/ 481542 h 560271"/>
                  <a:gd name="connsiteX0" fmla="*/ 0 w 1267324"/>
                  <a:gd name="connsiteY0" fmla="*/ 481542 h 553809"/>
                  <a:gd name="connsiteX1" fmla="*/ 415758 w 1267324"/>
                  <a:gd name="connsiteY1" fmla="*/ 30513 h 553809"/>
                  <a:gd name="connsiteX2" fmla="*/ 757104 w 1267324"/>
                  <a:gd name="connsiteY2" fmla="*/ 26053 h 553809"/>
                  <a:gd name="connsiteX3" fmla="*/ 1005332 w 1267324"/>
                  <a:gd name="connsiteY3" fmla="*/ 176964 h 553809"/>
                  <a:gd name="connsiteX4" fmla="*/ 1267324 w 1267324"/>
                  <a:gd name="connsiteY4" fmla="*/ 516284 h 553809"/>
                  <a:gd name="connsiteX5" fmla="*/ 1108369 w 1267324"/>
                  <a:gd name="connsiteY5" fmla="*/ 553294 h 553809"/>
                  <a:gd name="connsiteX6" fmla="*/ 0 w 1267324"/>
                  <a:gd name="connsiteY6" fmla="*/ 481542 h 553809"/>
                  <a:gd name="connsiteX0" fmla="*/ 0 w 1267324"/>
                  <a:gd name="connsiteY0" fmla="*/ 481542 h 553294"/>
                  <a:gd name="connsiteX1" fmla="*/ 415758 w 1267324"/>
                  <a:gd name="connsiteY1" fmla="*/ 30513 h 553294"/>
                  <a:gd name="connsiteX2" fmla="*/ 757104 w 1267324"/>
                  <a:gd name="connsiteY2" fmla="*/ 26053 h 553294"/>
                  <a:gd name="connsiteX3" fmla="*/ 1005332 w 1267324"/>
                  <a:gd name="connsiteY3" fmla="*/ 176964 h 553294"/>
                  <a:gd name="connsiteX4" fmla="*/ 1267324 w 1267324"/>
                  <a:gd name="connsiteY4" fmla="*/ 516284 h 553294"/>
                  <a:gd name="connsiteX5" fmla="*/ 1108369 w 1267324"/>
                  <a:gd name="connsiteY5" fmla="*/ 553294 h 553294"/>
                  <a:gd name="connsiteX6" fmla="*/ 0 w 1267324"/>
                  <a:gd name="connsiteY6" fmla="*/ 481542 h 553294"/>
                  <a:gd name="connsiteX0" fmla="*/ 0 w 1267324"/>
                  <a:gd name="connsiteY0" fmla="*/ 481542 h 553294"/>
                  <a:gd name="connsiteX1" fmla="*/ 415758 w 1267324"/>
                  <a:gd name="connsiteY1" fmla="*/ 30513 h 553294"/>
                  <a:gd name="connsiteX2" fmla="*/ 757104 w 1267324"/>
                  <a:gd name="connsiteY2" fmla="*/ 26053 h 553294"/>
                  <a:gd name="connsiteX3" fmla="*/ 1005332 w 1267324"/>
                  <a:gd name="connsiteY3" fmla="*/ 176964 h 553294"/>
                  <a:gd name="connsiteX4" fmla="*/ 1267324 w 1267324"/>
                  <a:gd name="connsiteY4" fmla="*/ 516284 h 553294"/>
                  <a:gd name="connsiteX5" fmla="*/ 1108369 w 1267324"/>
                  <a:gd name="connsiteY5" fmla="*/ 553294 h 553294"/>
                  <a:gd name="connsiteX6" fmla="*/ 0 w 1267324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1542 h 553294"/>
                  <a:gd name="connsiteX1" fmla="*/ 415758 w 1246326"/>
                  <a:gd name="connsiteY1" fmla="*/ 30513 h 553294"/>
                  <a:gd name="connsiteX2" fmla="*/ 757104 w 1246326"/>
                  <a:gd name="connsiteY2" fmla="*/ 26053 h 553294"/>
                  <a:gd name="connsiteX3" fmla="*/ 1005332 w 1246326"/>
                  <a:gd name="connsiteY3" fmla="*/ 176964 h 553294"/>
                  <a:gd name="connsiteX4" fmla="*/ 1246326 w 1246326"/>
                  <a:gd name="connsiteY4" fmla="*/ 522854 h 553294"/>
                  <a:gd name="connsiteX5" fmla="*/ 1108369 w 1246326"/>
                  <a:gd name="connsiteY5" fmla="*/ 553294 h 553294"/>
                  <a:gd name="connsiteX6" fmla="*/ 0 w 1246326"/>
                  <a:gd name="connsiteY6" fmla="*/ 481542 h 553294"/>
                  <a:gd name="connsiteX0" fmla="*/ 0 w 1246326"/>
                  <a:gd name="connsiteY0" fmla="*/ 486928 h 558680"/>
                  <a:gd name="connsiteX1" fmla="*/ 415758 w 1246326"/>
                  <a:gd name="connsiteY1" fmla="*/ 35899 h 558680"/>
                  <a:gd name="connsiteX2" fmla="*/ 751629 w 1246326"/>
                  <a:gd name="connsiteY2" fmla="*/ 18350 h 558680"/>
                  <a:gd name="connsiteX3" fmla="*/ 1005332 w 1246326"/>
                  <a:gd name="connsiteY3" fmla="*/ 182350 h 558680"/>
                  <a:gd name="connsiteX4" fmla="*/ 1246326 w 1246326"/>
                  <a:gd name="connsiteY4" fmla="*/ 528240 h 558680"/>
                  <a:gd name="connsiteX5" fmla="*/ 1108369 w 1246326"/>
                  <a:gd name="connsiteY5" fmla="*/ 558680 h 558680"/>
                  <a:gd name="connsiteX6" fmla="*/ 0 w 1246326"/>
                  <a:gd name="connsiteY6" fmla="*/ 486928 h 558680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246326"/>
                  <a:gd name="connsiteY0" fmla="*/ 502770 h 574522"/>
                  <a:gd name="connsiteX1" fmla="*/ 415758 w 1246326"/>
                  <a:gd name="connsiteY1" fmla="*/ 51741 h 574522"/>
                  <a:gd name="connsiteX2" fmla="*/ 751629 w 1246326"/>
                  <a:gd name="connsiteY2" fmla="*/ 34192 h 574522"/>
                  <a:gd name="connsiteX3" fmla="*/ 1005332 w 1246326"/>
                  <a:gd name="connsiteY3" fmla="*/ 198192 h 574522"/>
                  <a:gd name="connsiteX4" fmla="*/ 1246326 w 1246326"/>
                  <a:gd name="connsiteY4" fmla="*/ 544082 h 574522"/>
                  <a:gd name="connsiteX5" fmla="*/ 1108369 w 1246326"/>
                  <a:gd name="connsiteY5" fmla="*/ 574522 h 574522"/>
                  <a:gd name="connsiteX6" fmla="*/ 0 w 1246326"/>
                  <a:gd name="connsiteY6" fmla="*/ 502770 h 574522"/>
                  <a:gd name="connsiteX0" fmla="*/ 0 w 1171717"/>
                  <a:gd name="connsiteY0" fmla="*/ 502770 h 574522"/>
                  <a:gd name="connsiteX1" fmla="*/ 415758 w 1171717"/>
                  <a:gd name="connsiteY1" fmla="*/ 51741 h 574522"/>
                  <a:gd name="connsiteX2" fmla="*/ 751629 w 1171717"/>
                  <a:gd name="connsiteY2" fmla="*/ 34192 h 574522"/>
                  <a:gd name="connsiteX3" fmla="*/ 1005332 w 1171717"/>
                  <a:gd name="connsiteY3" fmla="*/ 198192 h 574522"/>
                  <a:gd name="connsiteX4" fmla="*/ 1108369 w 1171717"/>
                  <a:gd name="connsiteY4" fmla="*/ 574522 h 574522"/>
                  <a:gd name="connsiteX5" fmla="*/ 0 w 1171717"/>
                  <a:gd name="connsiteY5" fmla="*/ 502770 h 574522"/>
                  <a:gd name="connsiteX0" fmla="*/ 0 w 1207532"/>
                  <a:gd name="connsiteY0" fmla="*/ 502770 h 572575"/>
                  <a:gd name="connsiteX1" fmla="*/ 415758 w 1207532"/>
                  <a:gd name="connsiteY1" fmla="*/ 51741 h 572575"/>
                  <a:gd name="connsiteX2" fmla="*/ 751629 w 1207532"/>
                  <a:gd name="connsiteY2" fmla="*/ 34192 h 572575"/>
                  <a:gd name="connsiteX3" fmla="*/ 1005332 w 1207532"/>
                  <a:gd name="connsiteY3" fmla="*/ 198192 h 572575"/>
                  <a:gd name="connsiteX4" fmla="*/ 1151217 w 1207532"/>
                  <a:gd name="connsiteY4" fmla="*/ 572575 h 572575"/>
                  <a:gd name="connsiteX5" fmla="*/ 0 w 1207532"/>
                  <a:gd name="connsiteY5" fmla="*/ 502770 h 572575"/>
                  <a:gd name="connsiteX0" fmla="*/ 0 w 1207532"/>
                  <a:gd name="connsiteY0" fmla="*/ 601824 h 671629"/>
                  <a:gd name="connsiteX1" fmla="*/ 415758 w 1207532"/>
                  <a:gd name="connsiteY1" fmla="*/ 150795 h 671629"/>
                  <a:gd name="connsiteX2" fmla="*/ 632897 w 1207532"/>
                  <a:gd name="connsiteY2" fmla="*/ 12990 h 671629"/>
                  <a:gd name="connsiteX3" fmla="*/ 1005332 w 1207532"/>
                  <a:gd name="connsiteY3" fmla="*/ 297246 h 671629"/>
                  <a:gd name="connsiteX4" fmla="*/ 1151217 w 1207532"/>
                  <a:gd name="connsiteY4" fmla="*/ 671629 h 671629"/>
                  <a:gd name="connsiteX5" fmla="*/ 0 w 1207532"/>
                  <a:gd name="connsiteY5" fmla="*/ 601824 h 671629"/>
                  <a:gd name="connsiteX0" fmla="*/ 0 w 1207532"/>
                  <a:gd name="connsiteY0" fmla="*/ 588834 h 658639"/>
                  <a:gd name="connsiteX1" fmla="*/ 415758 w 1207532"/>
                  <a:gd name="connsiteY1" fmla="*/ 137805 h 658639"/>
                  <a:gd name="connsiteX2" fmla="*/ 632897 w 1207532"/>
                  <a:gd name="connsiteY2" fmla="*/ 0 h 658639"/>
                  <a:gd name="connsiteX3" fmla="*/ 1005332 w 1207532"/>
                  <a:gd name="connsiteY3" fmla="*/ 284256 h 658639"/>
                  <a:gd name="connsiteX4" fmla="*/ 1151217 w 1207532"/>
                  <a:gd name="connsiteY4" fmla="*/ 658639 h 658639"/>
                  <a:gd name="connsiteX5" fmla="*/ 0 w 1207532"/>
                  <a:gd name="connsiteY5" fmla="*/ 588834 h 658639"/>
                  <a:gd name="connsiteX0" fmla="*/ 0 w 1207532"/>
                  <a:gd name="connsiteY0" fmla="*/ 588834 h 658639"/>
                  <a:gd name="connsiteX1" fmla="*/ 415758 w 1207532"/>
                  <a:gd name="connsiteY1" fmla="*/ 137805 h 658639"/>
                  <a:gd name="connsiteX2" fmla="*/ 632897 w 1207532"/>
                  <a:gd name="connsiteY2" fmla="*/ 0 h 658639"/>
                  <a:gd name="connsiteX3" fmla="*/ 849211 w 1207532"/>
                  <a:gd name="connsiteY3" fmla="*/ 136544 h 658639"/>
                  <a:gd name="connsiteX4" fmla="*/ 1005332 w 1207532"/>
                  <a:gd name="connsiteY4" fmla="*/ 284256 h 658639"/>
                  <a:gd name="connsiteX5" fmla="*/ 1151217 w 1207532"/>
                  <a:gd name="connsiteY5" fmla="*/ 658639 h 658639"/>
                  <a:gd name="connsiteX6" fmla="*/ 0 w 1207532"/>
                  <a:gd name="connsiteY6" fmla="*/ 588834 h 658639"/>
                  <a:gd name="connsiteX0" fmla="*/ 0 w 1207532"/>
                  <a:gd name="connsiteY0" fmla="*/ 1037788 h 1107593"/>
                  <a:gd name="connsiteX1" fmla="*/ 415758 w 1207532"/>
                  <a:gd name="connsiteY1" fmla="*/ 586759 h 1107593"/>
                  <a:gd name="connsiteX2" fmla="*/ 632897 w 1207532"/>
                  <a:gd name="connsiteY2" fmla="*/ 448954 h 1107593"/>
                  <a:gd name="connsiteX3" fmla="*/ 672014 w 1207532"/>
                  <a:gd name="connsiteY3" fmla="*/ 3208 h 1107593"/>
                  <a:gd name="connsiteX4" fmla="*/ 1005332 w 1207532"/>
                  <a:gd name="connsiteY4" fmla="*/ 733210 h 1107593"/>
                  <a:gd name="connsiteX5" fmla="*/ 1151217 w 1207532"/>
                  <a:gd name="connsiteY5" fmla="*/ 1107593 h 1107593"/>
                  <a:gd name="connsiteX6" fmla="*/ 0 w 1207532"/>
                  <a:gd name="connsiteY6" fmla="*/ 1037788 h 1107593"/>
                  <a:gd name="connsiteX0" fmla="*/ 0 w 1207532"/>
                  <a:gd name="connsiteY0" fmla="*/ 1107849 h 1177654"/>
                  <a:gd name="connsiteX1" fmla="*/ 415758 w 1207532"/>
                  <a:gd name="connsiteY1" fmla="*/ 656820 h 1177654"/>
                  <a:gd name="connsiteX2" fmla="*/ 632897 w 1207532"/>
                  <a:gd name="connsiteY2" fmla="*/ 519015 h 1177654"/>
                  <a:gd name="connsiteX3" fmla="*/ 672014 w 1207532"/>
                  <a:gd name="connsiteY3" fmla="*/ 73269 h 1177654"/>
                  <a:gd name="connsiteX4" fmla="*/ 669775 w 1207532"/>
                  <a:gd name="connsiteY4" fmla="*/ 75241 h 1177654"/>
                  <a:gd name="connsiteX5" fmla="*/ 1005332 w 1207532"/>
                  <a:gd name="connsiteY5" fmla="*/ 803271 h 1177654"/>
                  <a:gd name="connsiteX6" fmla="*/ 1151217 w 1207532"/>
                  <a:gd name="connsiteY6" fmla="*/ 1177654 h 1177654"/>
                  <a:gd name="connsiteX7" fmla="*/ 0 w 1207532"/>
                  <a:gd name="connsiteY7" fmla="*/ 1107849 h 1177654"/>
                  <a:gd name="connsiteX0" fmla="*/ 0 w 1207532"/>
                  <a:gd name="connsiteY0" fmla="*/ 1298065 h 1367870"/>
                  <a:gd name="connsiteX1" fmla="*/ 415758 w 1207532"/>
                  <a:gd name="connsiteY1" fmla="*/ 847036 h 1367870"/>
                  <a:gd name="connsiteX2" fmla="*/ 632897 w 1207532"/>
                  <a:gd name="connsiteY2" fmla="*/ 709231 h 1367870"/>
                  <a:gd name="connsiteX3" fmla="*/ 672014 w 1207532"/>
                  <a:gd name="connsiteY3" fmla="*/ 263485 h 1367870"/>
                  <a:gd name="connsiteX4" fmla="*/ 704111 w 1207532"/>
                  <a:gd name="connsiteY4" fmla="*/ 30145 h 1367870"/>
                  <a:gd name="connsiteX5" fmla="*/ 1005332 w 1207532"/>
                  <a:gd name="connsiteY5" fmla="*/ 993487 h 1367870"/>
                  <a:gd name="connsiteX6" fmla="*/ 1151217 w 1207532"/>
                  <a:gd name="connsiteY6" fmla="*/ 1367870 h 1367870"/>
                  <a:gd name="connsiteX7" fmla="*/ 0 w 1207532"/>
                  <a:gd name="connsiteY7" fmla="*/ 1298065 h 1367870"/>
                  <a:gd name="connsiteX0" fmla="*/ 0 w 1203984"/>
                  <a:gd name="connsiteY0" fmla="*/ 1298065 h 1367870"/>
                  <a:gd name="connsiteX1" fmla="*/ 415758 w 1203984"/>
                  <a:gd name="connsiteY1" fmla="*/ 847036 h 1367870"/>
                  <a:gd name="connsiteX2" fmla="*/ 632897 w 1203984"/>
                  <a:gd name="connsiteY2" fmla="*/ 709231 h 1367870"/>
                  <a:gd name="connsiteX3" fmla="*/ 672014 w 1203984"/>
                  <a:gd name="connsiteY3" fmla="*/ 263485 h 1367870"/>
                  <a:gd name="connsiteX4" fmla="*/ 704111 w 1203984"/>
                  <a:gd name="connsiteY4" fmla="*/ 30145 h 1367870"/>
                  <a:gd name="connsiteX5" fmla="*/ 1005332 w 1203984"/>
                  <a:gd name="connsiteY5" fmla="*/ 993487 h 1367870"/>
                  <a:gd name="connsiteX6" fmla="*/ 1009438 w 1203984"/>
                  <a:gd name="connsiteY6" fmla="*/ 1009070 h 1367870"/>
                  <a:gd name="connsiteX7" fmla="*/ 1151217 w 1203984"/>
                  <a:gd name="connsiteY7" fmla="*/ 1367870 h 1367870"/>
                  <a:gd name="connsiteX8" fmla="*/ 0 w 1203984"/>
                  <a:gd name="connsiteY8" fmla="*/ 1298065 h 1367870"/>
                  <a:gd name="connsiteX0" fmla="*/ 0 w 1321432"/>
                  <a:gd name="connsiteY0" fmla="*/ 1298065 h 1367870"/>
                  <a:gd name="connsiteX1" fmla="*/ 415758 w 1321432"/>
                  <a:gd name="connsiteY1" fmla="*/ 847036 h 1367870"/>
                  <a:gd name="connsiteX2" fmla="*/ 632897 w 1321432"/>
                  <a:gd name="connsiteY2" fmla="*/ 709231 h 1367870"/>
                  <a:gd name="connsiteX3" fmla="*/ 672014 w 1321432"/>
                  <a:gd name="connsiteY3" fmla="*/ 263485 h 1367870"/>
                  <a:gd name="connsiteX4" fmla="*/ 704111 w 1321432"/>
                  <a:gd name="connsiteY4" fmla="*/ 30145 h 1367870"/>
                  <a:gd name="connsiteX5" fmla="*/ 1005332 w 1321432"/>
                  <a:gd name="connsiteY5" fmla="*/ 993487 h 1367870"/>
                  <a:gd name="connsiteX6" fmla="*/ 1312607 w 1321432"/>
                  <a:gd name="connsiteY6" fmla="*/ 1277247 h 1367870"/>
                  <a:gd name="connsiteX7" fmla="*/ 1151217 w 1321432"/>
                  <a:gd name="connsiteY7" fmla="*/ 1367870 h 1367870"/>
                  <a:gd name="connsiteX8" fmla="*/ 0 w 1321432"/>
                  <a:gd name="connsiteY8" fmla="*/ 1298065 h 1367870"/>
                  <a:gd name="connsiteX0" fmla="*/ 0 w 1532945"/>
                  <a:gd name="connsiteY0" fmla="*/ 1298065 h 1367870"/>
                  <a:gd name="connsiteX1" fmla="*/ 415758 w 1532945"/>
                  <a:gd name="connsiteY1" fmla="*/ 847036 h 1367870"/>
                  <a:gd name="connsiteX2" fmla="*/ 632897 w 1532945"/>
                  <a:gd name="connsiteY2" fmla="*/ 709231 h 1367870"/>
                  <a:gd name="connsiteX3" fmla="*/ 672014 w 1532945"/>
                  <a:gd name="connsiteY3" fmla="*/ 263485 h 1367870"/>
                  <a:gd name="connsiteX4" fmla="*/ 704111 w 1532945"/>
                  <a:gd name="connsiteY4" fmla="*/ 30145 h 1367870"/>
                  <a:gd name="connsiteX5" fmla="*/ 1526932 w 1532945"/>
                  <a:gd name="connsiteY5" fmla="*/ 985464 h 1367870"/>
                  <a:gd name="connsiteX6" fmla="*/ 1312607 w 1532945"/>
                  <a:gd name="connsiteY6" fmla="*/ 1277247 h 1367870"/>
                  <a:gd name="connsiteX7" fmla="*/ 1151217 w 1532945"/>
                  <a:gd name="connsiteY7" fmla="*/ 1367870 h 1367870"/>
                  <a:gd name="connsiteX8" fmla="*/ 0 w 1532945"/>
                  <a:gd name="connsiteY8" fmla="*/ 1298065 h 1367870"/>
                  <a:gd name="connsiteX0" fmla="*/ 0 w 1533038"/>
                  <a:gd name="connsiteY0" fmla="*/ 1298065 h 1367870"/>
                  <a:gd name="connsiteX1" fmla="*/ 415758 w 1533038"/>
                  <a:gd name="connsiteY1" fmla="*/ 847036 h 1367870"/>
                  <a:gd name="connsiteX2" fmla="*/ 632897 w 1533038"/>
                  <a:gd name="connsiteY2" fmla="*/ 709231 h 1367870"/>
                  <a:gd name="connsiteX3" fmla="*/ 672014 w 1533038"/>
                  <a:gd name="connsiteY3" fmla="*/ 263485 h 1367870"/>
                  <a:gd name="connsiteX4" fmla="*/ 704111 w 1533038"/>
                  <a:gd name="connsiteY4" fmla="*/ 30145 h 1367870"/>
                  <a:gd name="connsiteX5" fmla="*/ 1004560 w 1533038"/>
                  <a:gd name="connsiteY5" fmla="*/ 372385 h 1367870"/>
                  <a:gd name="connsiteX6" fmla="*/ 1526932 w 1533038"/>
                  <a:gd name="connsiteY6" fmla="*/ 985464 h 1367870"/>
                  <a:gd name="connsiteX7" fmla="*/ 1312607 w 1533038"/>
                  <a:gd name="connsiteY7" fmla="*/ 1277247 h 1367870"/>
                  <a:gd name="connsiteX8" fmla="*/ 1151217 w 1533038"/>
                  <a:gd name="connsiteY8" fmla="*/ 1367870 h 1367870"/>
                  <a:gd name="connsiteX9" fmla="*/ 0 w 1533038"/>
                  <a:gd name="connsiteY9" fmla="*/ 1298065 h 1367870"/>
                  <a:gd name="connsiteX0" fmla="*/ 0 w 1533038"/>
                  <a:gd name="connsiteY0" fmla="*/ 1298065 h 1367870"/>
                  <a:gd name="connsiteX1" fmla="*/ 415758 w 1533038"/>
                  <a:gd name="connsiteY1" fmla="*/ 847036 h 1367870"/>
                  <a:gd name="connsiteX2" fmla="*/ 632897 w 1533038"/>
                  <a:gd name="connsiteY2" fmla="*/ 709231 h 1367870"/>
                  <a:gd name="connsiteX3" fmla="*/ 672014 w 1533038"/>
                  <a:gd name="connsiteY3" fmla="*/ 263485 h 1367870"/>
                  <a:gd name="connsiteX4" fmla="*/ 704111 w 1533038"/>
                  <a:gd name="connsiteY4" fmla="*/ 30145 h 1367870"/>
                  <a:gd name="connsiteX5" fmla="*/ 1463386 w 1533038"/>
                  <a:gd name="connsiteY5" fmla="*/ 194766 h 1367870"/>
                  <a:gd name="connsiteX6" fmla="*/ 1526932 w 1533038"/>
                  <a:gd name="connsiteY6" fmla="*/ 985464 h 1367870"/>
                  <a:gd name="connsiteX7" fmla="*/ 1312607 w 1533038"/>
                  <a:gd name="connsiteY7" fmla="*/ 1277247 h 1367870"/>
                  <a:gd name="connsiteX8" fmla="*/ 1151217 w 1533038"/>
                  <a:gd name="connsiteY8" fmla="*/ 1367870 h 1367870"/>
                  <a:gd name="connsiteX9" fmla="*/ 0 w 1533038"/>
                  <a:gd name="connsiteY9" fmla="*/ 1298065 h 1367870"/>
                  <a:gd name="connsiteX0" fmla="*/ 0 w 1549332"/>
                  <a:gd name="connsiteY0" fmla="*/ 1298065 h 1367870"/>
                  <a:gd name="connsiteX1" fmla="*/ 415758 w 1549332"/>
                  <a:gd name="connsiteY1" fmla="*/ 847036 h 1367870"/>
                  <a:gd name="connsiteX2" fmla="*/ 632897 w 1549332"/>
                  <a:gd name="connsiteY2" fmla="*/ 709231 h 1367870"/>
                  <a:gd name="connsiteX3" fmla="*/ 672014 w 1549332"/>
                  <a:gd name="connsiteY3" fmla="*/ 263485 h 1367870"/>
                  <a:gd name="connsiteX4" fmla="*/ 704111 w 1549332"/>
                  <a:gd name="connsiteY4" fmla="*/ 30145 h 1367870"/>
                  <a:gd name="connsiteX5" fmla="*/ 1463386 w 1549332"/>
                  <a:gd name="connsiteY5" fmla="*/ 194766 h 1367870"/>
                  <a:gd name="connsiteX6" fmla="*/ 1535593 w 1549332"/>
                  <a:gd name="connsiteY6" fmla="*/ 543165 h 1367870"/>
                  <a:gd name="connsiteX7" fmla="*/ 1526932 w 1549332"/>
                  <a:gd name="connsiteY7" fmla="*/ 985464 h 1367870"/>
                  <a:gd name="connsiteX8" fmla="*/ 1312607 w 1549332"/>
                  <a:gd name="connsiteY8" fmla="*/ 1277247 h 1367870"/>
                  <a:gd name="connsiteX9" fmla="*/ 1151217 w 1549332"/>
                  <a:gd name="connsiteY9" fmla="*/ 1367870 h 1367870"/>
                  <a:gd name="connsiteX10" fmla="*/ 0 w 1549332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2607 w 1530853"/>
                  <a:gd name="connsiteY8" fmla="*/ 1277247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73249 w 1530853"/>
                  <a:gd name="connsiteY8" fmla="*/ 1285485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0853"/>
                  <a:gd name="connsiteY0" fmla="*/ 1298065 h 1367870"/>
                  <a:gd name="connsiteX1" fmla="*/ 415758 w 1530853"/>
                  <a:gd name="connsiteY1" fmla="*/ 847036 h 1367870"/>
                  <a:gd name="connsiteX2" fmla="*/ 632897 w 1530853"/>
                  <a:gd name="connsiteY2" fmla="*/ 709231 h 1367870"/>
                  <a:gd name="connsiteX3" fmla="*/ 672014 w 1530853"/>
                  <a:gd name="connsiteY3" fmla="*/ 263485 h 1367870"/>
                  <a:gd name="connsiteX4" fmla="*/ 704111 w 1530853"/>
                  <a:gd name="connsiteY4" fmla="*/ 30145 h 1367870"/>
                  <a:gd name="connsiteX5" fmla="*/ 1463386 w 1530853"/>
                  <a:gd name="connsiteY5" fmla="*/ 194766 h 1367870"/>
                  <a:gd name="connsiteX6" fmla="*/ 1314548 w 1530853"/>
                  <a:gd name="connsiteY6" fmla="*/ 600708 h 1367870"/>
                  <a:gd name="connsiteX7" fmla="*/ 1526932 w 1530853"/>
                  <a:gd name="connsiteY7" fmla="*/ 985464 h 1367870"/>
                  <a:gd name="connsiteX8" fmla="*/ 1316291 w 1530853"/>
                  <a:gd name="connsiteY8" fmla="*/ 1317789 h 1367870"/>
                  <a:gd name="connsiteX9" fmla="*/ 1151217 w 1530853"/>
                  <a:gd name="connsiteY9" fmla="*/ 1367870 h 1367870"/>
                  <a:gd name="connsiteX10" fmla="*/ 0 w 1530853"/>
                  <a:gd name="connsiteY10" fmla="*/ 1298065 h 1367870"/>
                  <a:gd name="connsiteX0" fmla="*/ 0 w 1539135"/>
                  <a:gd name="connsiteY0" fmla="*/ 1298065 h 1367870"/>
                  <a:gd name="connsiteX1" fmla="*/ 415758 w 1539135"/>
                  <a:gd name="connsiteY1" fmla="*/ 847036 h 1367870"/>
                  <a:gd name="connsiteX2" fmla="*/ 632897 w 1539135"/>
                  <a:gd name="connsiteY2" fmla="*/ 709231 h 1367870"/>
                  <a:gd name="connsiteX3" fmla="*/ 672014 w 1539135"/>
                  <a:gd name="connsiteY3" fmla="*/ 263485 h 1367870"/>
                  <a:gd name="connsiteX4" fmla="*/ 704111 w 1539135"/>
                  <a:gd name="connsiteY4" fmla="*/ 30145 h 1367870"/>
                  <a:gd name="connsiteX5" fmla="*/ 1463386 w 1539135"/>
                  <a:gd name="connsiteY5" fmla="*/ 194766 h 1367870"/>
                  <a:gd name="connsiteX6" fmla="*/ 1314548 w 1539135"/>
                  <a:gd name="connsiteY6" fmla="*/ 600708 h 1367870"/>
                  <a:gd name="connsiteX7" fmla="*/ 1535335 w 1539135"/>
                  <a:gd name="connsiteY7" fmla="*/ 986018 h 1367870"/>
                  <a:gd name="connsiteX8" fmla="*/ 1316291 w 1539135"/>
                  <a:gd name="connsiteY8" fmla="*/ 1317789 h 1367870"/>
                  <a:gd name="connsiteX9" fmla="*/ 1151217 w 1539135"/>
                  <a:gd name="connsiteY9" fmla="*/ 1367870 h 1367870"/>
                  <a:gd name="connsiteX10" fmla="*/ 0 w 15391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298065 h 1367870"/>
                  <a:gd name="connsiteX1" fmla="*/ 415758 w 1535335"/>
                  <a:gd name="connsiteY1" fmla="*/ 847036 h 1367870"/>
                  <a:gd name="connsiteX2" fmla="*/ 632897 w 1535335"/>
                  <a:gd name="connsiteY2" fmla="*/ 709231 h 1367870"/>
                  <a:gd name="connsiteX3" fmla="*/ 672014 w 1535335"/>
                  <a:gd name="connsiteY3" fmla="*/ 263485 h 1367870"/>
                  <a:gd name="connsiteX4" fmla="*/ 704111 w 1535335"/>
                  <a:gd name="connsiteY4" fmla="*/ 30145 h 1367870"/>
                  <a:gd name="connsiteX5" fmla="*/ 1463386 w 1535335"/>
                  <a:gd name="connsiteY5" fmla="*/ 194766 h 1367870"/>
                  <a:gd name="connsiteX6" fmla="*/ 1314548 w 1535335"/>
                  <a:gd name="connsiteY6" fmla="*/ 600708 h 1367870"/>
                  <a:gd name="connsiteX7" fmla="*/ 1535335 w 1535335"/>
                  <a:gd name="connsiteY7" fmla="*/ 986018 h 1367870"/>
                  <a:gd name="connsiteX8" fmla="*/ 1316291 w 1535335"/>
                  <a:gd name="connsiteY8" fmla="*/ 1317789 h 1367870"/>
                  <a:gd name="connsiteX9" fmla="*/ 1151217 w 1535335"/>
                  <a:gd name="connsiteY9" fmla="*/ 1367870 h 1367870"/>
                  <a:gd name="connsiteX10" fmla="*/ 0 w 1535335"/>
                  <a:gd name="connsiteY10" fmla="*/ 1298065 h 1367870"/>
                  <a:gd name="connsiteX0" fmla="*/ 0 w 1535335"/>
                  <a:gd name="connsiteY0" fmla="*/ 1307927 h 1377732"/>
                  <a:gd name="connsiteX1" fmla="*/ 415758 w 1535335"/>
                  <a:gd name="connsiteY1" fmla="*/ 856898 h 1377732"/>
                  <a:gd name="connsiteX2" fmla="*/ 632897 w 1535335"/>
                  <a:gd name="connsiteY2" fmla="*/ 719093 h 1377732"/>
                  <a:gd name="connsiteX3" fmla="*/ 672014 w 1535335"/>
                  <a:gd name="connsiteY3" fmla="*/ 273347 h 1377732"/>
                  <a:gd name="connsiteX4" fmla="*/ 702698 w 1535335"/>
                  <a:gd name="connsiteY4" fmla="*/ 29309 h 1377732"/>
                  <a:gd name="connsiteX5" fmla="*/ 1463386 w 1535335"/>
                  <a:gd name="connsiteY5" fmla="*/ 204628 h 1377732"/>
                  <a:gd name="connsiteX6" fmla="*/ 1314548 w 1535335"/>
                  <a:gd name="connsiteY6" fmla="*/ 610570 h 1377732"/>
                  <a:gd name="connsiteX7" fmla="*/ 1535335 w 1535335"/>
                  <a:gd name="connsiteY7" fmla="*/ 995880 h 1377732"/>
                  <a:gd name="connsiteX8" fmla="*/ 1316291 w 1535335"/>
                  <a:gd name="connsiteY8" fmla="*/ 1327651 h 1377732"/>
                  <a:gd name="connsiteX9" fmla="*/ 1151217 w 1535335"/>
                  <a:gd name="connsiteY9" fmla="*/ 1377732 h 1377732"/>
                  <a:gd name="connsiteX10" fmla="*/ 0 w 1535335"/>
                  <a:gd name="connsiteY10" fmla="*/ 1307927 h 1377732"/>
                  <a:gd name="connsiteX0" fmla="*/ 0 w 1535335"/>
                  <a:gd name="connsiteY0" fmla="*/ 1278618 h 1348423"/>
                  <a:gd name="connsiteX1" fmla="*/ 415758 w 1535335"/>
                  <a:gd name="connsiteY1" fmla="*/ 827589 h 1348423"/>
                  <a:gd name="connsiteX2" fmla="*/ 632897 w 1535335"/>
                  <a:gd name="connsiteY2" fmla="*/ 689784 h 1348423"/>
                  <a:gd name="connsiteX3" fmla="*/ 672014 w 1535335"/>
                  <a:gd name="connsiteY3" fmla="*/ 244038 h 1348423"/>
                  <a:gd name="connsiteX4" fmla="*/ 702698 w 1535335"/>
                  <a:gd name="connsiteY4" fmla="*/ 0 h 1348423"/>
                  <a:gd name="connsiteX5" fmla="*/ 1463386 w 1535335"/>
                  <a:gd name="connsiteY5" fmla="*/ 175319 h 1348423"/>
                  <a:gd name="connsiteX6" fmla="*/ 1314548 w 1535335"/>
                  <a:gd name="connsiteY6" fmla="*/ 581261 h 1348423"/>
                  <a:gd name="connsiteX7" fmla="*/ 1535335 w 1535335"/>
                  <a:gd name="connsiteY7" fmla="*/ 966571 h 1348423"/>
                  <a:gd name="connsiteX8" fmla="*/ 1316291 w 1535335"/>
                  <a:gd name="connsiteY8" fmla="*/ 1298342 h 1348423"/>
                  <a:gd name="connsiteX9" fmla="*/ 1151217 w 1535335"/>
                  <a:gd name="connsiteY9" fmla="*/ 1348423 h 1348423"/>
                  <a:gd name="connsiteX10" fmla="*/ 0 w 1535335"/>
                  <a:gd name="connsiteY10" fmla="*/ 1278618 h 1348423"/>
                  <a:gd name="connsiteX0" fmla="*/ 0 w 1535335"/>
                  <a:gd name="connsiteY0" fmla="*/ 1281697 h 1351502"/>
                  <a:gd name="connsiteX1" fmla="*/ 415758 w 1535335"/>
                  <a:gd name="connsiteY1" fmla="*/ 830668 h 1351502"/>
                  <a:gd name="connsiteX2" fmla="*/ 632897 w 1535335"/>
                  <a:gd name="connsiteY2" fmla="*/ 692863 h 1351502"/>
                  <a:gd name="connsiteX3" fmla="*/ 672014 w 1535335"/>
                  <a:gd name="connsiteY3" fmla="*/ 247117 h 1351502"/>
                  <a:gd name="connsiteX4" fmla="*/ 702698 w 1535335"/>
                  <a:gd name="connsiteY4" fmla="*/ 3079 h 1351502"/>
                  <a:gd name="connsiteX5" fmla="*/ 1463386 w 1535335"/>
                  <a:gd name="connsiteY5" fmla="*/ 178398 h 1351502"/>
                  <a:gd name="connsiteX6" fmla="*/ 1314548 w 1535335"/>
                  <a:gd name="connsiteY6" fmla="*/ 584340 h 1351502"/>
                  <a:gd name="connsiteX7" fmla="*/ 1535335 w 1535335"/>
                  <a:gd name="connsiteY7" fmla="*/ 969650 h 1351502"/>
                  <a:gd name="connsiteX8" fmla="*/ 1316291 w 1535335"/>
                  <a:gd name="connsiteY8" fmla="*/ 1301421 h 1351502"/>
                  <a:gd name="connsiteX9" fmla="*/ 1151217 w 1535335"/>
                  <a:gd name="connsiteY9" fmla="*/ 1351502 h 1351502"/>
                  <a:gd name="connsiteX10" fmla="*/ 0 w 1535335"/>
                  <a:gd name="connsiteY10" fmla="*/ 1281697 h 1351502"/>
                  <a:gd name="connsiteX0" fmla="*/ 0 w 1535335"/>
                  <a:gd name="connsiteY0" fmla="*/ 1284810 h 1354615"/>
                  <a:gd name="connsiteX1" fmla="*/ 415758 w 1535335"/>
                  <a:gd name="connsiteY1" fmla="*/ 833781 h 1354615"/>
                  <a:gd name="connsiteX2" fmla="*/ 632897 w 1535335"/>
                  <a:gd name="connsiteY2" fmla="*/ 695976 h 1354615"/>
                  <a:gd name="connsiteX3" fmla="*/ 672014 w 1535335"/>
                  <a:gd name="connsiteY3" fmla="*/ 250230 h 1354615"/>
                  <a:gd name="connsiteX4" fmla="*/ 702905 w 1535335"/>
                  <a:gd name="connsiteY4" fmla="*/ 3024 h 1354615"/>
                  <a:gd name="connsiteX5" fmla="*/ 1463386 w 1535335"/>
                  <a:gd name="connsiteY5" fmla="*/ 181511 h 1354615"/>
                  <a:gd name="connsiteX6" fmla="*/ 1314548 w 1535335"/>
                  <a:gd name="connsiteY6" fmla="*/ 587453 h 1354615"/>
                  <a:gd name="connsiteX7" fmla="*/ 1535335 w 1535335"/>
                  <a:gd name="connsiteY7" fmla="*/ 972763 h 1354615"/>
                  <a:gd name="connsiteX8" fmla="*/ 1316291 w 1535335"/>
                  <a:gd name="connsiteY8" fmla="*/ 1304534 h 1354615"/>
                  <a:gd name="connsiteX9" fmla="*/ 1151217 w 1535335"/>
                  <a:gd name="connsiteY9" fmla="*/ 1354615 h 1354615"/>
                  <a:gd name="connsiteX10" fmla="*/ 0 w 1535335"/>
                  <a:gd name="connsiteY10" fmla="*/ 1284810 h 1354615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72014 w 1535335"/>
                  <a:gd name="connsiteY3" fmla="*/ 251786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72014 w 1535335"/>
                  <a:gd name="connsiteY3" fmla="*/ 251786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32897 w 1535335"/>
                  <a:gd name="connsiteY2" fmla="*/ 697532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286366 h 1356171"/>
                  <a:gd name="connsiteX1" fmla="*/ 415758 w 1535335"/>
                  <a:gd name="connsiteY1" fmla="*/ 835337 h 1356171"/>
                  <a:gd name="connsiteX2" fmla="*/ 651879 w 1535335"/>
                  <a:gd name="connsiteY2" fmla="*/ 770375 h 1356171"/>
                  <a:gd name="connsiteX3" fmla="*/ 687769 w 1535335"/>
                  <a:gd name="connsiteY3" fmla="*/ 252825 h 1356171"/>
                  <a:gd name="connsiteX4" fmla="*/ 703009 w 1535335"/>
                  <a:gd name="connsiteY4" fmla="*/ 2997 h 1356171"/>
                  <a:gd name="connsiteX5" fmla="*/ 1463386 w 1535335"/>
                  <a:gd name="connsiteY5" fmla="*/ 183067 h 1356171"/>
                  <a:gd name="connsiteX6" fmla="*/ 1314548 w 1535335"/>
                  <a:gd name="connsiteY6" fmla="*/ 589009 h 1356171"/>
                  <a:gd name="connsiteX7" fmla="*/ 1535335 w 1535335"/>
                  <a:gd name="connsiteY7" fmla="*/ 974319 h 1356171"/>
                  <a:gd name="connsiteX8" fmla="*/ 1316291 w 1535335"/>
                  <a:gd name="connsiteY8" fmla="*/ 1306090 h 1356171"/>
                  <a:gd name="connsiteX9" fmla="*/ 1151217 w 1535335"/>
                  <a:gd name="connsiteY9" fmla="*/ 1356171 h 1356171"/>
                  <a:gd name="connsiteX10" fmla="*/ 0 w 1535335"/>
                  <a:gd name="connsiteY10" fmla="*/ 1286366 h 1356171"/>
                  <a:gd name="connsiteX0" fmla="*/ 0 w 1535335"/>
                  <a:gd name="connsiteY0" fmla="*/ 1107129 h 1176934"/>
                  <a:gd name="connsiteX1" fmla="*/ 415758 w 1535335"/>
                  <a:gd name="connsiteY1" fmla="*/ 656100 h 1176934"/>
                  <a:gd name="connsiteX2" fmla="*/ 651879 w 1535335"/>
                  <a:gd name="connsiteY2" fmla="*/ 591138 h 1176934"/>
                  <a:gd name="connsiteX3" fmla="*/ 687769 w 1535335"/>
                  <a:gd name="connsiteY3" fmla="*/ 73588 h 1176934"/>
                  <a:gd name="connsiteX4" fmla="*/ 854586 w 1535335"/>
                  <a:gd name="connsiteY4" fmla="*/ 410727 h 1176934"/>
                  <a:gd name="connsiteX5" fmla="*/ 1463386 w 1535335"/>
                  <a:gd name="connsiteY5" fmla="*/ 3830 h 1176934"/>
                  <a:gd name="connsiteX6" fmla="*/ 1314548 w 1535335"/>
                  <a:gd name="connsiteY6" fmla="*/ 409772 h 1176934"/>
                  <a:gd name="connsiteX7" fmla="*/ 1535335 w 1535335"/>
                  <a:gd name="connsiteY7" fmla="*/ 795082 h 1176934"/>
                  <a:gd name="connsiteX8" fmla="*/ 1316291 w 1535335"/>
                  <a:gd name="connsiteY8" fmla="*/ 1126853 h 1176934"/>
                  <a:gd name="connsiteX9" fmla="*/ 1151217 w 1535335"/>
                  <a:gd name="connsiteY9" fmla="*/ 1176934 h 1176934"/>
                  <a:gd name="connsiteX10" fmla="*/ 0 w 1535335"/>
                  <a:gd name="connsiteY10" fmla="*/ 1107129 h 1176934"/>
                  <a:gd name="connsiteX0" fmla="*/ 0 w 1535335"/>
                  <a:gd name="connsiteY0" fmla="*/ 1131893 h 1201698"/>
                  <a:gd name="connsiteX1" fmla="*/ 415758 w 1535335"/>
                  <a:gd name="connsiteY1" fmla="*/ 680864 h 1201698"/>
                  <a:gd name="connsiteX2" fmla="*/ 651879 w 1535335"/>
                  <a:gd name="connsiteY2" fmla="*/ 615902 h 1201698"/>
                  <a:gd name="connsiteX3" fmla="*/ 687769 w 1535335"/>
                  <a:gd name="connsiteY3" fmla="*/ 98352 h 1201698"/>
                  <a:gd name="connsiteX4" fmla="*/ 1463386 w 1535335"/>
                  <a:gd name="connsiteY4" fmla="*/ 28594 h 1201698"/>
                  <a:gd name="connsiteX5" fmla="*/ 1314548 w 1535335"/>
                  <a:gd name="connsiteY5" fmla="*/ 434536 h 1201698"/>
                  <a:gd name="connsiteX6" fmla="*/ 1535335 w 1535335"/>
                  <a:gd name="connsiteY6" fmla="*/ 819846 h 1201698"/>
                  <a:gd name="connsiteX7" fmla="*/ 1316291 w 1535335"/>
                  <a:gd name="connsiteY7" fmla="*/ 1151617 h 1201698"/>
                  <a:gd name="connsiteX8" fmla="*/ 1151217 w 1535335"/>
                  <a:gd name="connsiteY8" fmla="*/ 1201698 h 1201698"/>
                  <a:gd name="connsiteX9" fmla="*/ 0 w 1535335"/>
                  <a:gd name="connsiteY9" fmla="*/ 1131893 h 1201698"/>
                  <a:gd name="connsiteX0" fmla="*/ 0 w 1535335"/>
                  <a:gd name="connsiteY0" fmla="*/ 1103299 h 1173104"/>
                  <a:gd name="connsiteX1" fmla="*/ 415758 w 1535335"/>
                  <a:gd name="connsiteY1" fmla="*/ 652270 h 1173104"/>
                  <a:gd name="connsiteX2" fmla="*/ 651879 w 1535335"/>
                  <a:gd name="connsiteY2" fmla="*/ 587308 h 1173104"/>
                  <a:gd name="connsiteX3" fmla="*/ 1463386 w 1535335"/>
                  <a:gd name="connsiteY3" fmla="*/ 0 h 1173104"/>
                  <a:gd name="connsiteX4" fmla="*/ 1314548 w 1535335"/>
                  <a:gd name="connsiteY4" fmla="*/ 405942 h 1173104"/>
                  <a:gd name="connsiteX5" fmla="*/ 1535335 w 1535335"/>
                  <a:gd name="connsiteY5" fmla="*/ 791252 h 1173104"/>
                  <a:gd name="connsiteX6" fmla="*/ 1316291 w 1535335"/>
                  <a:gd name="connsiteY6" fmla="*/ 1123023 h 1173104"/>
                  <a:gd name="connsiteX7" fmla="*/ 1151217 w 1535335"/>
                  <a:gd name="connsiteY7" fmla="*/ 1173104 h 1173104"/>
                  <a:gd name="connsiteX8" fmla="*/ 0 w 1535335"/>
                  <a:gd name="connsiteY8" fmla="*/ 1103299 h 1173104"/>
                  <a:gd name="connsiteX0" fmla="*/ 0 w 1535335"/>
                  <a:gd name="connsiteY0" fmla="*/ 701725 h 771530"/>
                  <a:gd name="connsiteX1" fmla="*/ 415758 w 1535335"/>
                  <a:gd name="connsiteY1" fmla="*/ 250696 h 771530"/>
                  <a:gd name="connsiteX2" fmla="*/ 651879 w 1535335"/>
                  <a:gd name="connsiteY2" fmla="*/ 185734 h 771530"/>
                  <a:gd name="connsiteX3" fmla="*/ 1314548 w 1535335"/>
                  <a:gd name="connsiteY3" fmla="*/ 4368 h 771530"/>
                  <a:gd name="connsiteX4" fmla="*/ 1535335 w 1535335"/>
                  <a:gd name="connsiteY4" fmla="*/ 389678 h 771530"/>
                  <a:gd name="connsiteX5" fmla="*/ 1316291 w 1535335"/>
                  <a:gd name="connsiteY5" fmla="*/ 721449 h 771530"/>
                  <a:gd name="connsiteX6" fmla="*/ 1151217 w 1535335"/>
                  <a:gd name="connsiteY6" fmla="*/ 771530 h 771530"/>
                  <a:gd name="connsiteX7" fmla="*/ 0 w 1535335"/>
                  <a:gd name="connsiteY7" fmla="*/ 701725 h 771530"/>
                  <a:gd name="connsiteX0" fmla="*/ 0 w 1535335"/>
                  <a:gd name="connsiteY0" fmla="*/ 515991 h 585796"/>
                  <a:gd name="connsiteX1" fmla="*/ 415758 w 1535335"/>
                  <a:gd name="connsiteY1" fmla="*/ 64962 h 585796"/>
                  <a:gd name="connsiteX2" fmla="*/ 651879 w 1535335"/>
                  <a:gd name="connsiteY2" fmla="*/ 0 h 585796"/>
                  <a:gd name="connsiteX3" fmla="*/ 1535335 w 1535335"/>
                  <a:gd name="connsiteY3" fmla="*/ 203944 h 585796"/>
                  <a:gd name="connsiteX4" fmla="*/ 1316291 w 1535335"/>
                  <a:gd name="connsiteY4" fmla="*/ 535715 h 585796"/>
                  <a:gd name="connsiteX5" fmla="*/ 1151217 w 1535335"/>
                  <a:gd name="connsiteY5" fmla="*/ 585796 h 585796"/>
                  <a:gd name="connsiteX6" fmla="*/ 0 w 1535335"/>
                  <a:gd name="connsiteY6" fmla="*/ 515991 h 585796"/>
                  <a:gd name="connsiteX0" fmla="*/ 0 w 1331320"/>
                  <a:gd name="connsiteY0" fmla="*/ 515991 h 585796"/>
                  <a:gd name="connsiteX1" fmla="*/ 415758 w 1331320"/>
                  <a:gd name="connsiteY1" fmla="*/ 64962 h 585796"/>
                  <a:gd name="connsiteX2" fmla="*/ 651879 w 1331320"/>
                  <a:gd name="connsiteY2" fmla="*/ 0 h 585796"/>
                  <a:gd name="connsiteX3" fmla="*/ 1109879 w 1331320"/>
                  <a:gd name="connsiteY3" fmla="*/ 290430 h 585796"/>
                  <a:gd name="connsiteX4" fmla="*/ 1316291 w 1331320"/>
                  <a:gd name="connsiteY4" fmla="*/ 535715 h 585796"/>
                  <a:gd name="connsiteX5" fmla="*/ 1151217 w 1331320"/>
                  <a:gd name="connsiteY5" fmla="*/ 585796 h 585796"/>
                  <a:gd name="connsiteX6" fmla="*/ 0 w 1331320"/>
                  <a:gd name="connsiteY6" fmla="*/ 515991 h 585796"/>
                  <a:gd name="connsiteX0" fmla="*/ 0 w 1241543"/>
                  <a:gd name="connsiteY0" fmla="*/ 515991 h 585796"/>
                  <a:gd name="connsiteX1" fmla="*/ 415758 w 1241543"/>
                  <a:gd name="connsiteY1" fmla="*/ 64962 h 585796"/>
                  <a:gd name="connsiteX2" fmla="*/ 651879 w 1241543"/>
                  <a:gd name="connsiteY2" fmla="*/ 0 h 585796"/>
                  <a:gd name="connsiteX3" fmla="*/ 1109879 w 1241543"/>
                  <a:gd name="connsiteY3" fmla="*/ 290430 h 585796"/>
                  <a:gd name="connsiteX4" fmla="*/ 1151217 w 1241543"/>
                  <a:gd name="connsiteY4" fmla="*/ 585796 h 585796"/>
                  <a:gd name="connsiteX5" fmla="*/ 0 w 1241543"/>
                  <a:gd name="connsiteY5" fmla="*/ 515991 h 585796"/>
                  <a:gd name="connsiteX0" fmla="*/ 0 w 1241543"/>
                  <a:gd name="connsiteY0" fmla="*/ 472964 h 542769"/>
                  <a:gd name="connsiteX1" fmla="*/ 415758 w 1241543"/>
                  <a:gd name="connsiteY1" fmla="*/ 21935 h 542769"/>
                  <a:gd name="connsiteX2" fmla="*/ 698021 w 1241543"/>
                  <a:gd name="connsiteY2" fmla="*/ 25774 h 542769"/>
                  <a:gd name="connsiteX3" fmla="*/ 1109879 w 1241543"/>
                  <a:gd name="connsiteY3" fmla="*/ 247403 h 542769"/>
                  <a:gd name="connsiteX4" fmla="*/ 1151217 w 1241543"/>
                  <a:gd name="connsiteY4" fmla="*/ 542769 h 542769"/>
                  <a:gd name="connsiteX5" fmla="*/ 0 w 1241543"/>
                  <a:gd name="connsiteY5" fmla="*/ 472964 h 542769"/>
                  <a:gd name="connsiteX0" fmla="*/ 0 w 1241543"/>
                  <a:gd name="connsiteY0" fmla="*/ 447190 h 516995"/>
                  <a:gd name="connsiteX1" fmla="*/ 440723 w 1241543"/>
                  <a:gd name="connsiteY1" fmla="*/ 33867 h 516995"/>
                  <a:gd name="connsiteX2" fmla="*/ 698021 w 1241543"/>
                  <a:gd name="connsiteY2" fmla="*/ 0 h 516995"/>
                  <a:gd name="connsiteX3" fmla="*/ 1109879 w 1241543"/>
                  <a:gd name="connsiteY3" fmla="*/ 221629 h 516995"/>
                  <a:gd name="connsiteX4" fmla="*/ 1151217 w 1241543"/>
                  <a:gd name="connsiteY4" fmla="*/ 516995 h 516995"/>
                  <a:gd name="connsiteX5" fmla="*/ 0 w 1241543"/>
                  <a:gd name="connsiteY5" fmla="*/ 447190 h 516995"/>
                  <a:gd name="connsiteX0" fmla="*/ 0 w 1241543"/>
                  <a:gd name="connsiteY0" fmla="*/ 447190 h 516995"/>
                  <a:gd name="connsiteX1" fmla="*/ 440723 w 1241543"/>
                  <a:gd name="connsiteY1" fmla="*/ 33867 h 516995"/>
                  <a:gd name="connsiteX2" fmla="*/ 698021 w 1241543"/>
                  <a:gd name="connsiteY2" fmla="*/ 0 h 516995"/>
                  <a:gd name="connsiteX3" fmla="*/ 1109879 w 1241543"/>
                  <a:gd name="connsiteY3" fmla="*/ 221629 h 516995"/>
                  <a:gd name="connsiteX4" fmla="*/ 1151217 w 1241543"/>
                  <a:gd name="connsiteY4" fmla="*/ 516995 h 516995"/>
                  <a:gd name="connsiteX5" fmla="*/ 0 w 1241543"/>
                  <a:gd name="connsiteY5" fmla="*/ 447190 h 516995"/>
                  <a:gd name="connsiteX0" fmla="*/ 0 w 1241543"/>
                  <a:gd name="connsiteY0" fmla="*/ 445621 h 515426"/>
                  <a:gd name="connsiteX1" fmla="*/ 440723 w 1241543"/>
                  <a:gd name="connsiteY1" fmla="*/ 32298 h 515426"/>
                  <a:gd name="connsiteX2" fmla="*/ 729530 w 1241543"/>
                  <a:gd name="connsiteY2" fmla="*/ 509 h 515426"/>
                  <a:gd name="connsiteX3" fmla="*/ 1109879 w 1241543"/>
                  <a:gd name="connsiteY3" fmla="*/ 220060 h 515426"/>
                  <a:gd name="connsiteX4" fmla="*/ 1151217 w 1241543"/>
                  <a:gd name="connsiteY4" fmla="*/ 515426 h 515426"/>
                  <a:gd name="connsiteX5" fmla="*/ 0 w 1241543"/>
                  <a:gd name="connsiteY5" fmla="*/ 445621 h 515426"/>
                  <a:gd name="connsiteX0" fmla="*/ 0 w 1241543"/>
                  <a:gd name="connsiteY0" fmla="*/ 450727 h 520532"/>
                  <a:gd name="connsiteX1" fmla="*/ 440723 w 1241543"/>
                  <a:gd name="connsiteY1" fmla="*/ 37404 h 520532"/>
                  <a:gd name="connsiteX2" fmla="*/ 729530 w 1241543"/>
                  <a:gd name="connsiteY2" fmla="*/ 5615 h 520532"/>
                  <a:gd name="connsiteX3" fmla="*/ 1109879 w 1241543"/>
                  <a:gd name="connsiteY3" fmla="*/ 225166 h 520532"/>
                  <a:gd name="connsiteX4" fmla="*/ 1151217 w 1241543"/>
                  <a:gd name="connsiteY4" fmla="*/ 520532 h 520532"/>
                  <a:gd name="connsiteX5" fmla="*/ 0 w 1241543"/>
                  <a:gd name="connsiteY5" fmla="*/ 450727 h 520532"/>
                  <a:gd name="connsiteX0" fmla="*/ 0 w 1241543"/>
                  <a:gd name="connsiteY0" fmla="*/ 450727 h 520532"/>
                  <a:gd name="connsiteX1" fmla="*/ 440723 w 1241543"/>
                  <a:gd name="connsiteY1" fmla="*/ 37404 h 520532"/>
                  <a:gd name="connsiteX2" fmla="*/ 729530 w 1241543"/>
                  <a:gd name="connsiteY2" fmla="*/ 5615 h 520532"/>
                  <a:gd name="connsiteX3" fmla="*/ 1109879 w 1241543"/>
                  <a:gd name="connsiteY3" fmla="*/ 225166 h 520532"/>
                  <a:gd name="connsiteX4" fmla="*/ 1151217 w 1241543"/>
                  <a:gd name="connsiteY4" fmla="*/ 520532 h 520532"/>
                  <a:gd name="connsiteX5" fmla="*/ 0 w 1241543"/>
                  <a:gd name="connsiteY5" fmla="*/ 450727 h 520532"/>
                  <a:gd name="connsiteX0" fmla="*/ 0 w 1152075"/>
                  <a:gd name="connsiteY0" fmla="*/ 450727 h 520532"/>
                  <a:gd name="connsiteX1" fmla="*/ 440723 w 1152075"/>
                  <a:gd name="connsiteY1" fmla="*/ 37404 h 520532"/>
                  <a:gd name="connsiteX2" fmla="*/ 729530 w 1152075"/>
                  <a:gd name="connsiteY2" fmla="*/ 5615 h 520532"/>
                  <a:gd name="connsiteX3" fmla="*/ 1109879 w 1152075"/>
                  <a:gd name="connsiteY3" fmla="*/ 225166 h 520532"/>
                  <a:gd name="connsiteX4" fmla="*/ 1151217 w 1152075"/>
                  <a:gd name="connsiteY4" fmla="*/ 520532 h 520532"/>
                  <a:gd name="connsiteX5" fmla="*/ 0 w 1152075"/>
                  <a:gd name="connsiteY5" fmla="*/ 450727 h 520532"/>
                  <a:gd name="connsiteX0" fmla="*/ 0 w 1151217"/>
                  <a:gd name="connsiteY0" fmla="*/ 450727 h 520532"/>
                  <a:gd name="connsiteX1" fmla="*/ 440723 w 1151217"/>
                  <a:gd name="connsiteY1" fmla="*/ 37404 h 520532"/>
                  <a:gd name="connsiteX2" fmla="*/ 729530 w 1151217"/>
                  <a:gd name="connsiteY2" fmla="*/ 5615 h 520532"/>
                  <a:gd name="connsiteX3" fmla="*/ 1029058 w 1151217"/>
                  <a:gd name="connsiteY3" fmla="*/ 202865 h 520532"/>
                  <a:gd name="connsiteX4" fmla="*/ 1151217 w 1151217"/>
                  <a:gd name="connsiteY4" fmla="*/ 520532 h 520532"/>
                  <a:gd name="connsiteX5" fmla="*/ 0 w 1151217"/>
                  <a:gd name="connsiteY5" fmla="*/ 450727 h 520532"/>
                  <a:gd name="connsiteX0" fmla="*/ 0 w 1151217"/>
                  <a:gd name="connsiteY0" fmla="*/ 450727 h 520532"/>
                  <a:gd name="connsiteX1" fmla="*/ 440723 w 1151217"/>
                  <a:gd name="connsiteY1" fmla="*/ 37404 h 520532"/>
                  <a:gd name="connsiteX2" fmla="*/ 729530 w 1151217"/>
                  <a:gd name="connsiteY2" fmla="*/ 5615 h 520532"/>
                  <a:gd name="connsiteX3" fmla="*/ 1022756 w 1151217"/>
                  <a:gd name="connsiteY3" fmla="*/ 202450 h 520532"/>
                  <a:gd name="connsiteX4" fmla="*/ 1151217 w 1151217"/>
                  <a:gd name="connsiteY4" fmla="*/ 520532 h 520532"/>
                  <a:gd name="connsiteX5" fmla="*/ 0 w 1151217"/>
                  <a:gd name="connsiteY5" fmla="*/ 450727 h 520532"/>
                  <a:gd name="connsiteX0" fmla="*/ 0 w 1151217"/>
                  <a:gd name="connsiteY0" fmla="*/ 445132 h 514937"/>
                  <a:gd name="connsiteX1" fmla="*/ 221848 w 1151217"/>
                  <a:gd name="connsiteY1" fmla="*/ 153132 h 514937"/>
                  <a:gd name="connsiteX2" fmla="*/ 729530 w 1151217"/>
                  <a:gd name="connsiteY2" fmla="*/ 20 h 514937"/>
                  <a:gd name="connsiteX3" fmla="*/ 1022756 w 1151217"/>
                  <a:gd name="connsiteY3" fmla="*/ 196855 h 514937"/>
                  <a:gd name="connsiteX4" fmla="*/ 1151217 w 1151217"/>
                  <a:gd name="connsiteY4" fmla="*/ 514937 h 514937"/>
                  <a:gd name="connsiteX5" fmla="*/ 0 w 1151217"/>
                  <a:gd name="connsiteY5" fmla="*/ 445132 h 514937"/>
                  <a:gd name="connsiteX0" fmla="*/ 0 w 1151217"/>
                  <a:gd name="connsiteY0" fmla="*/ 444996 h 514801"/>
                  <a:gd name="connsiteX1" fmla="*/ 221848 w 1151217"/>
                  <a:gd name="connsiteY1" fmla="*/ 152996 h 514801"/>
                  <a:gd name="connsiteX2" fmla="*/ 602944 w 1151217"/>
                  <a:gd name="connsiteY2" fmla="*/ 20 h 514801"/>
                  <a:gd name="connsiteX3" fmla="*/ 1022756 w 1151217"/>
                  <a:gd name="connsiteY3" fmla="*/ 196719 h 514801"/>
                  <a:gd name="connsiteX4" fmla="*/ 1151217 w 1151217"/>
                  <a:gd name="connsiteY4" fmla="*/ 514801 h 514801"/>
                  <a:gd name="connsiteX5" fmla="*/ 0 w 1151217"/>
                  <a:gd name="connsiteY5" fmla="*/ 444996 h 514801"/>
                  <a:gd name="connsiteX0" fmla="*/ 0 w 1136513"/>
                  <a:gd name="connsiteY0" fmla="*/ 444996 h 513831"/>
                  <a:gd name="connsiteX1" fmla="*/ 221848 w 1136513"/>
                  <a:gd name="connsiteY1" fmla="*/ 152996 h 513831"/>
                  <a:gd name="connsiteX2" fmla="*/ 602944 w 1136513"/>
                  <a:gd name="connsiteY2" fmla="*/ 20 h 513831"/>
                  <a:gd name="connsiteX3" fmla="*/ 1022756 w 1136513"/>
                  <a:gd name="connsiteY3" fmla="*/ 196719 h 513831"/>
                  <a:gd name="connsiteX4" fmla="*/ 1136513 w 1136513"/>
                  <a:gd name="connsiteY4" fmla="*/ 513831 h 513831"/>
                  <a:gd name="connsiteX5" fmla="*/ 0 w 1136513"/>
                  <a:gd name="connsiteY5" fmla="*/ 444996 h 513831"/>
                  <a:gd name="connsiteX0" fmla="*/ 0 w 1136513"/>
                  <a:gd name="connsiteY0" fmla="*/ 444996 h 513831"/>
                  <a:gd name="connsiteX1" fmla="*/ 221848 w 1136513"/>
                  <a:gd name="connsiteY1" fmla="*/ 152996 h 513831"/>
                  <a:gd name="connsiteX2" fmla="*/ 602944 w 1136513"/>
                  <a:gd name="connsiteY2" fmla="*/ 20 h 513831"/>
                  <a:gd name="connsiteX3" fmla="*/ 999650 w 1136513"/>
                  <a:gd name="connsiteY3" fmla="*/ 195195 h 513831"/>
                  <a:gd name="connsiteX4" fmla="*/ 1136513 w 1136513"/>
                  <a:gd name="connsiteY4" fmla="*/ 513831 h 513831"/>
                  <a:gd name="connsiteX5" fmla="*/ 0 w 1136513"/>
                  <a:gd name="connsiteY5" fmla="*/ 444996 h 51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513" h="513831">
                    <a:moveTo>
                      <a:pt x="0" y="444996"/>
                    </a:moveTo>
                    <a:cubicBezTo>
                      <a:pt x="103764" y="270613"/>
                      <a:pt x="59767" y="299668"/>
                      <a:pt x="221848" y="152996"/>
                    </a:cubicBezTo>
                    <a:cubicBezTo>
                      <a:pt x="356018" y="97702"/>
                      <a:pt x="490417" y="-1592"/>
                      <a:pt x="602944" y="20"/>
                    </a:cubicBezTo>
                    <a:cubicBezTo>
                      <a:pt x="788300" y="42193"/>
                      <a:pt x="888915" y="105909"/>
                      <a:pt x="999650" y="195195"/>
                    </a:cubicBezTo>
                    <a:cubicBezTo>
                      <a:pt x="1082873" y="292828"/>
                      <a:pt x="1107649" y="326378"/>
                      <a:pt x="1136513" y="513831"/>
                    </a:cubicBezTo>
                    <a:lnTo>
                      <a:pt x="0" y="444996"/>
                    </a:lnTo>
                    <a:close/>
                  </a:path>
                </a:pathLst>
              </a:custGeom>
              <a:solidFill>
                <a:srgbClr val="7E2425">
                  <a:alpha val="5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3083165" y="4841476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3090996" y="4321498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69" name="Group 468"/>
            <p:cNvGrpSpPr/>
            <p:nvPr/>
          </p:nvGrpSpPr>
          <p:grpSpPr>
            <a:xfrm>
              <a:off x="2172263" y="2189557"/>
              <a:ext cx="1508654" cy="1628820"/>
              <a:chOff x="2172263" y="2189557"/>
              <a:chExt cx="1508654" cy="1628820"/>
            </a:xfrm>
          </p:grpSpPr>
          <p:sp>
            <p:nvSpPr>
              <p:cNvPr id="470" name="Oval 469"/>
              <p:cNvSpPr/>
              <p:nvPr/>
            </p:nvSpPr>
            <p:spPr>
              <a:xfrm>
                <a:off x="2556159" y="2657816"/>
                <a:ext cx="1037942" cy="806332"/>
              </a:xfrm>
              <a:prstGeom prst="ellipse">
                <a:avLst/>
              </a:prstGeom>
              <a:solidFill>
                <a:srgbClr val="FB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71" name="Group 470"/>
              <p:cNvGrpSpPr/>
              <p:nvPr/>
            </p:nvGrpSpPr>
            <p:grpSpPr>
              <a:xfrm>
                <a:off x="2172263" y="2189557"/>
                <a:ext cx="1508654" cy="1628820"/>
                <a:chOff x="2172263" y="2189557"/>
                <a:chExt cx="1508654" cy="1628820"/>
              </a:xfrm>
            </p:grpSpPr>
            <p:sp>
              <p:nvSpPr>
                <p:cNvPr id="472" name="Oval 471"/>
                <p:cNvSpPr/>
                <p:nvPr/>
              </p:nvSpPr>
              <p:spPr>
                <a:xfrm>
                  <a:off x="2879255" y="2922019"/>
                  <a:ext cx="47063" cy="4706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3" name="Oval 472"/>
                <p:cNvSpPr/>
                <p:nvPr/>
              </p:nvSpPr>
              <p:spPr>
                <a:xfrm>
                  <a:off x="3228192" y="2922019"/>
                  <a:ext cx="47063" cy="4706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4" name="Freeform 473"/>
                <p:cNvSpPr/>
                <p:nvPr/>
              </p:nvSpPr>
              <p:spPr>
                <a:xfrm rot="20553888">
                  <a:off x="2794280" y="2864496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5" name="Freeform 474"/>
                <p:cNvSpPr/>
                <p:nvPr/>
              </p:nvSpPr>
              <p:spPr>
                <a:xfrm rot="648524">
                  <a:off x="3190280" y="2865555"/>
                  <a:ext cx="169950" cy="611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6" name="Freeform 475"/>
                <p:cNvSpPr/>
                <p:nvPr/>
              </p:nvSpPr>
              <p:spPr>
                <a:xfrm>
                  <a:off x="2498111" y="2757869"/>
                  <a:ext cx="1182806" cy="1060508"/>
                </a:xfrm>
                <a:custGeom>
                  <a:avLst/>
                  <a:gdLst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450"/>
                    <a:gd name="connsiteX1" fmla="*/ 19050 w 1187450"/>
                    <a:gd name="connsiteY1" fmla="*/ 306917 h 1060450"/>
                    <a:gd name="connsiteX2" fmla="*/ 0 w 1187450"/>
                    <a:gd name="connsiteY2" fmla="*/ 467783 h 1060450"/>
                    <a:gd name="connsiteX3" fmla="*/ 50800 w 1187450"/>
                    <a:gd name="connsiteY3" fmla="*/ 630767 h 1060450"/>
                    <a:gd name="connsiteX4" fmla="*/ 152400 w 1187450"/>
                    <a:gd name="connsiteY4" fmla="*/ 848783 h 1060450"/>
                    <a:gd name="connsiteX5" fmla="*/ 474133 w 1187450"/>
                    <a:gd name="connsiteY5" fmla="*/ 1005417 h 1060450"/>
                    <a:gd name="connsiteX6" fmla="*/ 615950 w 1187450"/>
                    <a:gd name="connsiteY6" fmla="*/ 1060450 h 1060450"/>
                    <a:gd name="connsiteX7" fmla="*/ 844550 w 1187450"/>
                    <a:gd name="connsiteY7" fmla="*/ 982133 h 1060450"/>
                    <a:gd name="connsiteX8" fmla="*/ 1123950 w 1187450"/>
                    <a:gd name="connsiteY8" fmla="*/ 772583 h 1060450"/>
                    <a:gd name="connsiteX9" fmla="*/ 1187450 w 1187450"/>
                    <a:gd name="connsiteY9" fmla="*/ 605367 h 1060450"/>
                    <a:gd name="connsiteX10" fmla="*/ 1181100 w 1187450"/>
                    <a:gd name="connsiteY10" fmla="*/ 400050 h 1060450"/>
                    <a:gd name="connsiteX11" fmla="*/ 1168400 w 1187450"/>
                    <a:gd name="connsiteY11" fmla="*/ 366183 h 1060450"/>
                    <a:gd name="connsiteX12" fmla="*/ 1107016 w 1187450"/>
                    <a:gd name="connsiteY12" fmla="*/ 205317 h 1060450"/>
                    <a:gd name="connsiteX13" fmla="*/ 1071033 w 1187450"/>
                    <a:gd name="connsiteY13" fmla="*/ 25400 h 1060450"/>
                    <a:gd name="connsiteX14" fmla="*/ 855133 w 1187450"/>
                    <a:gd name="connsiteY14" fmla="*/ 0 h 1060450"/>
                    <a:gd name="connsiteX15" fmla="*/ 933450 w 1187450"/>
                    <a:gd name="connsiteY15" fmla="*/ 143933 h 1060450"/>
                    <a:gd name="connsiteX16" fmla="*/ 939800 w 1187450"/>
                    <a:gd name="connsiteY16" fmla="*/ 311150 h 1060450"/>
                    <a:gd name="connsiteX17" fmla="*/ 819150 w 1187450"/>
                    <a:gd name="connsiteY17" fmla="*/ 480483 h 1060450"/>
                    <a:gd name="connsiteX18" fmla="*/ 599016 w 1187450"/>
                    <a:gd name="connsiteY18" fmla="*/ 539750 h 1060450"/>
                    <a:gd name="connsiteX19" fmla="*/ 505883 w 1187450"/>
                    <a:gd name="connsiteY19" fmla="*/ 522817 h 1060450"/>
                    <a:gd name="connsiteX20" fmla="*/ 336550 w 1187450"/>
                    <a:gd name="connsiteY20" fmla="*/ 497417 h 1060450"/>
                    <a:gd name="connsiteX21" fmla="*/ 283633 w 1187450"/>
                    <a:gd name="connsiteY21" fmla="*/ 491067 h 1060450"/>
                    <a:gd name="connsiteX22" fmla="*/ 198966 w 1187450"/>
                    <a:gd name="connsiteY22" fmla="*/ 359833 h 1060450"/>
                    <a:gd name="connsiteX23" fmla="*/ 188383 w 1187450"/>
                    <a:gd name="connsiteY23" fmla="*/ 198967 h 1060450"/>
                    <a:gd name="connsiteX24" fmla="*/ 258233 w 1187450"/>
                    <a:gd name="connsiteY24" fmla="*/ 57150 h 1060450"/>
                    <a:gd name="connsiteX25" fmla="*/ 27516 w 1187450"/>
                    <a:gd name="connsiteY25" fmla="*/ 148167 h 1060450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522"/>
                    <a:gd name="connsiteX1" fmla="*/ 19050 w 1187450"/>
                    <a:gd name="connsiteY1" fmla="*/ 306917 h 1060522"/>
                    <a:gd name="connsiteX2" fmla="*/ 0 w 1187450"/>
                    <a:gd name="connsiteY2" fmla="*/ 467783 h 1060522"/>
                    <a:gd name="connsiteX3" fmla="*/ 50800 w 1187450"/>
                    <a:gd name="connsiteY3" fmla="*/ 630767 h 1060522"/>
                    <a:gd name="connsiteX4" fmla="*/ 152400 w 1187450"/>
                    <a:gd name="connsiteY4" fmla="*/ 848783 h 1060522"/>
                    <a:gd name="connsiteX5" fmla="*/ 474133 w 1187450"/>
                    <a:gd name="connsiteY5" fmla="*/ 1005417 h 1060522"/>
                    <a:gd name="connsiteX6" fmla="*/ 615950 w 1187450"/>
                    <a:gd name="connsiteY6" fmla="*/ 1060450 h 1060522"/>
                    <a:gd name="connsiteX7" fmla="*/ 844550 w 1187450"/>
                    <a:gd name="connsiteY7" fmla="*/ 982133 h 1060522"/>
                    <a:gd name="connsiteX8" fmla="*/ 1123950 w 1187450"/>
                    <a:gd name="connsiteY8" fmla="*/ 772583 h 1060522"/>
                    <a:gd name="connsiteX9" fmla="*/ 1187450 w 1187450"/>
                    <a:gd name="connsiteY9" fmla="*/ 605367 h 1060522"/>
                    <a:gd name="connsiteX10" fmla="*/ 1181100 w 1187450"/>
                    <a:gd name="connsiteY10" fmla="*/ 400050 h 1060522"/>
                    <a:gd name="connsiteX11" fmla="*/ 1168400 w 1187450"/>
                    <a:gd name="connsiteY11" fmla="*/ 366183 h 1060522"/>
                    <a:gd name="connsiteX12" fmla="*/ 1107016 w 1187450"/>
                    <a:gd name="connsiteY12" fmla="*/ 205317 h 1060522"/>
                    <a:gd name="connsiteX13" fmla="*/ 1071033 w 1187450"/>
                    <a:gd name="connsiteY13" fmla="*/ 25400 h 1060522"/>
                    <a:gd name="connsiteX14" fmla="*/ 855133 w 1187450"/>
                    <a:gd name="connsiteY14" fmla="*/ 0 h 1060522"/>
                    <a:gd name="connsiteX15" fmla="*/ 933450 w 1187450"/>
                    <a:gd name="connsiteY15" fmla="*/ 143933 h 1060522"/>
                    <a:gd name="connsiteX16" fmla="*/ 939800 w 1187450"/>
                    <a:gd name="connsiteY16" fmla="*/ 311150 h 1060522"/>
                    <a:gd name="connsiteX17" fmla="*/ 819150 w 1187450"/>
                    <a:gd name="connsiteY17" fmla="*/ 480483 h 1060522"/>
                    <a:gd name="connsiteX18" fmla="*/ 599016 w 1187450"/>
                    <a:gd name="connsiteY18" fmla="*/ 539750 h 1060522"/>
                    <a:gd name="connsiteX19" fmla="*/ 505883 w 1187450"/>
                    <a:gd name="connsiteY19" fmla="*/ 522817 h 1060522"/>
                    <a:gd name="connsiteX20" fmla="*/ 336550 w 1187450"/>
                    <a:gd name="connsiteY20" fmla="*/ 497417 h 1060522"/>
                    <a:gd name="connsiteX21" fmla="*/ 283633 w 1187450"/>
                    <a:gd name="connsiteY21" fmla="*/ 491067 h 1060522"/>
                    <a:gd name="connsiteX22" fmla="*/ 198966 w 1187450"/>
                    <a:gd name="connsiteY22" fmla="*/ 359833 h 1060522"/>
                    <a:gd name="connsiteX23" fmla="*/ 188383 w 1187450"/>
                    <a:gd name="connsiteY23" fmla="*/ 198967 h 1060522"/>
                    <a:gd name="connsiteX24" fmla="*/ 258233 w 1187450"/>
                    <a:gd name="connsiteY24" fmla="*/ 57150 h 1060522"/>
                    <a:gd name="connsiteX25" fmla="*/ 27516 w 1187450"/>
                    <a:gd name="connsiteY25" fmla="*/ 148167 h 1060522"/>
                    <a:gd name="connsiteX0" fmla="*/ 27516 w 1187450"/>
                    <a:gd name="connsiteY0" fmla="*/ 148167 h 1060488"/>
                    <a:gd name="connsiteX1" fmla="*/ 19050 w 1187450"/>
                    <a:gd name="connsiteY1" fmla="*/ 306917 h 1060488"/>
                    <a:gd name="connsiteX2" fmla="*/ 0 w 1187450"/>
                    <a:gd name="connsiteY2" fmla="*/ 467783 h 1060488"/>
                    <a:gd name="connsiteX3" fmla="*/ 50800 w 1187450"/>
                    <a:gd name="connsiteY3" fmla="*/ 630767 h 1060488"/>
                    <a:gd name="connsiteX4" fmla="*/ 152400 w 1187450"/>
                    <a:gd name="connsiteY4" fmla="*/ 848783 h 1060488"/>
                    <a:gd name="connsiteX5" fmla="*/ 377613 w 1187450"/>
                    <a:gd name="connsiteY5" fmla="*/ 969857 h 1060488"/>
                    <a:gd name="connsiteX6" fmla="*/ 615950 w 1187450"/>
                    <a:gd name="connsiteY6" fmla="*/ 1060450 h 1060488"/>
                    <a:gd name="connsiteX7" fmla="*/ 844550 w 1187450"/>
                    <a:gd name="connsiteY7" fmla="*/ 982133 h 1060488"/>
                    <a:gd name="connsiteX8" fmla="*/ 1123950 w 1187450"/>
                    <a:gd name="connsiteY8" fmla="*/ 772583 h 1060488"/>
                    <a:gd name="connsiteX9" fmla="*/ 1187450 w 1187450"/>
                    <a:gd name="connsiteY9" fmla="*/ 605367 h 1060488"/>
                    <a:gd name="connsiteX10" fmla="*/ 1181100 w 1187450"/>
                    <a:gd name="connsiteY10" fmla="*/ 400050 h 1060488"/>
                    <a:gd name="connsiteX11" fmla="*/ 1168400 w 1187450"/>
                    <a:gd name="connsiteY11" fmla="*/ 366183 h 1060488"/>
                    <a:gd name="connsiteX12" fmla="*/ 1107016 w 1187450"/>
                    <a:gd name="connsiteY12" fmla="*/ 205317 h 1060488"/>
                    <a:gd name="connsiteX13" fmla="*/ 1071033 w 1187450"/>
                    <a:gd name="connsiteY13" fmla="*/ 25400 h 1060488"/>
                    <a:gd name="connsiteX14" fmla="*/ 855133 w 1187450"/>
                    <a:gd name="connsiteY14" fmla="*/ 0 h 1060488"/>
                    <a:gd name="connsiteX15" fmla="*/ 933450 w 1187450"/>
                    <a:gd name="connsiteY15" fmla="*/ 143933 h 1060488"/>
                    <a:gd name="connsiteX16" fmla="*/ 939800 w 1187450"/>
                    <a:gd name="connsiteY16" fmla="*/ 311150 h 1060488"/>
                    <a:gd name="connsiteX17" fmla="*/ 819150 w 1187450"/>
                    <a:gd name="connsiteY17" fmla="*/ 480483 h 1060488"/>
                    <a:gd name="connsiteX18" fmla="*/ 599016 w 1187450"/>
                    <a:gd name="connsiteY18" fmla="*/ 539750 h 1060488"/>
                    <a:gd name="connsiteX19" fmla="*/ 505883 w 1187450"/>
                    <a:gd name="connsiteY19" fmla="*/ 522817 h 1060488"/>
                    <a:gd name="connsiteX20" fmla="*/ 336550 w 1187450"/>
                    <a:gd name="connsiteY20" fmla="*/ 497417 h 1060488"/>
                    <a:gd name="connsiteX21" fmla="*/ 283633 w 1187450"/>
                    <a:gd name="connsiteY21" fmla="*/ 491067 h 1060488"/>
                    <a:gd name="connsiteX22" fmla="*/ 198966 w 1187450"/>
                    <a:gd name="connsiteY22" fmla="*/ 359833 h 1060488"/>
                    <a:gd name="connsiteX23" fmla="*/ 188383 w 1187450"/>
                    <a:gd name="connsiteY23" fmla="*/ 198967 h 1060488"/>
                    <a:gd name="connsiteX24" fmla="*/ 258233 w 1187450"/>
                    <a:gd name="connsiteY24" fmla="*/ 57150 h 1060488"/>
                    <a:gd name="connsiteX25" fmla="*/ 27516 w 1187450"/>
                    <a:gd name="connsiteY25" fmla="*/ 148167 h 1060488"/>
                    <a:gd name="connsiteX0" fmla="*/ 27516 w 1187450"/>
                    <a:gd name="connsiteY0" fmla="*/ 148167 h 1060494"/>
                    <a:gd name="connsiteX1" fmla="*/ 19050 w 1187450"/>
                    <a:gd name="connsiteY1" fmla="*/ 306917 h 1060494"/>
                    <a:gd name="connsiteX2" fmla="*/ 0 w 1187450"/>
                    <a:gd name="connsiteY2" fmla="*/ 467783 h 1060494"/>
                    <a:gd name="connsiteX3" fmla="*/ 50800 w 1187450"/>
                    <a:gd name="connsiteY3" fmla="*/ 630767 h 1060494"/>
                    <a:gd name="connsiteX4" fmla="*/ 152400 w 1187450"/>
                    <a:gd name="connsiteY4" fmla="*/ 848783 h 1060494"/>
                    <a:gd name="connsiteX5" fmla="*/ 352213 w 1187450"/>
                    <a:gd name="connsiteY5" fmla="*/ 980017 h 1060494"/>
                    <a:gd name="connsiteX6" fmla="*/ 615950 w 1187450"/>
                    <a:gd name="connsiteY6" fmla="*/ 1060450 h 1060494"/>
                    <a:gd name="connsiteX7" fmla="*/ 844550 w 1187450"/>
                    <a:gd name="connsiteY7" fmla="*/ 982133 h 1060494"/>
                    <a:gd name="connsiteX8" fmla="*/ 1123950 w 1187450"/>
                    <a:gd name="connsiteY8" fmla="*/ 772583 h 1060494"/>
                    <a:gd name="connsiteX9" fmla="*/ 1187450 w 1187450"/>
                    <a:gd name="connsiteY9" fmla="*/ 605367 h 1060494"/>
                    <a:gd name="connsiteX10" fmla="*/ 1181100 w 1187450"/>
                    <a:gd name="connsiteY10" fmla="*/ 400050 h 1060494"/>
                    <a:gd name="connsiteX11" fmla="*/ 1168400 w 1187450"/>
                    <a:gd name="connsiteY11" fmla="*/ 366183 h 1060494"/>
                    <a:gd name="connsiteX12" fmla="*/ 1107016 w 1187450"/>
                    <a:gd name="connsiteY12" fmla="*/ 205317 h 1060494"/>
                    <a:gd name="connsiteX13" fmla="*/ 1071033 w 1187450"/>
                    <a:gd name="connsiteY13" fmla="*/ 25400 h 1060494"/>
                    <a:gd name="connsiteX14" fmla="*/ 855133 w 1187450"/>
                    <a:gd name="connsiteY14" fmla="*/ 0 h 1060494"/>
                    <a:gd name="connsiteX15" fmla="*/ 933450 w 1187450"/>
                    <a:gd name="connsiteY15" fmla="*/ 143933 h 1060494"/>
                    <a:gd name="connsiteX16" fmla="*/ 939800 w 1187450"/>
                    <a:gd name="connsiteY16" fmla="*/ 311150 h 1060494"/>
                    <a:gd name="connsiteX17" fmla="*/ 819150 w 1187450"/>
                    <a:gd name="connsiteY17" fmla="*/ 480483 h 1060494"/>
                    <a:gd name="connsiteX18" fmla="*/ 599016 w 1187450"/>
                    <a:gd name="connsiteY18" fmla="*/ 539750 h 1060494"/>
                    <a:gd name="connsiteX19" fmla="*/ 505883 w 1187450"/>
                    <a:gd name="connsiteY19" fmla="*/ 522817 h 1060494"/>
                    <a:gd name="connsiteX20" fmla="*/ 336550 w 1187450"/>
                    <a:gd name="connsiteY20" fmla="*/ 497417 h 1060494"/>
                    <a:gd name="connsiteX21" fmla="*/ 283633 w 1187450"/>
                    <a:gd name="connsiteY21" fmla="*/ 491067 h 1060494"/>
                    <a:gd name="connsiteX22" fmla="*/ 198966 w 1187450"/>
                    <a:gd name="connsiteY22" fmla="*/ 359833 h 1060494"/>
                    <a:gd name="connsiteX23" fmla="*/ 188383 w 1187450"/>
                    <a:gd name="connsiteY23" fmla="*/ 198967 h 1060494"/>
                    <a:gd name="connsiteX24" fmla="*/ 258233 w 1187450"/>
                    <a:gd name="connsiteY24" fmla="*/ 57150 h 1060494"/>
                    <a:gd name="connsiteX25" fmla="*/ 27516 w 1187450"/>
                    <a:gd name="connsiteY25" fmla="*/ 148167 h 1060494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450"/>
                    <a:gd name="connsiteY0" fmla="*/ 148167 h 1060508"/>
                    <a:gd name="connsiteX1" fmla="*/ 19050 w 1187450"/>
                    <a:gd name="connsiteY1" fmla="*/ 306917 h 1060508"/>
                    <a:gd name="connsiteX2" fmla="*/ 0 w 1187450"/>
                    <a:gd name="connsiteY2" fmla="*/ 467783 h 1060508"/>
                    <a:gd name="connsiteX3" fmla="*/ 50800 w 1187450"/>
                    <a:gd name="connsiteY3" fmla="*/ 630767 h 1060508"/>
                    <a:gd name="connsiteX4" fmla="*/ 152400 w 1187450"/>
                    <a:gd name="connsiteY4" fmla="*/ 848783 h 1060508"/>
                    <a:gd name="connsiteX5" fmla="*/ 352213 w 1187450"/>
                    <a:gd name="connsiteY5" fmla="*/ 980017 h 1060508"/>
                    <a:gd name="connsiteX6" fmla="*/ 615950 w 1187450"/>
                    <a:gd name="connsiteY6" fmla="*/ 1060450 h 1060508"/>
                    <a:gd name="connsiteX7" fmla="*/ 844550 w 1187450"/>
                    <a:gd name="connsiteY7" fmla="*/ 982133 h 1060508"/>
                    <a:gd name="connsiteX8" fmla="*/ 1123950 w 1187450"/>
                    <a:gd name="connsiteY8" fmla="*/ 772583 h 1060508"/>
                    <a:gd name="connsiteX9" fmla="*/ 1187450 w 1187450"/>
                    <a:gd name="connsiteY9" fmla="*/ 605367 h 1060508"/>
                    <a:gd name="connsiteX10" fmla="*/ 1181100 w 1187450"/>
                    <a:gd name="connsiteY10" fmla="*/ 400050 h 1060508"/>
                    <a:gd name="connsiteX11" fmla="*/ 1168400 w 1187450"/>
                    <a:gd name="connsiteY11" fmla="*/ 366183 h 1060508"/>
                    <a:gd name="connsiteX12" fmla="*/ 1107016 w 1187450"/>
                    <a:gd name="connsiteY12" fmla="*/ 205317 h 1060508"/>
                    <a:gd name="connsiteX13" fmla="*/ 1071033 w 1187450"/>
                    <a:gd name="connsiteY13" fmla="*/ 25400 h 1060508"/>
                    <a:gd name="connsiteX14" fmla="*/ 855133 w 1187450"/>
                    <a:gd name="connsiteY14" fmla="*/ 0 h 1060508"/>
                    <a:gd name="connsiteX15" fmla="*/ 933450 w 1187450"/>
                    <a:gd name="connsiteY15" fmla="*/ 143933 h 1060508"/>
                    <a:gd name="connsiteX16" fmla="*/ 939800 w 1187450"/>
                    <a:gd name="connsiteY16" fmla="*/ 311150 h 1060508"/>
                    <a:gd name="connsiteX17" fmla="*/ 819150 w 1187450"/>
                    <a:gd name="connsiteY17" fmla="*/ 480483 h 1060508"/>
                    <a:gd name="connsiteX18" fmla="*/ 599016 w 1187450"/>
                    <a:gd name="connsiteY18" fmla="*/ 539750 h 1060508"/>
                    <a:gd name="connsiteX19" fmla="*/ 505883 w 1187450"/>
                    <a:gd name="connsiteY19" fmla="*/ 522817 h 1060508"/>
                    <a:gd name="connsiteX20" fmla="*/ 336550 w 1187450"/>
                    <a:gd name="connsiteY20" fmla="*/ 497417 h 1060508"/>
                    <a:gd name="connsiteX21" fmla="*/ 283633 w 1187450"/>
                    <a:gd name="connsiteY21" fmla="*/ 491067 h 1060508"/>
                    <a:gd name="connsiteX22" fmla="*/ 198966 w 1187450"/>
                    <a:gd name="connsiteY22" fmla="*/ 359833 h 1060508"/>
                    <a:gd name="connsiteX23" fmla="*/ 188383 w 1187450"/>
                    <a:gd name="connsiteY23" fmla="*/ 198967 h 1060508"/>
                    <a:gd name="connsiteX24" fmla="*/ 258233 w 1187450"/>
                    <a:gd name="connsiteY24" fmla="*/ 57150 h 1060508"/>
                    <a:gd name="connsiteX25" fmla="*/ 27516 w 1187450"/>
                    <a:gd name="connsiteY25" fmla="*/ 148167 h 1060508"/>
                    <a:gd name="connsiteX0" fmla="*/ 27516 w 1187720"/>
                    <a:gd name="connsiteY0" fmla="*/ 148167 h 1060508"/>
                    <a:gd name="connsiteX1" fmla="*/ 19050 w 1187720"/>
                    <a:gd name="connsiteY1" fmla="*/ 306917 h 1060508"/>
                    <a:gd name="connsiteX2" fmla="*/ 0 w 1187720"/>
                    <a:gd name="connsiteY2" fmla="*/ 467783 h 1060508"/>
                    <a:gd name="connsiteX3" fmla="*/ 50800 w 1187720"/>
                    <a:gd name="connsiteY3" fmla="*/ 630767 h 1060508"/>
                    <a:gd name="connsiteX4" fmla="*/ 152400 w 1187720"/>
                    <a:gd name="connsiteY4" fmla="*/ 848783 h 1060508"/>
                    <a:gd name="connsiteX5" fmla="*/ 352213 w 1187720"/>
                    <a:gd name="connsiteY5" fmla="*/ 980017 h 1060508"/>
                    <a:gd name="connsiteX6" fmla="*/ 615950 w 1187720"/>
                    <a:gd name="connsiteY6" fmla="*/ 1060450 h 1060508"/>
                    <a:gd name="connsiteX7" fmla="*/ 844550 w 1187720"/>
                    <a:gd name="connsiteY7" fmla="*/ 982133 h 1060508"/>
                    <a:gd name="connsiteX8" fmla="*/ 1123950 w 1187720"/>
                    <a:gd name="connsiteY8" fmla="*/ 772583 h 1060508"/>
                    <a:gd name="connsiteX9" fmla="*/ 1187450 w 1187720"/>
                    <a:gd name="connsiteY9" fmla="*/ 605367 h 1060508"/>
                    <a:gd name="connsiteX10" fmla="*/ 1181100 w 1187720"/>
                    <a:gd name="connsiteY10" fmla="*/ 400050 h 1060508"/>
                    <a:gd name="connsiteX11" fmla="*/ 1168400 w 1187720"/>
                    <a:gd name="connsiteY11" fmla="*/ 366183 h 1060508"/>
                    <a:gd name="connsiteX12" fmla="*/ 1107016 w 1187720"/>
                    <a:gd name="connsiteY12" fmla="*/ 205317 h 1060508"/>
                    <a:gd name="connsiteX13" fmla="*/ 1071033 w 1187720"/>
                    <a:gd name="connsiteY13" fmla="*/ 25400 h 1060508"/>
                    <a:gd name="connsiteX14" fmla="*/ 855133 w 1187720"/>
                    <a:gd name="connsiteY14" fmla="*/ 0 h 1060508"/>
                    <a:gd name="connsiteX15" fmla="*/ 933450 w 1187720"/>
                    <a:gd name="connsiteY15" fmla="*/ 143933 h 1060508"/>
                    <a:gd name="connsiteX16" fmla="*/ 939800 w 1187720"/>
                    <a:gd name="connsiteY16" fmla="*/ 311150 h 1060508"/>
                    <a:gd name="connsiteX17" fmla="*/ 819150 w 1187720"/>
                    <a:gd name="connsiteY17" fmla="*/ 480483 h 1060508"/>
                    <a:gd name="connsiteX18" fmla="*/ 599016 w 1187720"/>
                    <a:gd name="connsiteY18" fmla="*/ 539750 h 1060508"/>
                    <a:gd name="connsiteX19" fmla="*/ 505883 w 1187720"/>
                    <a:gd name="connsiteY19" fmla="*/ 522817 h 1060508"/>
                    <a:gd name="connsiteX20" fmla="*/ 336550 w 1187720"/>
                    <a:gd name="connsiteY20" fmla="*/ 497417 h 1060508"/>
                    <a:gd name="connsiteX21" fmla="*/ 283633 w 1187720"/>
                    <a:gd name="connsiteY21" fmla="*/ 491067 h 1060508"/>
                    <a:gd name="connsiteX22" fmla="*/ 198966 w 1187720"/>
                    <a:gd name="connsiteY22" fmla="*/ 359833 h 1060508"/>
                    <a:gd name="connsiteX23" fmla="*/ 188383 w 1187720"/>
                    <a:gd name="connsiteY23" fmla="*/ 198967 h 1060508"/>
                    <a:gd name="connsiteX24" fmla="*/ 258233 w 1187720"/>
                    <a:gd name="connsiteY24" fmla="*/ 57150 h 1060508"/>
                    <a:gd name="connsiteX25" fmla="*/ 27516 w 1187720"/>
                    <a:gd name="connsiteY25" fmla="*/ 148167 h 1060508"/>
                    <a:gd name="connsiteX0" fmla="*/ 27516 w 1192313"/>
                    <a:gd name="connsiteY0" fmla="*/ 148167 h 1060508"/>
                    <a:gd name="connsiteX1" fmla="*/ 19050 w 1192313"/>
                    <a:gd name="connsiteY1" fmla="*/ 306917 h 1060508"/>
                    <a:gd name="connsiteX2" fmla="*/ 0 w 1192313"/>
                    <a:gd name="connsiteY2" fmla="*/ 467783 h 1060508"/>
                    <a:gd name="connsiteX3" fmla="*/ 50800 w 1192313"/>
                    <a:gd name="connsiteY3" fmla="*/ 630767 h 1060508"/>
                    <a:gd name="connsiteX4" fmla="*/ 152400 w 1192313"/>
                    <a:gd name="connsiteY4" fmla="*/ 848783 h 1060508"/>
                    <a:gd name="connsiteX5" fmla="*/ 352213 w 1192313"/>
                    <a:gd name="connsiteY5" fmla="*/ 980017 h 1060508"/>
                    <a:gd name="connsiteX6" fmla="*/ 615950 w 1192313"/>
                    <a:gd name="connsiteY6" fmla="*/ 1060450 h 1060508"/>
                    <a:gd name="connsiteX7" fmla="*/ 844550 w 1192313"/>
                    <a:gd name="connsiteY7" fmla="*/ 982133 h 1060508"/>
                    <a:gd name="connsiteX8" fmla="*/ 1123950 w 1192313"/>
                    <a:gd name="connsiteY8" fmla="*/ 772583 h 1060508"/>
                    <a:gd name="connsiteX9" fmla="*/ 1187450 w 1192313"/>
                    <a:gd name="connsiteY9" fmla="*/ 605367 h 1060508"/>
                    <a:gd name="connsiteX10" fmla="*/ 1181100 w 1192313"/>
                    <a:gd name="connsiteY10" fmla="*/ 400050 h 1060508"/>
                    <a:gd name="connsiteX11" fmla="*/ 1168400 w 1192313"/>
                    <a:gd name="connsiteY11" fmla="*/ 366183 h 1060508"/>
                    <a:gd name="connsiteX12" fmla="*/ 1107016 w 1192313"/>
                    <a:gd name="connsiteY12" fmla="*/ 205317 h 1060508"/>
                    <a:gd name="connsiteX13" fmla="*/ 1071033 w 1192313"/>
                    <a:gd name="connsiteY13" fmla="*/ 25400 h 1060508"/>
                    <a:gd name="connsiteX14" fmla="*/ 855133 w 1192313"/>
                    <a:gd name="connsiteY14" fmla="*/ 0 h 1060508"/>
                    <a:gd name="connsiteX15" fmla="*/ 933450 w 1192313"/>
                    <a:gd name="connsiteY15" fmla="*/ 143933 h 1060508"/>
                    <a:gd name="connsiteX16" fmla="*/ 939800 w 1192313"/>
                    <a:gd name="connsiteY16" fmla="*/ 311150 h 1060508"/>
                    <a:gd name="connsiteX17" fmla="*/ 819150 w 1192313"/>
                    <a:gd name="connsiteY17" fmla="*/ 480483 h 1060508"/>
                    <a:gd name="connsiteX18" fmla="*/ 599016 w 1192313"/>
                    <a:gd name="connsiteY18" fmla="*/ 539750 h 1060508"/>
                    <a:gd name="connsiteX19" fmla="*/ 505883 w 1192313"/>
                    <a:gd name="connsiteY19" fmla="*/ 522817 h 1060508"/>
                    <a:gd name="connsiteX20" fmla="*/ 336550 w 1192313"/>
                    <a:gd name="connsiteY20" fmla="*/ 497417 h 1060508"/>
                    <a:gd name="connsiteX21" fmla="*/ 283633 w 1192313"/>
                    <a:gd name="connsiteY21" fmla="*/ 491067 h 1060508"/>
                    <a:gd name="connsiteX22" fmla="*/ 198966 w 1192313"/>
                    <a:gd name="connsiteY22" fmla="*/ 359833 h 1060508"/>
                    <a:gd name="connsiteX23" fmla="*/ 188383 w 1192313"/>
                    <a:gd name="connsiteY23" fmla="*/ 198967 h 1060508"/>
                    <a:gd name="connsiteX24" fmla="*/ 258233 w 1192313"/>
                    <a:gd name="connsiteY24" fmla="*/ 57150 h 1060508"/>
                    <a:gd name="connsiteX25" fmla="*/ 27516 w 1192313"/>
                    <a:gd name="connsiteY25" fmla="*/ 148167 h 1060508"/>
                    <a:gd name="connsiteX0" fmla="*/ 27516 w 1189600"/>
                    <a:gd name="connsiteY0" fmla="*/ 148167 h 1060508"/>
                    <a:gd name="connsiteX1" fmla="*/ 19050 w 1189600"/>
                    <a:gd name="connsiteY1" fmla="*/ 306917 h 1060508"/>
                    <a:gd name="connsiteX2" fmla="*/ 0 w 1189600"/>
                    <a:gd name="connsiteY2" fmla="*/ 467783 h 1060508"/>
                    <a:gd name="connsiteX3" fmla="*/ 50800 w 1189600"/>
                    <a:gd name="connsiteY3" fmla="*/ 630767 h 1060508"/>
                    <a:gd name="connsiteX4" fmla="*/ 152400 w 1189600"/>
                    <a:gd name="connsiteY4" fmla="*/ 848783 h 1060508"/>
                    <a:gd name="connsiteX5" fmla="*/ 352213 w 1189600"/>
                    <a:gd name="connsiteY5" fmla="*/ 980017 h 1060508"/>
                    <a:gd name="connsiteX6" fmla="*/ 615950 w 1189600"/>
                    <a:gd name="connsiteY6" fmla="*/ 1060450 h 1060508"/>
                    <a:gd name="connsiteX7" fmla="*/ 844550 w 1189600"/>
                    <a:gd name="connsiteY7" fmla="*/ 982133 h 1060508"/>
                    <a:gd name="connsiteX8" fmla="*/ 1123950 w 1189600"/>
                    <a:gd name="connsiteY8" fmla="*/ 772583 h 1060508"/>
                    <a:gd name="connsiteX9" fmla="*/ 1187450 w 1189600"/>
                    <a:gd name="connsiteY9" fmla="*/ 605367 h 1060508"/>
                    <a:gd name="connsiteX10" fmla="*/ 1168400 w 1189600"/>
                    <a:gd name="connsiteY10" fmla="*/ 366183 h 1060508"/>
                    <a:gd name="connsiteX11" fmla="*/ 1107016 w 1189600"/>
                    <a:gd name="connsiteY11" fmla="*/ 205317 h 1060508"/>
                    <a:gd name="connsiteX12" fmla="*/ 1071033 w 1189600"/>
                    <a:gd name="connsiteY12" fmla="*/ 25400 h 1060508"/>
                    <a:gd name="connsiteX13" fmla="*/ 855133 w 1189600"/>
                    <a:gd name="connsiteY13" fmla="*/ 0 h 1060508"/>
                    <a:gd name="connsiteX14" fmla="*/ 933450 w 1189600"/>
                    <a:gd name="connsiteY14" fmla="*/ 143933 h 1060508"/>
                    <a:gd name="connsiteX15" fmla="*/ 939800 w 1189600"/>
                    <a:gd name="connsiteY15" fmla="*/ 311150 h 1060508"/>
                    <a:gd name="connsiteX16" fmla="*/ 819150 w 1189600"/>
                    <a:gd name="connsiteY16" fmla="*/ 480483 h 1060508"/>
                    <a:gd name="connsiteX17" fmla="*/ 599016 w 1189600"/>
                    <a:gd name="connsiteY17" fmla="*/ 539750 h 1060508"/>
                    <a:gd name="connsiteX18" fmla="*/ 505883 w 1189600"/>
                    <a:gd name="connsiteY18" fmla="*/ 522817 h 1060508"/>
                    <a:gd name="connsiteX19" fmla="*/ 336550 w 1189600"/>
                    <a:gd name="connsiteY19" fmla="*/ 497417 h 1060508"/>
                    <a:gd name="connsiteX20" fmla="*/ 283633 w 1189600"/>
                    <a:gd name="connsiteY20" fmla="*/ 491067 h 1060508"/>
                    <a:gd name="connsiteX21" fmla="*/ 198966 w 1189600"/>
                    <a:gd name="connsiteY21" fmla="*/ 359833 h 1060508"/>
                    <a:gd name="connsiteX22" fmla="*/ 188383 w 1189600"/>
                    <a:gd name="connsiteY22" fmla="*/ 198967 h 1060508"/>
                    <a:gd name="connsiteX23" fmla="*/ 258233 w 1189600"/>
                    <a:gd name="connsiteY23" fmla="*/ 57150 h 1060508"/>
                    <a:gd name="connsiteX24" fmla="*/ 27516 w 1189600"/>
                    <a:gd name="connsiteY24" fmla="*/ 148167 h 1060508"/>
                    <a:gd name="connsiteX0" fmla="*/ 8466 w 1170550"/>
                    <a:gd name="connsiteY0" fmla="*/ 148167 h 1060508"/>
                    <a:gd name="connsiteX1" fmla="*/ 0 w 1170550"/>
                    <a:gd name="connsiteY1" fmla="*/ 306917 h 1060508"/>
                    <a:gd name="connsiteX2" fmla="*/ 31750 w 1170550"/>
                    <a:gd name="connsiteY2" fmla="*/ 630767 h 1060508"/>
                    <a:gd name="connsiteX3" fmla="*/ 133350 w 1170550"/>
                    <a:gd name="connsiteY3" fmla="*/ 848783 h 1060508"/>
                    <a:gd name="connsiteX4" fmla="*/ 333163 w 1170550"/>
                    <a:gd name="connsiteY4" fmla="*/ 980017 h 1060508"/>
                    <a:gd name="connsiteX5" fmla="*/ 596900 w 1170550"/>
                    <a:gd name="connsiteY5" fmla="*/ 1060450 h 1060508"/>
                    <a:gd name="connsiteX6" fmla="*/ 825500 w 1170550"/>
                    <a:gd name="connsiteY6" fmla="*/ 982133 h 1060508"/>
                    <a:gd name="connsiteX7" fmla="*/ 1104900 w 1170550"/>
                    <a:gd name="connsiteY7" fmla="*/ 772583 h 1060508"/>
                    <a:gd name="connsiteX8" fmla="*/ 1168400 w 1170550"/>
                    <a:gd name="connsiteY8" fmla="*/ 605367 h 1060508"/>
                    <a:gd name="connsiteX9" fmla="*/ 1149350 w 1170550"/>
                    <a:gd name="connsiteY9" fmla="*/ 366183 h 1060508"/>
                    <a:gd name="connsiteX10" fmla="*/ 1087966 w 1170550"/>
                    <a:gd name="connsiteY10" fmla="*/ 205317 h 1060508"/>
                    <a:gd name="connsiteX11" fmla="*/ 1051983 w 1170550"/>
                    <a:gd name="connsiteY11" fmla="*/ 25400 h 1060508"/>
                    <a:gd name="connsiteX12" fmla="*/ 836083 w 1170550"/>
                    <a:gd name="connsiteY12" fmla="*/ 0 h 1060508"/>
                    <a:gd name="connsiteX13" fmla="*/ 914400 w 1170550"/>
                    <a:gd name="connsiteY13" fmla="*/ 143933 h 1060508"/>
                    <a:gd name="connsiteX14" fmla="*/ 920750 w 1170550"/>
                    <a:gd name="connsiteY14" fmla="*/ 311150 h 1060508"/>
                    <a:gd name="connsiteX15" fmla="*/ 800100 w 1170550"/>
                    <a:gd name="connsiteY15" fmla="*/ 480483 h 1060508"/>
                    <a:gd name="connsiteX16" fmla="*/ 579966 w 1170550"/>
                    <a:gd name="connsiteY16" fmla="*/ 539750 h 1060508"/>
                    <a:gd name="connsiteX17" fmla="*/ 486833 w 1170550"/>
                    <a:gd name="connsiteY17" fmla="*/ 522817 h 1060508"/>
                    <a:gd name="connsiteX18" fmla="*/ 317500 w 1170550"/>
                    <a:gd name="connsiteY18" fmla="*/ 497417 h 1060508"/>
                    <a:gd name="connsiteX19" fmla="*/ 264583 w 1170550"/>
                    <a:gd name="connsiteY19" fmla="*/ 491067 h 1060508"/>
                    <a:gd name="connsiteX20" fmla="*/ 179916 w 1170550"/>
                    <a:gd name="connsiteY20" fmla="*/ 359833 h 1060508"/>
                    <a:gd name="connsiteX21" fmla="*/ 169333 w 1170550"/>
                    <a:gd name="connsiteY21" fmla="*/ 198967 h 1060508"/>
                    <a:gd name="connsiteX22" fmla="*/ 239183 w 1170550"/>
                    <a:gd name="connsiteY22" fmla="*/ 57150 h 1060508"/>
                    <a:gd name="connsiteX23" fmla="*/ 8466 w 1170550"/>
                    <a:gd name="connsiteY23" fmla="*/ 148167 h 1060508"/>
                    <a:gd name="connsiteX0" fmla="*/ 17800 w 1179884"/>
                    <a:gd name="connsiteY0" fmla="*/ 148167 h 1060508"/>
                    <a:gd name="connsiteX1" fmla="*/ 9334 w 1179884"/>
                    <a:gd name="connsiteY1" fmla="*/ 306917 h 1060508"/>
                    <a:gd name="connsiteX2" fmla="*/ 41084 w 1179884"/>
                    <a:gd name="connsiteY2" fmla="*/ 630767 h 1060508"/>
                    <a:gd name="connsiteX3" fmla="*/ 142684 w 1179884"/>
                    <a:gd name="connsiteY3" fmla="*/ 848783 h 1060508"/>
                    <a:gd name="connsiteX4" fmla="*/ 342497 w 1179884"/>
                    <a:gd name="connsiteY4" fmla="*/ 980017 h 1060508"/>
                    <a:gd name="connsiteX5" fmla="*/ 606234 w 1179884"/>
                    <a:gd name="connsiteY5" fmla="*/ 1060450 h 1060508"/>
                    <a:gd name="connsiteX6" fmla="*/ 834834 w 1179884"/>
                    <a:gd name="connsiteY6" fmla="*/ 982133 h 1060508"/>
                    <a:gd name="connsiteX7" fmla="*/ 1114234 w 1179884"/>
                    <a:gd name="connsiteY7" fmla="*/ 772583 h 1060508"/>
                    <a:gd name="connsiteX8" fmla="*/ 1177734 w 1179884"/>
                    <a:gd name="connsiteY8" fmla="*/ 605367 h 1060508"/>
                    <a:gd name="connsiteX9" fmla="*/ 1158684 w 1179884"/>
                    <a:gd name="connsiteY9" fmla="*/ 366183 h 1060508"/>
                    <a:gd name="connsiteX10" fmla="*/ 1097300 w 1179884"/>
                    <a:gd name="connsiteY10" fmla="*/ 205317 h 1060508"/>
                    <a:gd name="connsiteX11" fmla="*/ 1061317 w 1179884"/>
                    <a:gd name="connsiteY11" fmla="*/ 25400 h 1060508"/>
                    <a:gd name="connsiteX12" fmla="*/ 845417 w 1179884"/>
                    <a:gd name="connsiteY12" fmla="*/ 0 h 1060508"/>
                    <a:gd name="connsiteX13" fmla="*/ 923734 w 1179884"/>
                    <a:gd name="connsiteY13" fmla="*/ 143933 h 1060508"/>
                    <a:gd name="connsiteX14" fmla="*/ 930084 w 1179884"/>
                    <a:gd name="connsiteY14" fmla="*/ 311150 h 1060508"/>
                    <a:gd name="connsiteX15" fmla="*/ 809434 w 1179884"/>
                    <a:gd name="connsiteY15" fmla="*/ 480483 h 1060508"/>
                    <a:gd name="connsiteX16" fmla="*/ 589300 w 1179884"/>
                    <a:gd name="connsiteY16" fmla="*/ 539750 h 1060508"/>
                    <a:gd name="connsiteX17" fmla="*/ 496167 w 1179884"/>
                    <a:gd name="connsiteY17" fmla="*/ 522817 h 1060508"/>
                    <a:gd name="connsiteX18" fmla="*/ 326834 w 1179884"/>
                    <a:gd name="connsiteY18" fmla="*/ 497417 h 1060508"/>
                    <a:gd name="connsiteX19" fmla="*/ 273917 w 1179884"/>
                    <a:gd name="connsiteY19" fmla="*/ 491067 h 1060508"/>
                    <a:gd name="connsiteX20" fmla="*/ 189250 w 1179884"/>
                    <a:gd name="connsiteY20" fmla="*/ 359833 h 1060508"/>
                    <a:gd name="connsiteX21" fmla="*/ 178667 w 1179884"/>
                    <a:gd name="connsiteY21" fmla="*/ 198967 h 1060508"/>
                    <a:gd name="connsiteX22" fmla="*/ 248517 w 1179884"/>
                    <a:gd name="connsiteY22" fmla="*/ 57150 h 1060508"/>
                    <a:gd name="connsiteX23" fmla="*/ 17800 w 1179884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3300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92172 w 1182806"/>
                    <a:gd name="connsiteY20" fmla="*/ 35983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48246 w 1182806"/>
                    <a:gd name="connsiteY14" fmla="*/ 31115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  <a:gd name="connsiteX0" fmla="*/ 20722 w 1182806"/>
                    <a:gd name="connsiteY0" fmla="*/ 148167 h 1060508"/>
                    <a:gd name="connsiteX1" fmla="*/ 12256 w 1182806"/>
                    <a:gd name="connsiteY1" fmla="*/ 306917 h 1060508"/>
                    <a:gd name="connsiteX2" fmla="*/ 44006 w 1182806"/>
                    <a:gd name="connsiteY2" fmla="*/ 630767 h 1060508"/>
                    <a:gd name="connsiteX3" fmla="*/ 145606 w 1182806"/>
                    <a:gd name="connsiteY3" fmla="*/ 848783 h 1060508"/>
                    <a:gd name="connsiteX4" fmla="*/ 345419 w 1182806"/>
                    <a:gd name="connsiteY4" fmla="*/ 980017 h 1060508"/>
                    <a:gd name="connsiteX5" fmla="*/ 609156 w 1182806"/>
                    <a:gd name="connsiteY5" fmla="*/ 1060450 h 1060508"/>
                    <a:gd name="connsiteX6" fmla="*/ 837756 w 1182806"/>
                    <a:gd name="connsiteY6" fmla="*/ 982133 h 1060508"/>
                    <a:gd name="connsiteX7" fmla="*/ 1117156 w 1182806"/>
                    <a:gd name="connsiteY7" fmla="*/ 772583 h 1060508"/>
                    <a:gd name="connsiteX8" fmla="*/ 1180656 w 1182806"/>
                    <a:gd name="connsiteY8" fmla="*/ 605367 h 1060508"/>
                    <a:gd name="connsiteX9" fmla="*/ 1161606 w 1182806"/>
                    <a:gd name="connsiteY9" fmla="*/ 366183 h 1060508"/>
                    <a:gd name="connsiteX10" fmla="*/ 1100222 w 1182806"/>
                    <a:gd name="connsiteY10" fmla="*/ 205317 h 1060508"/>
                    <a:gd name="connsiteX11" fmla="*/ 1064239 w 1182806"/>
                    <a:gd name="connsiteY11" fmla="*/ 25400 h 1060508"/>
                    <a:gd name="connsiteX12" fmla="*/ 848339 w 1182806"/>
                    <a:gd name="connsiteY12" fmla="*/ 0 h 1060508"/>
                    <a:gd name="connsiteX13" fmla="*/ 926656 w 1182806"/>
                    <a:gd name="connsiteY13" fmla="*/ 143933 h 1060508"/>
                    <a:gd name="connsiteX14" fmla="*/ 963486 w 1182806"/>
                    <a:gd name="connsiteY14" fmla="*/ 331470 h 1060508"/>
                    <a:gd name="connsiteX15" fmla="*/ 812356 w 1182806"/>
                    <a:gd name="connsiteY15" fmla="*/ 480483 h 1060508"/>
                    <a:gd name="connsiteX16" fmla="*/ 592222 w 1182806"/>
                    <a:gd name="connsiteY16" fmla="*/ 539750 h 1060508"/>
                    <a:gd name="connsiteX17" fmla="*/ 499089 w 1182806"/>
                    <a:gd name="connsiteY17" fmla="*/ 522817 h 1060508"/>
                    <a:gd name="connsiteX18" fmla="*/ 329756 w 1182806"/>
                    <a:gd name="connsiteY18" fmla="*/ 497417 h 1060508"/>
                    <a:gd name="connsiteX19" fmla="*/ 276839 w 1182806"/>
                    <a:gd name="connsiteY19" fmla="*/ 491067 h 1060508"/>
                    <a:gd name="connsiteX20" fmla="*/ 166772 w 1182806"/>
                    <a:gd name="connsiteY20" fmla="*/ 349673 h 1060508"/>
                    <a:gd name="connsiteX21" fmla="*/ 181589 w 1182806"/>
                    <a:gd name="connsiteY21" fmla="*/ 198967 h 1060508"/>
                    <a:gd name="connsiteX22" fmla="*/ 251439 w 1182806"/>
                    <a:gd name="connsiteY22" fmla="*/ 57150 h 1060508"/>
                    <a:gd name="connsiteX23" fmla="*/ 20722 w 1182806"/>
                    <a:gd name="connsiteY23" fmla="*/ 148167 h 1060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182806" h="1060508">
                      <a:moveTo>
                        <a:pt x="20722" y="148167"/>
                      </a:moveTo>
                      <a:lnTo>
                        <a:pt x="12256" y="306917"/>
                      </a:lnTo>
                      <a:cubicBezTo>
                        <a:pt x="-17801" y="409787"/>
                        <a:pt x="13103" y="522817"/>
                        <a:pt x="44006" y="630767"/>
                      </a:cubicBezTo>
                      <a:cubicBezTo>
                        <a:pt x="77873" y="703439"/>
                        <a:pt x="86339" y="765951"/>
                        <a:pt x="145606" y="848783"/>
                      </a:cubicBezTo>
                      <a:cubicBezTo>
                        <a:pt x="252850" y="921314"/>
                        <a:pt x="238175" y="927806"/>
                        <a:pt x="345419" y="980017"/>
                      </a:cubicBezTo>
                      <a:cubicBezTo>
                        <a:pt x="397771" y="1013601"/>
                        <a:pt x="531404" y="1062426"/>
                        <a:pt x="609156" y="1060450"/>
                      </a:cubicBezTo>
                      <a:cubicBezTo>
                        <a:pt x="695516" y="1049584"/>
                        <a:pt x="761556" y="1008239"/>
                        <a:pt x="837756" y="982133"/>
                      </a:cubicBezTo>
                      <a:cubicBezTo>
                        <a:pt x="930889" y="912283"/>
                        <a:pt x="1034183" y="872913"/>
                        <a:pt x="1117156" y="772583"/>
                      </a:cubicBezTo>
                      <a:cubicBezTo>
                        <a:pt x="1138323" y="716844"/>
                        <a:pt x="1184889" y="671266"/>
                        <a:pt x="1180656" y="605367"/>
                      </a:cubicBezTo>
                      <a:cubicBezTo>
                        <a:pt x="1188064" y="537634"/>
                        <a:pt x="1175012" y="432858"/>
                        <a:pt x="1161606" y="366183"/>
                      </a:cubicBezTo>
                      <a:cubicBezTo>
                        <a:pt x="1148200" y="299508"/>
                        <a:pt x="1120683" y="258939"/>
                        <a:pt x="1100222" y="205317"/>
                      </a:cubicBezTo>
                      <a:lnTo>
                        <a:pt x="1064239" y="25400"/>
                      </a:lnTo>
                      <a:lnTo>
                        <a:pt x="848339" y="0"/>
                      </a:lnTo>
                      <a:lnTo>
                        <a:pt x="926656" y="143933"/>
                      </a:lnTo>
                      <a:cubicBezTo>
                        <a:pt x="933853" y="199672"/>
                        <a:pt x="981689" y="250331"/>
                        <a:pt x="963486" y="331470"/>
                      </a:cubicBezTo>
                      <a:cubicBezTo>
                        <a:pt x="938509" y="423474"/>
                        <a:pt x="852573" y="424039"/>
                        <a:pt x="812356" y="480483"/>
                      </a:cubicBezTo>
                      <a:lnTo>
                        <a:pt x="592222" y="539750"/>
                      </a:lnTo>
                      <a:lnTo>
                        <a:pt x="499089" y="522817"/>
                      </a:lnTo>
                      <a:lnTo>
                        <a:pt x="329756" y="497417"/>
                      </a:lnTo>
                      <a:lnTo>
                        <a:pt x="276839" y="491067"/>
                      </a:lnTo>
                      <a:cubicBezTo>
                        <a:pt x="248617" y="447322"/>
                        <a:pt x="194994" y="423898"/>
                        <a:pt x="166772" y="349673"/>
                      </a:cubicBezTo>
                      <a:cubicBezTo>
                        <a:pt x="163244" y="296051"/>
                        <a:pt x="154637" y="283069"/>
                        <a:pt x="181589" y="198967"/>
                      </a:cubicBezTo>
                      <a:cubicBezTo>
                        <a:pt x="204872" y="131375"/>
                        <a:pt x="228156" y="104422"/>
                        <a:pt x="251439" y="57150"/>
                      </a:cubicBezTo>
                      <a:lnTo>
                        <a:pt x="20722" y="14816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444500" dist="12700" dir="378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7" name="Oval 476"/>
                <p:cNvSpPr/>
                <p:nvPr/>
              </p:nvSpPr>
              <p:spPr>
                <a:xfrm>
                  <a:off x="2951457" y="3145647"/>
                  <a:ext cx="281060" cy="172175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8" name="Freeform 477"/>
                <p:cNvSpPr/>
                <p:nvPr/>
              </p:nvSpPr>
              <p:spPr>
                <a:xfrm>
                  <a:off x="2608263" y="3118763"/>
                  <a:ext cx="924982" cy="224976"/>
                </a:xfrm>
                <a:custGeom>
                  <a:avLst/>
                  <a:gdLst>
                    <a:gd name="connsiteX0" fmla="*/ 245533 w 759883"/>
                    <a:gd name="connsiteY0" fmla="*/ 14817 h 156634"/>
                    <a:gd name="connsiteX1" fmla="*/ 133350 w 759883"/>
                    <a:gd name="connsiteY1" fmla="*/ 59267 h 156634"/>
                    <a:gd name="connsiteX2" fmla="*/ 0 w 759883"/>
                    <a:gd name="connsiteY2" fmla="*/ 67734 h 156634"/>
                    <a:gd name="connsiteX3" fmla="*/ 160867 w 759883"/>
                    <a:gd name="connsiteY3" fmla="*/ 156634 h 156634"/>
                    <a:gd name="connsiteX4" fmla="*/ 376767 w 759883"/>
                    <a:gd name="connsiteY4" fmla="*/ 129117 h 156634"/>
                    <a:gd name="connsiteX5" fmla="*/ 416983 w 759883"/>
                    <a:gd name="connsiteY5" fmla="*/ 57150 h 156634"/>
                    <a:gd name="connsiteX6" fmla="*/ 459317 w 759883"/>
                    <a:gd name="connsiteY6" fmla="*/ 122767 h 156634"/>
                    <a:gd name="connsiteX7" fmla="*/ 639233 w 759883"/>
                    <a:gd name="connsiteY7" fmla="*/ 141817 h 156634"/>
                    <a:gd name="connsiteX8" fmla="*/ 759883 w 759883"/>
                    <a:gd name="connsiteY8" fmla="*/ 42334 h 156634"/>
                    <a:gd name="connsiteX9" fmla="*/ 628650 w 759883"/>
                    <a:gd name="connsiteY9" fmla="*/ 55034 h 156634"/>
                    <a:gd name="connsiteX10" fmla="*/ 529167 w 759883"/>
                    <a:gd name="connsiteY10" fmla="*/ 0 h 156634"/>
                    <a:gd name="connsiteX11" fmla="*/ 245533 w 759883"/>
                    <a:gd name="connsiteY11" fmla="*/ 14817 h 156634"/>
                    <a:gd name="connsiteX0" fmla="*/ 267758 w 782108"/>
                    <a:gd name="connsiteY0" fmla="*/ 14817 h 156634"/>
                    <a:gd name="connsiteX1" fmla="*/ 155575 w 782108"/>
                    <a:gd name="connsiteY1" fmla="*/ 5926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50875 w 782108"/>
                    <a:gd name="connsiteY9" fmla="*/ 55034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782108"/>
                    <a:gd name="connsiteY0" fmla="*/ 14817 h 156634"/>
                    <a:gd name="connsiteX1" fmla="*/ 158750 w 782108"/>
                    <a:gd name="connsiteY1" fmla="*/ 40217 h 156634"/>
                    <a:gd name="connsiteX2" fmla="*/ 0 w 782108"/>
                    <a:gd name="connsiteY2" fmla="*/ 34396 h 156634"/>
                    <a:gd name="connsiteX3" fmla="*/ 183092 w 782108"/>
                    <a:gd name="connsiteY3" fmla="*/ 156634 h 156634"/>
                    <a:gd name="connsiteX4" fmla="*/ 398992 w 782108"/>
                    <a:gd name="connsiteY4" fmla="*/ 129117 h 156634"/>
                    <a:gd name="connsiteX5" fmla="*/ 439208 w 782108"/>
                    <a:gd name="connsiteY5" fmla="*/ 57150 h 156634"/>
                    <a:gd name="connsiteX6" fmla="*/ 481542 w 782108"/>
                    <a:gd name="connsiteY6" fmla="*/ 122767 h 156634"/>
                    <a:gd name="connsiteX7" fmla="*/ 661458 w 782108"/>
                    <a:gd name="connsiteY7" fmla="*/ 141817 h 156634"/>
                    <a:gd name="connsiteX8" fmla="*/ 782108 w 782108"/>
                    <a:gd name="connsiteY8" fmla="*/ 42334 h 156634"/>
                    <a:gd name="connsiteX9" fmla="*/ 677862 w 782108"/>
                    <a:gd name="connsiteY9" fmla="*/ 39159 h 156634"/>
                    <a:gd name="connsiteX10" fmla="*/ 551392 w 782108"/>
                    <a:gd name="connsiteY10" fmla="*/ 0 h 156634"/>
                    <a:gd name="connsiteX11" fmla="*/ 267758 w 782108"/>
                    <a:gd name="connsiteY11" fmla="*/ 14817 h 156634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77862 w 851958"/>
                    <a:gd name="connsiteY9" fmla="*/ 3968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8750 w 851958"/>
                    <a:gd name="connsiteY1" fmla="*/ 40745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67758 w 851958"/>
                    <a:gd name="connsiteY0" fmla="*/ 15345 h 157162"/>
                    <a:gd name="connsiteX1" fmla="*/ 155575 w 851958"/>
                    <a:gd name="connsiteY1" fmla="*/ 23282 h 157162"/>
                    <a:gd name="connsiteX2" fmla="*/ 0 w 851958"/>
                    <a:gd name="connsiteY2" fmla="*/ 34924 h 157162"/>
                    <a:gd name="connsiteX3" fmla="*/ 183092 w 851958"/>
                    <a:gd name="connsiteY3" fmla="*/ 157162 h 157162"/>
                    <a:gd name="connsiteX4" fmla="*/ 398992 w 851958"/>
                    <a:gd name="connsiteY4" fmla="*/ 129645 h 157162"/>
                    <a:gd name="connsiteX5" fmla="*/ 439208 w 851958"/>
                    <a:gd name="connsiteY5" fmla="*/ 57678 h 157162"/>
                    <a:gd name="connsiteX6" fmla="*/ 481542 w 851958"/>
                    <a:gd name="connsiteY6" fmla="*/ 123295 h 157162"/>
                    <a:gd name="connsiteX7" fmla="*/ 661458 w 851958"/>
                    <a:gd name="connsiteY7" fmla="*/ 142345 h 157162"/>
                    <a:gd name="connsiteX8" fmla="*/ 851958 w 851958"/>
                    <a:gd name="connsiteY8" fmla="*/ 0 h 157162"/>
                    <a:gd name="connsiteX9" fmla="*/ 690562 w 851958"/>
                    <a:gd name="connsiteY9" fmla="*/ 20637 h 157162"/>
                    <a:gd name="connsiteX10" fmla="*/ 551392 w 851958"/>
                    <a:gd name="connsiteY10" fmla="*/ 528 h 157162"/>
                    <a:gd name="connsiteX11" fmla="*/ 267758 w 851958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6212 w 872595"/>
                    <a:gd name="connsiteY1" fmla="*/ 23282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57162"/>
                    <a:gd name="connsiteX1" fmla="*/ 177799 w 872595"/>
                    <a:gd name="connsiteY1" fmla="*/ 28044 h 157162"/>
                    <a:gd name="connsiteX2" fmla="*/ 0 w 872595"/>
                    <a:gd name="connsiteY2" fmla="*/ 1587 h 157162"/>
                    <a:gd name="connsiteX3" fmla="*/ 203729 w 872595"/>
                    <a:gd name="connsiteY3" fmla="*/ 157162 h 157162"/>
                    <a:gd name="connsiteX4" fmla="*/ 419629 w 872595"/>
                    <a:gd name="connsiteY4" fmla="*/ 129645 h 157162"/>
                    <a:gd name="connsiteX5" fmla="*/ 459845 w 872595"/>
                    <a:gd name="connsiteY5" fmla="*/ 57678 h 157162"/>
                    <a:gd name="connsiteX6" fmla="*/ 502179 w 872595"/>
                    <a:gd name="connsiteY6" fmla="*/ 123295 h 157162"/>
                    <a:gd name="connsiteX7" fmla="*/ 682095 w 872595"/>
                    <a:gd name="connsiteY7" fmla="*/ 142345 h 157162"/>
                    <a:gd name="connsiteX8" fmla="*/ 872595 w 872595"/>
                    <a:gd name="connsiteY8" fmla="*/ 0 h 157162"/>
                    <a:gd name="connsiteX9" fmla="*/ 711199 w 872595"/>
                    <a:gd name="connsiteY9" fmla="*/ 20637 h 157162"/>
                    <a:gd name="connsiteX10" fmla="*/ 572029 w 872595"/>
                    <a:gd name="connsiteY10" fmla="*/ 528 h 157162"/>
                    <a:gd name="connsiteX11" fmla="*/ 288395 w 872595"/>
                    <a:gd name="connsiteY11" fmla="*/ 15345 h 157162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2095 w 872595"/>
                    <a:gd name="connsiteY7" fmla="*/ 142345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60201"/>
                    <a:gd name="connsiteX1" fmla="*/ 177799 w 872595"/>
                    <a:gd name="connsiteY1" fmla="*/ 28044 h 160201"/>
                    <a:gd name="connsiteX2" fmla="*/ 0 w 872595"/>
                    <a:gd name="connsiteY2" fmla="*/ 1587 h 160201"/>
                    <a:gd name="connsiteX3" fmla="*/ 203729 w 872595"/>
                    <a:gd name="connsiteY3" fmla="*/ 157162 h 160201"/>
                    <a:gd name="connsiteX4" fmla="*/ 419629 w 872595"/>
                    <a:gd name="connsiteY4" fmla="*/ 129645 h 160201"/>
                    <a:gd name="connsiteX5" fmla="*/ 459845 w 872595"/>
                    <a:gd name="connsiteY5" fmla="*/ 57678 h 160201"/>
                    <a:gd name="connsiteX6" fmla="*/ 502179 w 872595"/>
                    <a:gd name="connsiteY6" fmla="*/ 123295 h 160201"/>
                    <a:gd name="connsiteX7" fmla="*/ 688445 w 872595"/>
                    <a:gd name="connsiteY7" fmla="*/ 150282 h 160201"/>
                    <a:gd name="connsiteX8" fmla="*/ 872595 w 872595"/>
                    <a:gd name="connsiteY8" fmla="*/ 0 h 160201"/>
                    <a:gd name="connsiteX9" fmla="*/ 711199 w 872595"/>
                    <a:gd name="connsiteY9" fmla="*/ 20637 h 160201"/>
                    <a:gd name="connsiteX10" fmla="*/ 572029 w 872595"/>
                    <a:gd name="connsiteY10" fmla="*/ 528 h 160201"/>
                    <a:gd name="connsiteX11" fmla="*/ 288395 w 872595"/>
                    <a:gd name="connsiteY11" fmla="*/ 15345 h 160201"/>
                    <a:gd name="connsiteX0" fmla="*/ 288395 w 872595"/>
                    <a:gd name="connsiteY0" fmla="*/ 15345 h 158805"/>
                    <a:gd name="connsiteX1" fmla="*/ 177799 w 872595"/>
                    <a:gd name="connsiteY1" fmla="*/ 28044 h 158805"/>
                    <a:gd name="connsiteX2" fmla="*/ 0 w 872595"/>
                    <a:gd name="connsiteY2" fmla="*/ 1587 h 158805"/>
                    <a:gd name="connsiteX3" fmla="*/ 203729 w 872595"/>
                    <a:gd name="connsiteY3" fmla="*/ 155574 h 158805"/>
                    <a:gd name="connsiteX4" fmla="*/ 419629 w 872595"/>
                    <a:gd name="connsiteY4" fmla="*/ 129645 h 158805"/>
                    <a:gd name="connsiteX5" fmla="*/ 459845 w 872595"/>
                    <a:gd name="connsiteY5" fmla="*/ 57678 h 158805"/>
                    <a:gd name="connsiteX6" fmla="*/ 502179 w 872595"/>
                    <a:gd name="connsiteY6" fmla="*/ 123295 h 158805"/>
                    <a:gd name="connsiteX7" fmla="*/ 688445 w 872595"/>
                    <a:gd name="connsiteY7" fmla="*/ 150282 h 158805"/>
                    <a:gd name="connsiteX8" fmla="*/ 872595 w 872595"/>
                    <a:gd name="connsiteY8" fmla="*/ 0 h 158805"/>
                    <a:gd name="connsiteX9" fmla="*/ 711199 w 872595"/>
                    <a:gd name="connsiteY9" fmla="*/ 20637 h 158805"/>
                    <a:gd name="connsiteX10" fmla="*/ 572029 w 872595"/>
                    <a:gd name="connsiteY10" fmla="*/ 528 h 158805"/>
                    <a:gd name="connsiteX11" fmla="*/ 288395 w 872595"/>
                    <a:gd name="connsiteY11" fmla="*/ 15345 h 158805"/>
                    <a:gd name="connsiteX0" fmla="*/ 288395 w 897995"/>
                    <a:gd name="connsiteY0" fmla="*/ 64558 h 208018"/>
                    <a:gd name="connsiteX1" fmla="*/ 177799 w 897995"/>
                    <a:gd name="connsiteY1" fmla="*/ 77257 h 208018"/>
                    <a:gd name="connsiteX2" fmla="*/ 0 w 897995"/>
                    <a:gd name="connsiteY2" fmla="*/ 50800 h 208018"/>
                    <a:gd name="connsiteX3" fmla="*/ 203729 w 897995"/>
                    <a:gd name="connsiteY3" fmla="*/ 204787 h 208018"/>
                    <a:gd name="connsiteX4" fmla="*/ 419629 w 897995"/>
                    <a:gd name="connsiteY4" fmla="*/ 178858 h 208018"/>
                    <a:gd name="connsiteX5" fmla="*/ 459845 w 897995"/>
                    <a:gd name="connsiteY5" fmla="*/ 106891 h 208018"/>
                    <a:gd name="connsiteX6" fmla="*/ 502179 w 897995"/>
                    <a:gd name="connsiteY6" fmla="*/ 172508 h 208018"/>
                    <a:gd name="connsiteX7" fmla="*/ 688445 w 897995"/>
                    <a:gd name="connsiteY7" fmla="*/ 199495 h 208018"/>
                    <a:gd name="connsiteX8" fmla="*/ 897995 w 897995"/>
                    <a:gd name="connsiteY8" fmla="*/ 0 h 208018"/>
                    <a:gd name="connsiteX9" fmla="*/ 711199 w 897995"/>
                    <a:gd name="connsiteY9" fmla="*/ 69850 h 208018"/>
                    <a:gd name="connsiteX10" fmla="*/ 572029 w 897995"/>
                    <a:gd name="connsiteY10" fmla="*/ 49741 h 208018"/>
                    <a:gd name="connsiteX11" fmla="*/ 288395 w 897995"/>
                    <a:gd name="connsiteY11" fmla="*/ 64558 h 20801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11199 w 897995"/>
                    <a:gd name="connsiteY9" fmla="*/ 76200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27074 w 897995"/>
                    <a:gd name="connsiteY9" fmla="*/ 587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688445 w 897995"/>
                    <a:gd name="connsiteY7" fmla="*/ 205845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4368"/>
                    <a:gd name="connsiteX1" fmla="*/ 177799 w 897995"/>
                    <a:gd name="connsiteY1" fmla="*/ 83607 h 214368"/>
                    <a:gd name="connsiteX2" fmla="*/ 0 w 897995"/>
                    <a:gd name="connsiteY2" fmla="*/ 57150 h 214368"/>
                    <a:gd name="connsiteX3" fmla="*/ 203729 w 897995"/>
                    <a:gd name="connsiteY3" fmla="*/ 211137 h 214368"/>
                    <a:gd name="connsiteX4" fmla="*/ 419629 w 897995"/>
                    <a:gd name="connsiteY4" fmla="*/ 185208 h 214368"/>
                    <a:gd name="connsiteX5" fmla="*/ 459845 w 897995"/>
                    <a:gd name="connsiteY5" fmla="*/ 113241 h 214368"/>
                    <a:gd name="connsiteX6" fmla="*/ 502179 w 897995"/>
                    <a:gd name="connsiteY6" fmla="*/ 178858 h 214368"/>
                    <a:gd name="connsiteX7" fmla="*/ 720195 w 897995"/>
                    <a:gd name="connsiteY7" fmla="*/ 207433 h 214368"/>
                    <a:gd name="connsiteX8" fmla="*/ 897995 w 897995"/>
                    <a:gd name="connsiteY8" fmla="*/ 0 h 214368"/>
                    <a:gd name="connsiteX9" fmla="*/ 706437 w 897995"/>
                    <a:gd name="connsiteY9" fmla="*/ 71437 h 214368"/>
                    <a:gd name="connsiteX10" fmla="*/ 572029 w 897995"/>
                    <a:gd name="connsiteY10" fmla="*/ 56091 h 214368"/>
                    <a:gd name="connsiteX11" fmla="*/ 288395 w 897995"/>
                    <a:gd name="connsiteY11" fmla="*/ 70908 h 214368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78858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17061"/>
                    <a:gd name="connsiteX1" fmla="*/ 177799 w 897995"/>
                    <a:gd name="connsiteY1" fmla="*/ 83607 h 217061"/>
                    <a:gd name="connsiteX2" fmla="*/ 0 w 897995"/>
                    <a:gd name="connsiteY2" fmla="*/ 57150 h 217061"/>
                    <a:gd name="connsiteX3" fmla="*/ 203729 w 897995"/>
                    <a:gd name="connsiteY3" fmla="*/ 211137 h 217061"/>
                    <a:gd name="connsiteX4" fmla="*/ 411692 w 897995"/>
                    <a:gd name="connsiteY4" fmla="*/ 197908 h 217061"/>
                    <a:gd name="connsiteX5" fmla="*/ 459845 w 897995"/>
                    <a:gd name="connsiteY5" fmla="*/ 113241 h 217061"/>
                    <a:gd name="connsiteX6" fmla="*/ 502179 w 897995"/>
                    <a:gd name="connsiteY6" fmla="*/ 194733 h 217061"/>
                    <a:gd name="connsiteX7" fmla="*/ 720195 w 897995"/>
                    <a:gd name="connsiteY7" fmla="*/ 207433 h 217061"/>
                    <a:gd name="connsiteX8" fmla="*/ 897995 w 897995"/>
                    <a:gd name="connsiteY8" fmla="*/ 0 h 217061"/>
                    <a:gd name="connsiteX9" fmla="*/ 706437 w 897995"/>
                    <a:gd name="connsiteY9" fmla="*/ 71437 h 217061"/>
                    <a:gd name="connsiteX10" fmla="*/ 572029 w 897995"/>
                    <a:gd name="connsiteY10" fmla="*/ 56091 h 217061"/>
                    <a:gd name="connsiteX11" fmla="*/ 288395 w 897995"/>
                    <a:gd name="connsiteY11" fmla="*/ 70908 h 217061"/>
                    <a:gd name="connsiteX0" fmla="*/ 288395 w 897995"/>
                    <a:gd name="connsiteY0" fmla="*/ 70908 h 221252"/>
                    <a:gd name="connsiteX1" fmla="*/ 177799 w 897995"/>
                    <a:gd name="connsiteY1" fmla="*/ 83607 h 221252"/>
                    <a:gd name="connsiteX2" fmla="*/ 0 w 897995"/>
                    <a:gd name="connsiteY2" fmla="*/ 57150 h 221252"/>
                    <a:gd name="connsiteX3" fmla="*/ 203729 w 897995"/>
                    <a:gd name="connsiteY3" fmla="*/ 211137 h 221252"/>
                    <a:gd name="connsiteX4" fmla="*/ 411692 w 897995"/>
                    <a:gd name="connsiteY4" fmla="*/ 207433 h 221252"/>
                    <a:gd name="connsiteX5" fmla="*/ 459845 w 897995"/>
                    <a:gd name="connsiteY5" fmla="*/ 113241 h 221252"/>
                    <a:gd name="connsiteX6" fmla="*/ 502179 w 897995"/>
                    <a:gd name="connsiteY6" fmla="*/ 194733 h 221252"/>
                    <a:gd name="connsiteX7" fmla="*/ 720195 w 897995"/>
                    <a:gd name="connsiteY7" fmla="*/ 207433 h 221252"/>
                    <a:gd name="connsiteX8" fmla="*/ 897995 w 897995"/>
                    <a:gd name="connsiteY8" fmla="*/ 0 h 221252"/>
                    <a:gd name="connsiteX9" fmla="*/ 706437 w 897995"/>
                    <a:gd name="connsiteY9" fmla="*/ 71437 h 221252"/>
                    <a:gd name="connsiteX10" fmla="*/ 572029 w 897995"/>
                    <a:gd name="connsiteY10" fmla="*/ 56091 h 221252"/>
                    <a:gd name="connsiteX11" fmla="*/ 288395 w 897995"/>
                    <a:gd name="connsiteY11" fmla="*/ 70908 h 221252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20195 w 897995"/>
                    <a:gd name="connsiteY7" fmla="*/ 207433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32895 w 897995"/>
                    <a:gd name="connsiteY7" fmla="*/ 196320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26533"/>
                    <a:gd name="connsiteX1" fmla="*/ 177799 w 897995"/>
                    <a:gd name="connsiteY1" fmla="*/ 83607 h 226533"/>
                    <a:gd name="connsiteX2" fmla="*/ 0 w 897995"/>
                    <a:gd name="connsiteY2" fmla="*/ 57150 h 226533"/>
                    <a:gd name="connsiteX3" fmla="*/ 203729 w 897995"/>
                    <a:gd name="connsiteY3" fmla="*/ 211137 h 226533"/>
                    <a:gd name="connsiteX4" fmla="*/ 411692 w 897995"/>
                    <a:gd name="connsiteY4" fmla="*/ 207433 h 226533"/>
                    <a:gd name="connsiteX5" fmla="*/ 459845 w 897995"/>
                    <a:gd name="connsiteY5" fmla="*/ 113241 h 226533"/>
                    <a:gd name="connsiteX6" fmla="*/ 502179 w 897995"/>
                    <a:gd name="connsiteY6" fmla="*/ 194733 h 226533"/>
                    <a:gd name="connsiteX7" fmla="*/ 717020 w 897995"/>
                    <a:gd name="connsiteY7" fmla="*/ 199495 h 226533"/>
                    <a:gd name="connsiteX8" fmla="*/ 897995 w 897995"/>
                    <a:gd name="connsiteY8" fmla="*/ 0 h 226533"/>
                    <a:gd name="connsiteX9" fmla="*/ 706437 w 897995"/>
                    <a:gd name="connsiteY9" fmla="*/ 71437 h 226533"/>
                    <a:gd name="connsiteX10" fmla="*/ 572029 w 897995"/>
                    <a:gd name="connsiteY10" fmla="*/ 56091 h 226533"/>
                    <a:gd name="connsiteX11" fmla="*/ 288395 w 897995"/>
                    <a:gd name="connsiteY11" fmla="*/ 70908 h 226533"/>
                    <a:gd name="connsiteX0" fmla="*/ 288395 w 897995"/>
                    <a:gd name="connsiteY0" fmla="*/ 70908 h 231326"/>
                    <a:gd name="connsiteX1" fmla="*/ 177799 w 897995"/>
                    <a:gd name="connsiteY1" fmla="*/ 83607 h 231326"/>
                    <a:gd name="connsiteX2" fmla="*/ 0 w 897995"/>
                    <a:gd name="connsiteY2" fmla="*/ 57150 h 231326"/>
                    <a:gd name="connsiteX3" fmla="*/ 203729 w 897995"/>
                    <a:gd name="connsiteY3" fmla="*/ 211137 h 231326"/>
                    <a:gd name="connsiteX4" fmla="*/ 411692 w 897995"/>
                    <a:gd name="connsiteY4" fmla="*/ 207433 h 231326"/>
                    <a:gd name="connsiteX5" fmla="*/ 459845 w 897995"/>
                    <a:gd name="connsiteY5" fmla="*/ 113241 h 231326"/>
                    <a:gd name="connsiteX6" fmla="*/ 502179 w 897995"/>
                    <a:gd name="connsiteY6" fmla="*/ 194733 h 231326"/>
                    <a:gd name="connsiteX7" fmla="*/ 717020 w 897995"/>
                    <a:gd name="connsiteY7" fmla="*/ 199495 h 231326"/>
                    <a:gd name="connsiteX8" fmla="*/ 897995 w 897995"/>
                    <a:gd name="connsiteY8" fmla="*/ 0 h 231326"/>
                    <a:gd name="connsiteX9" fmla="*/ 706437 w 897995"/>
                    <a:gd name="connsiteY9" fmla="*/ 71437 h 231326"/>
                    <a:gd name="connsiteX10" fmla="*/ 572029 w 897995"/>
                    <a:gd name="connsiteY10" fmla="*/ 56091 h 231326"/>
                    <a:gd name="connsiteX11" fmla="*/ 288395 w 897995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86808 w 896408"/>
                    <a:gd name="connsiteY0" fmla="*/ 70908 h 231326"/>
                    <a:gd name="connsiteX1" fmla="*/ 176212 w 896408"/>
                    <a:gd name="connsiteY1" fmla="*/ 83607 h 231326"/>
                    <a:gd name="connsiteX2" fmla="*/ 0 w 896408"/>
                    <a:gd name="connsiteY2" fmla="*/ 26987 h 231326"/>
                    <a:gd name="connsiteX3" fmla="*/ 202142 w 896408"/>
                    <a:gd name="connsiteY3" fmla="*/ 211137 h 231326"/>
                    <a:gd name="connsiteX4" fmla="*/ 410105 w 896408"/>
                    <a:gd name="connsiteY4" fmla="*/ 207433 h 231326"/>
                    <a:gd name="connsiteX5" fmla="*/ 458258 w 896408"/>
                    <a:gd name="connsiteY5" fmla="*/ 113241 h 231326"/>
                    <a:gd name="connsiteX6" fmla="*/ 500592 w 896408"/>
                    <a:gd name="connsiteY6" fmla="*/ 194733 h 231326"/>
                    <a:gd name="connsiteX7" fmla="*/ 715433 w 896408"/>
                    <a:gd name="connsiteY7" fmla="*/ 199495 h 231326"/>
                    <a:gd name="connsiteX8" fmla="*/ 896408 w 896408"/>
                    <a:gd name="connsiteY8" fmla="*/ 0 h 231326"/>
                    <a:gd name="connsiteX9" fmla="*/ 704850 w 896408"/>
                    <a:gd name="connsiteY9" fmla="*/ 71437 h 231326"/>
                    <a:gd name="connsiteX10" fmla="*/ 570442 w 896408"/>
                    <a:gd name="connsiteY10" fmla="*/ 56091 h 231326"/>
                    <a:gd name="connsiteX11" fmla="*/ 286808 w 896408"/>
                    <a:gd name="connsiteY11" fmla="*/ 70908 h 231326"/>
                    <a:gd name="connsiteX0" fmla="*/ 297920 w 907520"/>
                    <a:gd name="connsiteY0" fmla="*/ 70908 h 231326"/>
                    <a:gd name="connsiteX1" fmla="*/ 187324 w 907520"/>
                    <a:gd name="connsiteY1" fmla="*/ 83607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7520"/>
                    <a:gd name="connsiteY0" fmla="*/ 70908 h 231326"/>
                    <a:gd name="connsiteX1" fmla="*/ 185736 w 907520"/>
                    <a:gd name="connsiteY1" fmla="*/ 91545 h 231326"/>
                    <a:gd name="connsiteX2" fmla="*/ 0 w 907520"/>
                    <a:gd name="connsiteY2" fmla="*/ 39687 h 231326"/>
                    <a:gd name="connsiteX3" fmla="*/ 213254 w 907520"/>
                    <a:gd name="connsiteY3" fmla="*/ 211137 h 231326"/>
                    <a:gd name="connsiteX4" fmla="*/ 421217 w 907520"/>
                    <a:gd name="connsiteY4" fmla="*/ 207433 h 231326"/>
                    <a:gd name="connsiteX5" fmla="*/ 469370 w 907520"/>
                    <a:gd name="connsiteY5" fmla="*/ 113241 h 231326"/>
                    <a:gd name="connsiteX6" fmla="*/ 511704 w 907520"/>
                    <a:gd name="connsiteY6" fmla="*/ 194733 h 231326"/>
                    <a:gd name="connsiteX7" fmla="*/ 726545 w 907520"/>
                    <a:gd name="connsiteY7" fmla="*/ 199495 h 231326"/>
                    <a:gd name="connsiteX8" fmla="*/ 907520 w 907520"/>
                    <a:gd name="connsiteY8" fmla="*/ 0 h 231326"/>
                    <a:gd name="connsiteX9" fmla="*/ 715962 w 907520"/>
                    <a:gd name="connsiteY9" fmla="*/ 71437 h 231326"/>
                    <a:gd name="connsiteX10" fmla="*/ 581554 w 907520"/>
                    <a:gd name="connsiteY10" fmla="*/ 56091 h 231326"/>
                    <a:gd name="connsiteX11" fmla="*/ 297920 w 907520"/>
                    <a:gd name="connsiteY11" fmla="*/ 70908 h 23132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11704 w 905932"/>
                    <a:gd name="connsiteY6" fmla="*/ 188383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9370 w 905932"/>
                    <a:gd name="connsiteY5" fmla="*/ 106891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297920 w 905932"/>
                    <a:gd name="connsiteY0" fmla="*/ 64558 h 224976"/>
                    <a:gd name="connsiteX1" fmla="*/ 185736 w 905932"/>
                    <a:gd name="connsiteY1" fmla="*/ 85195 h 224976"/>
                    <a:gd name="connsiteX2" fmla="*/ 0 w 905932"/>
                    <a:gd name="connsiteY2" fmla="*/ 33337 h 224976"/>
                    <a:gd name="connsiteX3" fmla="*/ 213254 w 905932"/>
                    <a:gd name="connsiteY3" fmla="*/ 204787 h 224976"/>
                    <a:gd name="connsiteX4" fmla="*/ 421217 w 905932"/>
                    <a:gd name="connsiteY4" fmla="*/ 201083 h 224976"/>
                    <a:gd name="connsiteX5" fmla="*/ 467782 w 905932"/>
                    <a:gd name="connsiteY5" fmla="*/ 140229 h 224976"/>
                    <a:gd name="connsiteX6" fmla="*/ 506942 w 905932"/>
                    <a:gd name="connsiteY6" fmla="*/ 199495 h 224976"/>
                    <a:gd name="connsiteX7" fmla="*/ 726545 w 905932"/>
                    <a:gd name="connsiteY7" fmla="*/ 193145 h 224976"/>
                    <a:gd name="connsiteX8" fmla="*/ 905932 w 905932"/>
                    <a:gd name="connsiteY8" fmla="*/ 0 h 224976"/>
                    <a:gd name="connsiteX9" fmla="*/ 715962 w 905932"/>
                    <a:gd name="connsiteY9" fmla="*/ 65087 h 224976"/>
                    <a:gd name="connsiteX10" fmla="*/ 581554 w 905932"/>
                    <a:gd name="connsiteY10" fmla="*/ 49741 h 224976"/>
                    <a:gd name="connsiteX11" fmla="*/ 297920 w 905932"/>
                    <a:gd name="connsiteY11" fmla="*/ 64558 h 224976"/>
                    <a:gd name="connsiteX0" fmla="*/ 316970 w 924982"/>
                    <a:gd name="connsiteY0" fmla="*/ 64558 h 224976"/>
                    <a:gd name="connsiteX1" fmla="*/ 204786 w 924982"/>
                    <a:gd name="connsiteY1" fmla="*/ 85195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  <a:gd name="connsiteX0" fmla="*/ 316970 w 924982"/>
                    <a:gd name="connsiteY0" fmla="*/ 64558 h 224976"/>
                    <a:gd name="connsiteX1" fmla="*/ 230186 w 924982"/>
                    <a:gd name="connsiteY1" fmla="*/ 83608 h 224976"/>
                    <a:gd name="connsiteX2" fmla="*/ 0 w 924982"/>
                    <a:gd name="connsiteY2" fmla="*/ 20637 h 224976"/>
                    <a:gd name="connsiteX3" fmla="*/ 232304 w 924982"/>
                    <a:gd name="connsiteY3" fmla="*/ 204787 h 224976"/>
                    <a:gd name="connsiteX4" fmla="*/ 440267 w 924982"/>
                    <a:gd name="connsiteY4" fmla="*/ 201083 h 224976"/>
                    <a:gd name="connsiteX5" fmla="*/ 486832 w 924982"/>
                    <a:gd name="connsiteY5" fmla="*/ 140229 h 224976"/>
                    <a:gd name="connsiteX6" fmla="*/ 525992 w 924982"/>
                    <a:gd name="connsiteY6" fmla="*/ 199495 h 224976"/>
                    <a:gd name="connsiteX7" fmla="*/ 745595 w 924982"/>
                    <a:gd name="connsiteY7" fmla="*/ 193145 h 224976"/>
                    <a:gd name="connsiteX8" fmla="*/ 924982 w 924982"/>
                    <a:gd name="connsiteY8" fmla="*/ 0 h 224976"/>
                    <a:gd name="connsiteX9" fmla="*/ 735012 w 924982"/>
                    <a:gd name="connsiteY9" fmla="*/ 65087 h 224976"/>
                    <a:gd name="connsiteX10" fmla="*/ 600604 w 924982"/>
                    <a:gd name="connsiteY10" fmla="*/ 49741 h 224976"/>
                    <a:gd name="connsiteX11" fmla="*/ 316970 w 924982"/>
                    <a:gd name="connsiteY11" fmla="*/ 64558 h 224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4982" h="224976">
                      <a:moveTo>
                        <a:pt x="316970" y="64558"/>
                      </a:moveTo>
                      <a:cubicBezTo>
                        <a:pt x="282751" y="71966"/>
                        <a:pt x="277105" y="80963"/>
                        <a:pt x="230186" y="83608"/>
                      </a:cubicBezTo>
                      <a:cubicBezTo>
                        <a:pt x="144461" y="76376"/>
                        <a:pt x="61912" y="42156"/>
                        <a:pt x="0" y="20637"/>
                      </a:cubicBezTo>
                      <a:cubicBezTo>
                        <a:pt x="64735" y="93132"/>
                        <a:pt x="156456" y="173566"/>
                        <a:pt x="232304" y="204787"/>
                      </a:cubicBezTo>
                      <a:cubicBezTo>
                        <a:pt x="321733" y="228953"/>
                        <a:pt x="381000" y="235655"/>
                        <a:pt x="440267" y="201083"/>
                      </a:cubicBezTo>
                      <a:cubicBezTo>
                        <a:pt x="471134" y="180269"/>
                        <a:pt x="468663" y="175331"/>
                        <a:pt x="486832" y="140229"/>
                      </a:cubicBezTo>
                      <a:cubicBezTo>
                        <a:pt x="502530" y="177976"/>
                        <a:pt x="502356" y="177623"/>
                        <a:pt x="525992" y="199495"/>
                      </a:cubicBezTo>
                      <a:cubicBezTo>
                        <a:pt x="570089" y="242357"/>
                        <a:pt x="685622" y="215370"/>
                        <a:pt x="745595" y="193145"/>
                      </a:cubicBezTo>
                      <a:cubicBezTo>
                        <a:pt x="813857" y="147285"/>
                        <a:pt x="871007" y="61735"/>
                        <a:pt x="924982" y="0"/>
                      </a:cubicBezTo>
                      <a:cubicBezTo>
                        <a:pt x="871183" y="13229"/>
                        <a:pt x="795161" y="59796"/>
                        <a:pt x="735012" y="65087"/>
                      </a:cubicBezTo>
                      <a:cubicBezTo>
                        <a:pt x="674335" y="63147"/>
                        <a:pt x="646994" y="56444"/>
                        <a:pt x="600604" y="49741"/>
                      </a:cubicBezTo>
                      <a:lnTo>
                        <a:pt x="316970" y="6455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9" name="Oval 478"/>
                <p:cNvSpPr/>
                <p:nvPr/>
              </p:nvSpPr>
              <p:spPr>
                <a:xfrm>
                  <a:off x="2881641" y="2983448"/>
                  <a:ext cx="393614" cy="241125"/>
                </a:xfrm>
                <a:prstGeom prst="ellipse">
                  <a:avLst/>
                </a:prstGeom>
                <a:solidFill>
                  <a:srgbClr val="F8ABA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0" name="Oval 479"/>
                <p:cNvSpPr/>
                <p:nvPr/>
              </p:nvSpPr>
              <p:spPr>
                <a:xfrm>
                  <a:off x="3091987" y="3045960"/>
                  <a:ext cx="111617" cy="68376"/>
                </a:xfrm>
                <a:prstGeom prst="ellipse">
                  <a:avLst/>
                </a:prstGeom>
                <a:solidFill>
                  <a:srgbClr val="FABBB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7" name="Freeform 486"/>
                <p:cNvSpPr/>
                <p:nvPr/>
              </p:nvSpPr>
              <p:spPr>
                <a:xfrm>
                  <a:off x="2335576" y="2189557"/>
                  <a:ext cx="1222872" cy="1065600"/>
                </a:xfrm>
                <a:custGeom>
                  <a:avLst/>
                  <a:gdLst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396607 h 1046602"/>
                    <a:gd name="connsiteX1" fmla="*/ 991518 w 1222872"/>
                    <a:gd name="connsiteY1" fmla="*/ 0 h 1046602"/>
                    <a:gd name="connsiteX2" fmla="*/ 462708 w 1222872"/>
                    <a:gd name="connsiteY2" fmla="*/ 22033 h 1046602"/>
                    <a:gd name="connsiteX3" fmla="*/ 11017 w 1222872"/>
                    <a:gd name="connsiteY3" fmla="*/ 407624 h 1046602"/>
                    <a:gd name="connsiteX4" fmla="*/ 0 w 1222872"/>
                    <a:gd name="connsiteY4" fmla="*/ 969484 h 1046602"/>
                    <a:gd name="connsiteX5" fmla="*/ 33051 w 1222872"/>
                    <a:gd name="connsiteY5" fmla="*/ 1046602 h 1046602"/>
                    <a:gd name="connsiteX6" fmla="*/ 165253 w 1222872"/>
                    <a:gd name="connsiteY6" fmla="*/ 771180 h 1046602"/>
                    <a:gd name="connsiteX7" fmla="*/ 319489 w 1222872"/>
                    <a:gd name="connsiteY7" fmla="*/ 506776 h 1046602"/>
                    <a:gd name="connsiteX8" fmla="*/ 1222872 w 1222872"/>
                    <a:gd name="connsiteY8" fmla="*/ 396607 h 1046602"/>
                    <a:gd name="connsiteX0" fmla="*/ 1222872 w 1222872"/>
                    <a:gd name="connsiteY0" fmla="*/ 408244 h 1058239"/>
                    <a:gd name="connsiteX1" fmla="*/ 991518 w 1222872"/>
                    <a:gd name="connsiteY1" fmla="*/ 11637 h 1058239"/>
                    <a:gd name="connsiteX2" fmla="*/ 462708 w 1222872"/>
                    <a:gd name="connsiteY2" fmla="*/ 33670 h 1058239"/>
                    <a:gd name="connsiteX3" fmla="*/ 11017 w 1222872"/>
                    <a:gd name="connsiteY3" fmla="*/ 419261 h 1058239"/>
                    <a:gd name="connsiteX4" fmla="*/ 0 w 1222872"/>
                    <a:gd name="connsiteY4" fmla="*/ 981121 h 1058239"/>
                    <a:gd name="connsiteX5" fmla="*/ 33051 w 1222872"/>
                    <a:gd name="connsiteY5" fmla="*/ 1058239 h 1058239"/>
                    <a:gd name="connsiteX6" fmla="*/ 165253 w 1222872"/>
                    <a:gd name="connsiteY6" fmla="*/ 782817 h 1058239"/>
                    <a:gd name="connsiteX7" fmla="*/ 319489 w 1222872"/>
                    <a:gd name="connsiteY7" fmla="*/ 518413 h 1058239"/>
                    <a:gd name="connsiteX8" fmla="*/ 1222872 w 1222872"/>
                    <a:gd name="connsiteY8" fmla="*/ 408244 h 1058239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1101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  <a:gd name="connsiteX0" fmla="*/ 1222872 w 1222872"/>
                    <a:gd name="connsiteY0" fmla="*/ 415605 h 1065600"/>
                    <a:gd name="connsiteX1" fmla="*/ 991518 w 1222872"/>
                    <a:gd name="connsiteY1" fmla="*/ 18998 h 1065600"/>
                    <a:gd name="connsiteX2" fmla="*/ 462708 w 1222872"/>
                    <a:gd name="connsiteY2" fmla="*/ 41031 h 1065600"/>
                    <a:gd name="connsiteX3" fmla="*/ 31337 w 1222872"/>
                    <a:gd name="connsiteY3" fmla="*/ 426622 h 1065600"/>
                    <a:gd name="connsiteX4" fmla="*/ 0 w 1222872"/>
                    <a:gd name="connsiteY4" fmla="*/ 988482 h 1065600"/>
                    <a:gd name="connsiteX5" fmla="*/ 33051 w 1222872"/>
                    <a:gd name="connsiteY5" fmla="*/ 1065600 h 1065600"/>
                    <a:gd name="connsiteX6" fmla="*/ 165253 w 1222872"/>
                    <a:gd name="connsiteY6" fmla="*/ 790178 h 1065600"/>
                    <a:gd name="connsiteX7" fmla="*/ 319489 w 1222872"/>
                    <a:gd name="connsiteY7" fmla="*/ 525774 h 1065600"/>
                    <a:gd name="connsiteX8" fmla="*/ 1222872 w 1222872"/>
                    <a:gd name="connsiteY8" fmla="*/ 415605 h 106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22872" h="1065600">
                      <a:moveTo>
                        <a:pt x="1222872" y="415605"/>
                      </a:moveTo>
                      <a:cubicBezTo>
                        <a:pt x="1145754" y="283403"/>
                        <a:pt x="1129596" y="151200"/>
                        <a:pt x="991518" y="18998"/>
                      </a:cubicBezTo>
                      <a:cubicBezTo>
                        <a:pt x="810168" y="-14298"/>
                        <a:pt x="644058" y="-1873"/>
                        <a:pt x="462708" y="41031"/>
                      </a:cubicBezTo>
                      <a:cubicBezTo>
                        <a:pt x="256264" y="169561"/>
                        <a:pt x="176821" y="247292"/>
                        <a:pt x="31337" y="426622"/>
                      </a:cubicBezTo>
                      <a:cubicBezTo>
                        <a:pt x="-19749" y="613909"/>
                        <a:pt x="10446" y="801195"/>
                        <a:pt x="0" y="988482"/>
                      </a:cubicBezTo>
                      <a:lnTo>
                        <a:pt x="33051" y="1065600"/>
                      </a:lnTo>
                      <a:lnTo>
                        <a:pt x="165253" y="790178"/>
                      </a:lnTo>
                      <a:lnTo>
                        <a:pt x="319489" y="525774"/>
                      </a:lnTo>
                      <a:lnTo>
                        <a:pt x="1222872" y="415605"/>
                      </a:lnTo>
                      <a:close/>
                    </a:path>
                  </a:pathLst>
                </a:custGeom>
                <a:solidFill>
                  <a:srgbClr val="B22F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4" name="Freeform 493"/>
                <p:cNvSpPr/>
                <p:nvPr/>
              </p:nvSpPr>
              <p:spPr>
                <a:xfrm rot="21053156">
                  <a:off x="2380798" y="2514363"/>
                  <a:ext cx="1297815" cy="365799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5" name="Freeform 494"/>
                <p:cNvSpPr/>
                <p:nvPr/>
              </p:nvSpPr>
              <p:spPr>
                <a:xfrm>
                  <a:off x="2172263" y="3119131"/>
                  <a:ext cx="292003" cy="267298"/>
                </a:xfrm>
                <a:custGeom>
                  <a:avLst/>
                  <a:gdLst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5878 h 250257"/>
                    <a:gd name="connsiteX1" fmla="*/ 115503 w 240631"/>
                    <a:gd name="connsiteY1" fmla="*/ 0 h 250257"/>
                    <a:gd name="connsiteX2" fmla="*/ 192505 w 240631"/>
                    <a:gd name="connsiteY2" fmla="*/ 28876 h 250257"/>
                    <a:gd name="connsiteX3" fmla="*/ 240631 w 240631"/>
                    <a:gd name="connsiteY3" fmla="*/ 86628 h 250257"/>
                    <a:gd name="connsiteX4" fmla="*/ 240631 w 240631"/>
                    <a:gd name="connsiteY4" fmla="*/ 163630 h 250257"/>
                    <a:gd name="connsiteX5" fmla="*/ 240631 w 240631"/>
                    <a:gd name="connsiteY5" fmla="*/ 163630 h 250257"/>
                    <a:gd name="connsiteX6" fmla="*/ 125128 w 240631"/>
                    <a:gd name="connsiteY6" fmla="*/ 250257 h 250257"/>
                    <a:gd name="connsiteX7" fmla="*/ 125128 w 240631"/>
                    <a:gd name="connsiteY7" fmla="*/ 250257 h 250257"/>
                    <a:gd name="connsiteX8" fmla="*/ 0 w 240631"/>
                    <a:gd name="connsiteY8" fmla="*/ 154004 h 250257"/>
                    <a:gd name="connsiteX9" fmla="*/ 0 w 240631"/>
                    <a:gd name="connsiteY9" fmla="*/ 154004 h 250257"/>
                    <a:gd name="connsiteX10" fmla="*/ 57751 w 240631"/>
                    <a:gd name="connsiteY10" fmla="*/ 105878 h 250257"/>
                    <a:gd name="connsiteX0" fmla="*/ 57751 w 240631"/>
                    <a:gd name="connsiteY0" fmla="*/ 106852 h 251231"/>
                    <a:gd name="connsiteX1" fmla="*/ 115503 w 240631"/>
                    <a:gd name="connsiteY1" fmla="*/ 974 h 251231"/>
                    <a:gd name="connsiteX2" fmla="*/ 192505 w 240631"/>
                    <a:gd name="connsiteY2" fmla="*/ 29850 h 251231"/>
                    <a:gd name="connsiteX3" fmla="*/ 240631 w 240631"/>
                    <a:gd name="connsiteY3" fmla="*/ 87602 h 251231"/>
                    <a:gd name="connsiteX4" fmla="*/ 240631 w 240631"/>
                    <a:gd name="connsiteY4" fmla="*/ 164604 h 251231"/>
                    <a:gd name="connsiteX5" fmla="*/ 240631 w 240631"/>
                    <a:gd name="connsiteY5" fmla="*/ 164604 h 251231"/>
                    <a:gd name="connsiteX6" fmla="*/ 125128 w 240631"/>
                    <a:gd name="connsiteY6" fmla="*/ 251231 h 251231"/>
                    <a:gd name="connsiteX7" fmla="*/ 125128 w 240631"/>
                    <a:gd name="connsiteY7" fmla="*/ 251231 h 251231"/>
                    <a:gd name="connsiteX8" fmla="*/ 0 w 240631"/>
                    <a:gd name="connsiteY8" fmla="*/ 154978 h 251231"/>
                    <a:gd name="connsiteX9" fmla="*/ 0 w 240631"/>
                    <a:gd name="connsiteY9" fmla="*/ 154978 h 251231"/>
                    <a:gd name="connsiteX10" fmla="*/ 57751 w 240631"/>
                    <a:gd name="connsiteY10" fmla="*/ 106852 h 251231"/>
                    <a:gd name="connsiteX0" fmla="*/ 57751 w 240631"/>
                    <a:gd name="connsiteY0" fmla="*/ 108059 h 252438"/>
                    <a:gd name="connsiteX1" fmla="*/ 115503 w 240631"/>
                    <a:gd name="connsiteY1" fmla="*/ 2181 h 252438"/>
                    <a:gd name="connsiteX2" fmla="*/ 192505 w 240631"/>
                    <a:gd name="connsiteY2" fmla="*/ 31057 h 252438"/>
                    <a:gd name="connsiteX3" fmla="*/ 240631 w 240631"/>
                    <a:gd name="connsiteY3" fmla="*/ 88809 h 252438"/>
                    <a:gd name="connsiteX4" fmla="*/ 240631 w 240631"/>
                    <a:gd name="connsiteY4" fmla="*/ 165811 h 252438"/>
                    <a:gd name="connsiteX5" fmla="*/ 240631 w 240631"/>
                    <a:gd name="connsiteY5" fmla="*/ 165811 h 252438"/>
                    <a:gd name="connsiteX6" fmla="*/ 125128 w 240631"/>
                    <a:gd name="connsiteY6" fmla="*/ 252438 h 252438"/>
                    <a:gd name="connsiteX7" fmla="*/ 125128 w 240631"/>
                    <a:gd name="connsiteY7" fmla="*/ 252438 h 252438"/>
                    <a:gd name="connsiteX8" fmla="*/ 0 w 240631"/>
                    <a:gd name="connsiteY8" fmla="*/ 156185 h 252438"/>
                    <a:gd name="connsiteX9" fmla="*/ 0 w 240631"/>
                    <a:gd name="connsiteY9" fmla="*/ 156185 h 252438"/>
                    <a:gd name="connsiteX10" fmla="*/ 57751 w 240631"/>
                    <a:gd name="connsiteY10" fmla="*/ 108059 h 252438"/>
                    <a:gd name="connsiteX0" fmla="*/ 57751 w 240631"/>
                    <a:gd name="connsiteY0" fmla="*/ 110584 h 254963"/>
                    <a:gd name="connsiteX1" fmla="*/ 115503 w 240631"/>
                    <a:gd name="connsiteY1" fmla="*/ 4706 h 254963"/>
                    <a:gd name="connsiteX2" fmla="*/ 230605 w 240631"/>
                    <a:gd name="connsiteY2" fmla="*/ 22470 h 254963"/>
                    <a:gd name="connsiteX3" fmla="*/ 240631 w 240631"/>
                    <a:gd name="connsiteY3" fmla="*/ 91334 h 254963"/>
                    <a:gd name="connsiteX4" fmla="*/ 240631 w 240631"/>
                    <a:gd name="connsiteY4" fmla="*/ 168336 h 254963"/>
                    <a:gd name="connsiteX5" fmla="*/ 240631 w 240631"/>
                    <a:gd name="connsiteY5" fmla="*/ 168336 h 254963"/>
                    <a:gd name="connsiteX6" fmla="*/ 125128 w 240631"/>
                    <a:gd name="connsiteY6" fmla="*/ 254963 h 254963"/>
                    <a:gd name="connsiteX7" fmla="*/ 125128 w 240631"/>
                    <a:gd name="connsiteY7" fmla="*/ 254963 h 254963"/>
                    <a:gd name="connsiteX8" fmla="*/ 0 w 240631"/>
                    <a:gd name="connsiteY8" fmla="*/ 158710 h 254963"/>
                    <a:gd name="connsiteX9" fmla="*/ 0 w 240631"/>
                    <a:gd name="connsiteY9" fmla="*/ 158710 h 254963"/>
                    <a:gd name="connsiteX10" fmla="*/ 57751 w 24063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40631 w 272381"/>
                    <a:gd name="connsiteY5" fmla="*/ 168336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2381"/>
                    <a:gd name="connsiteY0" fmla="*/ 110584 h 254963"/>
                    <a:gd name="connsiteX1" fmla="*/ 115503 w 272381"/>
                    <a:gd name="connsiteY1" fmla="*/ 4706 h 254963"/>
                    <a:gd name="connsiteX2" fmla="*/ 230605 w 272381"/>
                    <a:gd name="connsiteY2" fmla="*/ 22470 h 254963"/>
                    <a:gd name="connsiteX3" fmla="*/ 272381 w 272381"/>
                    <a:gd name="connsiteY3" fmla="*/ 104034 h 254963"/>
                    <a:gd name="connsiteX4" fmla="*/ 240631 w 272381"/>
                    <a:gd name="connsiteY4" fmla="*/ 168336 h 254963"/>
                    <a:gd name="connsiteX5" fmla="*/ 259681 w 272381"/>
                    <a:gd name="connsiteY5" fmla="*/ 195324 h 254963"/>
                    <a:gd name="connsiteX6" fmla="*/ 125128 w 272381"/>
                    <a:gd name="connsiteY6" fmla="*/ 254963 h 254963"/>
                    <a:gd name="connsiteX7" fmla="*/ 125128 w 272381"/>
                    <a:gd name="connsiteY7" fmla="*/ 254963 h 254963"/>
                    <a:gd name="connsiteX8" fmla="*/ 0 w 272381"/>
                    <a:gd name="connsiteY8" fmla="*/ 158710 h 254963"/>
                    <a:gd name="connsiteX9" fmla="*/ 0 w 272381"/>
                    <a:gd name="connsiteY9" fmla="*/ 158710 h 254963"/>
                    <a:gd name="connsiteX10" fmla="*/ 57751 w 272381"/>
                    <a:gd name="connsiteY10" fmla="*/ 110584 h 254963"/>
                    <a:gd name="connsiteX0" fmla="*/ 57751 w 279039"/>
                    <a:gd name="connsiteY0" fmla="*/ 110584 h 254963"/>
                    <a:gd name="connsiteX1" fmla="*/ 115503 w 279039"/>
                    <a:gd name="connsiteY1" fmla="*/ 4706 h 254963"/>
                    <a:gd name="connsiteX2" fmla="*/ 230605 w 279039"/>
                    <a:gd name="connsiteY2" fmla="*/ 22470 h 254963"/>
                    <a:gd name="connsiteX3" fmla="*/ 272381 w 279039"/>
                    <a:gd name="connsiteY3" fmla="*/ 104034 h 254963"/>
                    <a:gd name="connsiteX4" fmla="*/ 278731 w 279039"/>
                    <a:gd name="connsiteY4" fmla="*/ 161986 h 254963"/>
                    <a:gd name="connsiteX5" fmla="*/ 259681 w 279039"/>
                    <a:gd name="connsiteY5" fmla="*/ 195324 h 254963"/>
                    <a:gd name="connsiteX6" fmla="*/ 125128 w 279039"/>
                    <a:gd name="connsiteY6" fmla="*/ 254963 h 254963"/>
                    <a:gd name="connsiteX7" fmla="*/ 125128 w 279039"/>
                    <a:gd name="connsiteY7" fmla="*/ 254963 h 254963"/>
                    <a:gd name="connsiteX8" fmla="*/ 0 w 279039"/>
                    <a:gd name="connsiteY8" fmla="*/ 158710 h 254963"/>
                    <a:gd name="connsiteX9" fmla="*/ 0 w 279039"/>
                    <a:gd name="connsiteY9" fmla="*/ 158710 h 254963"/>
                    <a:gd name="connsiteX10" fmla="*/ 57751 w 279039"/>
                    <a:gd name="connsiteY10" fmla="*/ 110584 h 254963"/>
                    <a:gd name="connsiteX0" fmla="*/ 57751 w 284588"/>
                    <a:gd name="connsiteY0" fmla="*/ 110584 h 254963"/>
                    <a:gd name="connsiteX1" fmla="*/ 115503 w 284588"/>
                    <a:gd name="connsiteY1" fmla="*/ 4706 h 254963"/>
                    <a:gd name="connsiteX2" fmla="*/ 230605 w 284588"/>
                    <a:gd name="connsiteY2" fmla="*/ 22470 h 254963"/>
                    <a:gd name="connsiteX3" fmla="*/ 272381 w 284588"/>
                    <a:gd name="connsiteY3" fmla="*/ 104034 h 254963"/>
                    <a:gd name="connsiteX4" fmla="*/ 278731 w 284588"/>
                    <a:gd name="connsiteY4" fmla="*/ 161986 h 254963"/>
                    <a:gd name="connsiteX5" fmla="*/ 270794 w 284588"/>
                    <a:gd name="connsiteY5" fmla="*/ 222312 h 254963"/>
                    <a:gd name="connsiteX6" fmla="*/ 125128 w 284588"/>
                    <a:gd name="connsiteY6" fmla="*/ 254963 h 254963"/>
                    <a:gd name="connsiteX7" fmla="*/ 125128 w 284588"/>
                    <a:gd name="connsiteY7" fmla="*/ 254963 h 254963"/>
                    <a:gd name="connsiteX8" fmla="*/ 0 w 284588"/>
                    <a:gd name="connsiteY8" fmla="*/ 158710 h 254963"/>
                    <a:gd name="connsiteX9" fmla="*/ 0 w 284588"/>
                    <a:gd name="connsiteY9" fmla="*/ 158710 h 254963"/>
                    <a:gd name="connsiteX10" fmla="*/ 57751 w 284588"/>
                    <a:gd name="connsiteY10" fmla="*/ 110584 h 254963"/>
                    <a:gd name="connsiteX0" fmla="*/ 57751 w 284588"/>
                    <a:gd name="connsiteY0" fmla="*/ 110584 h 269251"/>
                    <a:gd name="connsiteX1" fmla="*/ 115503 w 284588"/>
                    <a:gd name="connsiteY1" fmla="*/ 4706 h 269251"/>
                    <a:gd name="connsiteX2" fmla="*/ 230605 w 284588"/>
                    <a:gd name="connsiteY2" fmla="*/ 22470 h 269251"/>
                    <a:gd name="connsiteX3" fmla="*/ 272381 w 284588"/>
                    <a:gd name="connsiteY3" fmla="*/ 104034 h 269251"/>
                    <a:gd name="connsiteX4" fmla="*/ 278731 w 284588"/>
                    <a:gd name="connsiteY4" fmla="*/ 161986 h 269251"/>
                    <a:gd name="connsiteX5" fmla="*/ 270794 w 284588"/>
                    <a:gd name="connsiteY5" fmla="*/ 222312 h 269251"/>
                    <a:gd name="connsiteX6" fmla="*/ 125128 w 284588"/>
                    <a:gd name="connsiteY6" fmla="*/ 254963 h 269251"/>
                    <a:gd name="connsiteX7" fmla="*/ 136241 w 284588"/>
                    <a:gd name="connsiteY7" fmla="*/ 269251 h 269251"/>
                    <a:gd name="connsiteX8" fmla="*/ 0 w 284588"/>
                    <a:gd name="connsiteY8" fmla="*/ 158710 h 269251"/>
                    <a:gd name="connsiteX9" fmla="*/ 0 w 284588"/>
                    <a:gd name="connsiteY9" fmla="*/ 158710 h 269251"/>
                    <a:gd name="connsiteX10" fmla="*/ 57751 w 284588"/>
                    <a:gd name="connsiteY10" fmla="*/ 110584 h 269251"/>
                    <a:gd name="connsiteX0" fmla="*/ 57751 w 281308"/>
                    <a:gd name="connsiteY0" fmla="*/ 110584 h 277599"/>
                    <a:gd name="connsiteX1" fmla="*/ 115503 w 281308"/>
                    <a:gd name="connsiteY1" fmla="*/ 4706 h 277599"/>
                    <a:gd name="connsiteX2" fmla="*/ 230605 w 281308"/>
                    <a:gd name="connsiteY2" fmla="*/ 22470 h 277599"/>
                    <a:gd name="connsiteX3" fmla="*/ 272381 w 281308"/>
                    <a:gd name="connsiteY3" fmla="*/ 104034 h 277599"/>
                    <a:gd name="connsiteX4" fmla="*/ 278731 w 281308"/>
                    <a:gd name="connsiteY4" fmla="*/ 161986 h 277599"/>
                    <a:gd name="connsiteX5" fmla="*/ 270794 w 281308"/>
                    <a:gd name="connsiteY5" fmla="*/ 222312 h 277599"/>
                    <a:gd name="connsiteX6" fmla="*/ 172753 w 281308"/>
                    <a:gd name="connsiteY6" fmla="*/ 264488 h 277599"/>
                    <a:gd name="connsiteX7" fmla="*/ 136241 w 281308"/>
                    <a:gd name="connsiteY7" fmla="*/ 269251 h 277599"/>
                    <a:gd name="connsiteX8" fmla="*/ 0 w 281308"/>
                    <a:gd name="connsiteY8" fmla="*/ 158710 h 277599"/>
                    <a:gd name="connsiteX9" fmla="*/ 0 w 281308"/>
                    <a:gd name="connsiteY9" fmla="*/ 158710 h 277599"/>
                    <a:gd name="connsiteX10" fmla="*/ 57751 w 281308"/>
                    <a:gd name="connsiteY10" fmla="*/ 110584 h 277599"/>
                    <a:gd name="connsiteX0" fmla="*/ 57751 w 281308"/>
                    <a:gd name="connsiteY0" fmla="*/ 110584 h 270168"/>
                    <a:gd name="connsiteX1" fmla="*/ 115503 w 281308"/>
                    <a:gd name="connsiteY1" fmla="*/ 4706 h 270168"/>
                    <a:gd name="connsiteX2" fmla="*/ 230605 w 281308"/>
                    <a:gd name="connsiteY2" fmla="*/ 22470 h 270168"/>
                    <a:gd name="connsiteX3" fmla="*/ 272381 w 281308"/>
                    <a:gd name="connsiteY3" fmla="*/ 104034 h 270168"/>
                    <a:gd name="connsiteX4" fmla="*/ 278731 w 281308"/>
                    <a:gd name="connsiteY4" fmla="*/ 161986 h 270168"/>
                    <a:gd name="connsiteX5" fmla="*/ 270794 w 281308"/>
                    <a:gd name="connsiteY5" fmla="*/ 222312 h 270168"/>
                    <a:gd name="connsiteX6" fmla="*/ 172753 w 281308"/>
                    <a:gd name="connsiteY6" fmla="*/ 264488 h 270168"/>
                    <a:gd name="connsiteX7" fmla="*/ 94966 w 281308"/>
                    <a:gd name="connsiteY7" fmla="*/ 258139 h 270168"/>
                    <a:gd name="connsiteX8" fmla="*/ 0 w 281308"/>
                    <a:gd name="connsiteY8" fmla="*/ 158710 h 270168"/>
                    <a:gd name="connsiteX9" fmla="*/ 0 w 281308"/>
                    <a:gd name="connsiteY9" fmla="*/ 158710 h 270168"/>
                    <a:gd name="connsiteX10" fmla="*/ 57751 w 281308"/>
                    <a:gd name="connsiteY10" fmla="*/ 110584 h 270168"/>
                    <a:gd name="connsiteX0" fmla="*/ 57751 w 283211"/>
                    <a:gd name="connsiteY0" fmla="*/ 110584 h 270168"/>
                    <a:gd name="connsiteX1" fmla="*/ 115503 w 283211"/>
                    <a:gd name="connsiteY1" fmla="*/ 4706 h 270168"/>
                    <a:gd name="connsiteX2" fmla="*/ 230605 w 283211"/>
                    <a:gd name="connsiteY2" fmla="*/ 22470 h 270168"/>
                    <a:gd name="connsiteX3" fmla="*/ 272381 w 283211"/>
                    <a:gd name="connsiteY3" fmla="*/ 104034 h 270168"/>
                    <a:gd name="connsiteX4" fmla="*/ 278731 w 283211"/>
                    <a:gd name="connsiteY4" fmla="*/ 161986 h 270168"/>
                    <a:gd name="connsiteX5" fmla="*/ 270794 w 283211"/>
                    <a:gd name="connsiteY5" fmla="*/ 222312 h 270168"/>
                    <a:gd name="connsiteX6" fmla="*/ 172753 w 283211"/>
                    <a:gd name="connsiteY6" fmla="*/ 264488 h 270168"/>
                    <a:gd name="connsiteX7" fmla="*/ 94966 w 283211"/>
                    <a:gd name="connsiteY7" fmla="*/ 258139 h 270168"/>
                    <a:gd name="connsiteX8" fmla="*/ 0 w 283211"/>
                    <a:gd name="connsiteY8" fmla="*/ 158710 h 270168"/>
                    <a:gd name="connsiteX9" fmla="*/ 0 w 283211"/>
                    <a:gd name="connsiteY9" fmla="*/ 158710 h 270168"/>
                    <a:gd name="connsiteX10" fmla="*/ 57751 w 28321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291431"/>
                    <a:gd name="connsiteY0" fmla="*/ 110584 h 270168"/>
                    <a:gd name="connsiteX1" fmla="*/ 115503 w 291431"/>
                    <a:gd name="connsiteY1" fmla="*/ 4706 h 270168"/>
                    <a:gd name="connsiteX2" fmla="*/ 230605 w 291431"/>
                    <a:gd name="connsiteY2" fmla="*/ 22470 h 270168"/>
                    <a:gd name="connsiteX3" fmla="*/ 291431 w 291431"/>
                    <a:gd name="connsiteY3" fmla="*/ 104034 h 270168"/>
                    <a:gd name="connsiteX4" fmla="*/ 278731 w 291431"/>
                    <a:gd name="connsiteY4" fmla="*/ 161986 h 270168"/>
                    <a:gd name="connsiteX5" fmla="*/ 270794 w 291431"/>
                    <a:gd name="connsiteY5" fmla="*/ 222312 h 270168"/>
                    <a:gd name="connsiteX6" fmla="*/ 172753 w 291431"/>
                    <a:gd name="connsiteY6" fmla="*/ 264488 h 270168"/>
                    <a:gd name="connsiteX7" fmla="*/ 94966 w 291431"/>
                    <a:gd name="connsiteY7" fmla="*/ 258139 h 270168"/>
                    <a:gd name="connsiteX8" fmla="*/ 0 w 291431"/>
                    <a:gd name="connsiteY8" fmla="*/ 158710 h 270168"/>
                    <a:gd name="connsiteX9" fmla="*/ 0 w 291431"/>
                    <a:gd name="connsiteY9" fmla="*/ 158710 h 270168"/>
                    <a:gd name="connsiteX10" fmla="*/ 57751 w 291431"/>
                    <a:gd name="connsiteY10" fmla="*/ 110584 h 270168"/>
                    <a:gd name="connsiteX0" fmla="*/ 57751 w 307547"/>
                    <a:gd name="connsiteY0" fmla="*/ 110584 h 270168"/>
                    <a:gd name="connsiteX1" fmla="*/ 115503 w 307547"/>
                    <a:gd name="connsiteY1" fmla="*/ 4706 h 270168"/>
                    <a:gd name="connsiteX2" fmla="*/ 230605 w 307547"/>
                    <a:gd name="connsiteY2" fmla="*/ 22470 h 270168"/>
                    <a:gd name="connsiteX3" fmla="*/ 291431 w 307547"/>
                    <a:gd name="connsiteY3" fmla="*/ 104034 h 270168"/>
                    <a:gd name="connsiteX4" fmla="*/ 307306 w 307547"/>
                    <a:gd name="connsiteY4" fmla="*/ 165161 h 270168"/>
                    <a:gd name="connsiteX5" fmla="*/ 270794 w 307547"/>
                    <a:gd name="connsiteY5" fmla="*/ 222312 h 270168"/>
                    <a:gd name="connsiteX6" fmla="*/ 172753 w 307547"/>
                    <a:gd name="connsiteY6" fmla="*/ 264488 h 270168"/>
                    <a:gd name="connsiteX7" fmla="*/ 94966 w 307547"/>
                    <a:gd name="connsiteY7" fmla="*/ 258139 h 270168"/>
                    <a:gd name="connsiteX8" fmla="*/ 0 w 307547"/>
                    <a:gd name="connsiteY8" fmla="*/ 158710 h 270168"/>
                    <a:gd name="connsiteX9" fmla="*/ 0 w 307547"/>
                    <a:gd name="connsiteY9" fmla="*/ 158710 h 270168"/>
                    <a:gd name="connsiteX10" fmla="*/ 57751 w 30754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7577"/>
                    <a:gd name="connsiteY0" fmla="*/ 110584 h 270168"/>
                    <a:gd name="connsiteX1" fmla="*/ 115503 w 307577"/>
                    <a:gd name="connsiteY1" fmla="*/ 4706 h 270168"/>
                    <a:gd name="connsiteX2" fmla="*/ 230605 w 307577"/>
                    <a:gd name="connsiteY2" fmla="*/ 22470 h 270168"/>
                    <a:gd name="connsiteX3" fmla="*/ 291431 w 307577"/>
                    <a:gd name="connsiteY3" fmla="*/ 104034 h 270168"/>
                    <a:gd name="connsiteX4" fmla="*/ 307306 w 307577"/>
                    <a:gd name="connsiteY4" fmla="*/ 165161 h 270168"/>
                    <a:gd name="connsiteX5" fmla="*/ 270794 w 307577"/>
                    <a:gd name="connsiteY5" fmla="*/ 222312 h 270168"/>
                    <a:gd name="connsiteX6" fmla="*/ 172753 w 307577"/>
                    <a:gd name="connsiteY6" fmla="*/ 264488 h 270168"/>
                    <a:gd name="connsiteX7" fmla="*/ 94966 w 307577"/>
                    <a:gd name="connsiteY7" fmla="*/ 258139 h 270168"/>
                    <a:gd name="connsiteX8" fmla="*/ 0 w 307577"/>
                    <a:gd name="connsiteY8" fmla="*/ 158710 h 270168"/>
                    <a:gd name="connsiteX9" fmla="*/ 0 w 307577"/>
                    <a:gd name="connsiteY9" fmla="*/ 158710 h 270168"/>
                    <a:gd name="connsiteX10" fmla="*/ 57751 w 307577"/>
                    <a:gd name="connsiteY10" fmla="*/ 110584 h 270168"/>
                    <a:gd name="connsiteX0" fmla="*/ 57751 w 301327"/>
                    <a:gd name="connsiteY0" fmla="*/ 110584 h 270168"/>
                    <a:gd name="connsiteX1" fmla="*/ 115503 w 301327"/>
                    <a:gd name="connsiteY1" fmla="*/ 4706 h 270168"/>
                    <a:gd name="connsiteX2" fmla="*/ 230605 w 301327"/>
                    <a:gd name="connsiteY2" fmla="*/ 22470 h 270168"/>
                    <a:gd name="connsiteX3" fmla="*/ 291431 w 301327"/>
                    <a:gd name="connsiteY3" fmla="*/ 104034 h 270168"/>
                    <a:gd name="connsiteX4" fmla="*/ 300956 w 301327"/>
                    <a:gd name="connsiteY4" fmla="*/ 165161 h 270168"/>
                    <a:gd name="connsiteX5" fmla="*/ 270794 w 301327"/>
                    <a:gd name="connsiteY5" fmla="*/ 222312 h 270168"/>
                    <a:gd name="connsiteX6" fmla="*/ 172753 w 301327"/>
                    <a:gd name="connsiteY6" fmla="*/ 264488 h 270168"/>
                    <a:gd name="connsiteX7" fmla="*/ 94966 w 301327"/>
                    <a:gd name="connsiteY7" fmla="*/ 258139 h 270168"/>
                    <a:gd name="connsiteX8" fmla="*/ 0 w 301327"/>
                    <a:gd name="connsiteY8" fmla="*/ 158710 h 270168"/>
                    <a:gd name="connsiteX9" fmla="*/ 0 w 301327"/>
                    <a:gd name="connsiteY9" fmla="*/ 158710 h 270168"/>
                    <a:gd name="connsiteX10" fmla="*/ 57751 w 301327"/>
                    <a:gd name="connsiteY10" fmla="*/ 110584 h 270168"/>
                    <a:gd name="connsiteX0" fmla="*/ 57751 w 295178"/>
                    <a:gd name="connsiteY0" fmla="*/ 110584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57751 w 295178"/>
                    <a:gd name="connsiteY10" fmla="*/ 110584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0 w 295178"/>
                    <a:gd name="connsiteY9" fmla="*/ 158710 h 270168"/>
                    <a:gd name="connsiteX10" fmla="*/ 35526 w 295178"/>
                    <a:gd name="connsiteY10" fmla="*/ 55021 h 270168"/>
                    <a:gd name="connsiteX0" fmla="*/ 35526 w 295178"/>
                    <a:gd name="connsiteY0" fmla="*/ 55021 h 270168"/>
                    <a:gd name="connsiteX1" fmla="*/ 115503 w 295178"/>
                    <a:gd name="connsiteY1" fmla="*/ 4706 h 270168"/>
                    <a:gd name="connsiteX2" fmla="*/ 230605 w 295178"/>
                    <a:gd name="connsiteY2" fmla="*/ 22470 h 270168"/>
                    <a:gd name="connsiteX3" fmla="*/ 291431 w 295178"/>
                    <a:gd name="connsiteY3" fmla="*/ 104034 h 270168"/>
                    <a:gd name="connsiteX4" fmla="*/ 294606 w 295178"/>
                    <a:gd name="connsiteY4" fmla="*/ 171511 h 270168"/>
                    <a:gd name="connsiteX5" fmla="*/ 270794 w 295178"/>
                    <a:gd name="connsiteY5" fmla="*/ 222312 h 270168"/>
                    <a:gd name="connsiteX6" fmla="*/ 172753 w 295178"/>
                    <a:gd name="connsiteY6" fmla="*/ 264488 h 270168"/>
                    <a:gd name="connsiteX7" fmla="*/ 94966 w 295178"/>
                    <a:gd name="connsiteY7" fmla="*/ 258139 h 270168"/>
                    <a:gd name="connsiteX8" fmla="*/ 0 w 295178"/>
                    <a:gd name="connsiteY8" fmla="*/ 158710 h 270168"/>
                    <a:gd name="connsiteX9" fmla="*/ 12700 w 295178"/>
                    <a:gd name="connsiteY9" fmla="*/ 192047 h 270168"/>
                    <a:gd name="connsiteX10" fmla="*/ 35526 w 295178"/>
                    <a:gd name="connsiteY10" fmla="*/ 55021 h 270168"/>
                    <a:gd name="connsiteX0" fmla="*/ 22826 w 282478"/>
                    <a:gd name="connsiteY0" fmla="*/ 55021 h 268233"/>
                    <a:gd name="connsiteX1" fmla="*/ 102803 w 282478"/>
                    <a:gd name="connsiteY1" fmla="*/ 4706 h 268233"/>
                    <a:gd name="connsiteX2" fmla="*/ 217905 w 282478"/>
                    <a:gd name="connsiteY2" fmla="*/ 22470 h 268233"/>
                    <a:gd name="connsiteX3" fmla="*/ 278731 w 282478"/>
                    <a:gd name="connsiteY3" fmla="*/ 104034 h 268233"/>
                    <a:gd name="connsiteX4" fmla="*/ 281906 w 282478"/>
                    <a:gd name="connsiteY4" fmla="*/ 171511 h 268233"/>
                    <a:gd name="connsiteX5" fmla="*/ 258094 w 282478"/>
                    <a:gd name="connsiteY5" fmla="*/ 222312 h 268233"/>
                    <a:gd name="connsiteX6" fmla="*/ 160053 w 282478"/>
                    <a:gd name="connsiteY6" fmla="*/ 264488 h 268233"/>
                    <a:gd name="connsiteX7" fmla="*/ 82266 w 282478"/>
                    <a:gd name="connsiteY7" fmla="*/ 258139 h 268233"/>
                    <a:gd name="connsiteX8" fmla="*/ 23813 w 282478"/>
                    <a:gd name="connsiteY8" fmla="*/ 193635 h 268233"/>
                    <a:gd name="connsiteX9" fmla="*/ 0 w 282478"/>
                    <a:gd name="connsiteY9" fmla="*/ 192047 h 268233"/>
                    <a:gd name="connsiteX10" fmla="*/ 22826 w 282478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8233"/>
                    <a:gd name="connsiteX1" fmla="*/ 112328 w 292003"/>
                    <a:gd name="connsiteY1" fmla="*/ 4706 h 268233"/>
                    <a:gd name="connsiteX2" fmla="*/ 227430 w 292003"/>
                    <a:gd name="connsiteY2" fmla="*/ 22470 h 268233"/>
                    <a:gd name="connsiteX3" fmla="*/ 288256 w 292003"/>
                    <a:gd name="connsiteY3" fmla="*/ 104034 h 268233"/>
                    <a:gd name="connsiteX4" fmla="*/ 291431 w 292003"/>
                    <a:gd name="connsiteY4" fmla="*/ 171511 h 268233"/>
                    <a:gd name="connsiteX5" fmla="*/ 267619 w 292003"/>
                    <a:gd name="connsiteY5" fmla="*/ 222312 h 268233"/>
                    <a:gd name="connsiteX6" fmla="*/ 169578 w 292003"/>
                    <a:gd name="connsiteY6" fmla="*/ 264488 h 268233"/>
                    <a:gd name="connsiteX7" fmla="*/ 91791 w 292003"/>
                    <a:gd name="connsiteY7" fmla="*/ 258139 h 268233"/>
                    <a:gd name="connsiteX8" fmla="*/ 33338 w 292003"/>
                    <a:gd name="connsiteY8" fmla="*/ 193635 h 268233"/>
                    <a:gd name="connsiteX9" fmla="*/ 0 w 292003"/>
                    <a:gd name="connsiteY9" fmla="*/ 138072 h 268233"/>
                    <a:gd name="connsiteX10" fmla="*/ 32351 w 292003"/>
                    <a:gd name="connsiteY10" fmla="*/ 55021 h 268233"/>
                    <a:gd name="connsiteX0" fmla="*/ 32351 w 292003"/>
                    <a:gd name="connsiteY0" fmla="*/ 55021 h 267298"/>
                    <a:gd name="connsiteX1" fmla="*/ 112328 w 292003"/>
                    <a:gd name="connsiteY1" fmla="*/ 4706 h 267298"/>
                    <a:gd name="connsiteX2" fmla="*/ 227430 w 292003"/>
                    <a:gd name="connsiteY2" fmla="*/ 22470 h 267298"/>
                    <a:gd name="connsiteX3" fmla="*/ 288256 w 292003"/>
                    <a:gd name="connsiteY3" fmla="*/ 104034 h 267298"/>
                    <a:gd name="connsiteX4" fmla="*/ 291431 w 292003"/>
                    <a:gd name="connsiteY4" fmla="*/ 171511 h 267298"/>
                    <a:gd name="connsiteX5" fmla="*/ 267619 w 292003"/>
                    <a:gd name="connsiteY5" fmla="*/ 222312 h 267298"/>
                    <a:gd name="connsiteX6" fmla="*/ 169578 w 292003"/>
                    <a:gd name="connsiteY6" fmla="*/ 264488 h 267298"/>
                    <a:gd name="connsiteX7" fmla="*/ 91791 w 292003"/>
                    <a:gd name="connsiteY7" fmla="*/ 258139 h 267298"/>
                    <a:gd name="connsiteX8" fmla="*/ 23813 w 292003"/>
                    <a:gd name="connsiteY8" fmla="*/ 215860 h 267298"/>
                    <a:gd name="connsiteX9" fmla="*/ 0 w 292003"/>
                    <a:gd name="connsiteY9" fmla="*/ 138072 h 267298"/>
                    <a:gd name="connsiteX10" fmla="*/ 32351 w 292003"/>
                    <a:gd name="connsiteY10" fmla="*/ 55021 h 2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2003" h="267298">
                      <a:moveTo>
                        <a:pt x="32351" y="55021"/>
                      </a:moveTo>
                      <a:cubicBezTo>
                        <a:pt x="59539" y="19728"/>
                        <a:pt x="70852" y="22536"/>
                        <a:pt x="112328" y="4706"/>
                      </a:cubicBezTo>
                      <a:cubicBezTo>
                        <a:pt x="149108" y="-1544"/>
                        <a:pt x="212875" y="-6205"/>
                        <a:pt x="227430" y="22470"/>
                      </a:cubicBezTo>
                      <a:cubicBezTo>
                        <a:pt x="241355" y="49658"/>
                        <a:pt x="285444" y="59383"/>
                        <a:pt x="288256" y="104034"/>
                      </a:cubicBezTo>
                      <a:cubicBezTo>
                        <a:pt x="296722" y="152455"/>
                        <a:pt x="286933" y="137510"/>
                        <a:pt x="291431" y="171511"/>
                      </a:cubicBezTo>
                      <a:cubicBezTo>
                        <a:pt x="294055" y="191349"/>
                        <a:pt x="287928" y="206816"/>
                        <a:pt x="267619" y="222312"/>
                      </a:cubicBezTo>
                      <a:cubicBezTo>
                        <a:pt x="247310" y="237808"/>
                        <a:pt x="198883" y="258517"/>
                        <a:pt x="169578" y="264488"/>
                      </a:cubicBezTo>
                      <a:cubicBezTo>
                        <a:pt x="140273" y="270459"/>
                        <a:pt x="116085" y="266244"/>
                        <a:pt x="91791" y="258139"/>
                      </a:cubicBezTo>
                      <a:cubicBezTo>
                        <a:pt x="67497" y="250034"/>
                        <a:pt x="69227" y="252707"/>
                        <a:pt x="23813" y="215860"/>
                      </a:cubicBezTo>
                      <a:cubicBezTo>
                        <a:pt x="12700" y="197339"/>
                        <a:pt x="1" y="170880"/>
                        <a:pt x="0" y="138072"/>
                      </a:cubicBezTo>
                      <a:cubicBezTo>
                        <a:pt x="2847" y="100863"/>
                        <a:pt x="21567" y="82705"/>
                        <a:pt x="32351" y="550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A7C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496" name="Group 495"/>
            <p:cNvGrpSpPr/>
            <p:nvPr/>
          </p:nvGrpSpPr>
          <p:grpSpPr>
            <a:xfrm>
              <a:off x="2431864" y="4486275"/>
              <a:ext cx="1257388" cy="268192"/>
              <a:chOff x="2431864" y="4241949"/>
              <a:chExt cx="1257388" cy="268192"/>
            </a:xfrm>
          </p:grpSpPr>
          <p:sp>
            <p:nvSpPr>
              <p:cNvPr id="497" name="Freeform 496"/>
              <p:cNvSpPr/>
              <p:nvPr/>
            </p:nvSpPr>
            <p:spPr>
              <a:xfrm>
                <a:off x="2431864" y="4249514"/>
                <a:ext cx="1257388" cy="230483"/>
              </a:xfrm>
              <a:custGeom>
                <a:avLst/>
                <a:gdLst>
                  <a:gd name="connsiteX0" fmla="*/ 0 w 1607419"/>
                  <a:gd name="connsiteY0" fmla="*/ 0 h 211756"/>
                  <a:gd name="connsiteX1" fmla="*/ 1568918 w 1607419"/>
                  <a:gd name="connsiteY1" fmla="*/ 0 h 211756"/>
                  <a:gd name="connsiteX2" fmla="*/ 1607419 w 1607419"/>
                  <a:gd name="connsiteY2" fmla="*/ 125129 h 211756"/>
                  <a:gd name="connsiteX3" fmla="*/ 962527 w 1607419"/>
                  <a:gd name="connsiteY3" fmla="*/ 211756 h 211756"/>
                  <a:gd name="connsiteX4" fmla="*/ 529390 w 1607419"/>
                  <a:gd name="connsiteY4" fmla="*/ 211756 h 211756"/>
                  <a:gd name="connsiteX5" fmla="*/ 0 w 1607419"/>
                  <a:gd name="connsiteY5" fmla="*/ 125129 h 211756"/>
                  <a:gd name="connsiteX6" fmla="*/ 0 w 1607419"/>
                  <a:gd name="connsiteY6" fmla="*/ 0 h 211756"/>
                  <a:gd name="connsiteX0" fmla="*/ 6350 w 1607419"/>
                  <a:gd name="connsiteY0" fmla="*/ 0 h 233981"/>
                  <a:gd name="connsiteX1" fmla="*/ 1568918 w 1607419"/>
                  <a:gd name="connsiteY1" fmla="*/ 22225 h 233981"/>
                  <a:gd name="connsiteX2" fmla="*/ 1607419 w 1607419"/>
                  <a:gd name="connsiteY2" fmla="*/ 147354 h 233981"/>
                  <a:gd name="connsiteX3" fmla="*/ 962527 w 1607419"/>
                  <a:gd name="connsiteY3" fmla="*/ 233981 h 233981"/>
                  <a:gd name="connsiteX4" fmla="*/ 529390 w 1607419"/>
                  <a:gd name="connsiteY4" fmla="*/ 233981 h 233981"/>
                  <a:gd name="connsiteX5" fmla="*/ 0 w 1607419"/>
                  <a:gd name="connsiteY5" fmla="*/ 147354 h 233981"/>
                  <a:gd name="connsiteX6" fmla="*/ 6350 w 1607419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9480"/>
                  <a:gd name="connsiteX1" fmla="*/ 1572093 w 1610594"/>
                  <a:gd name="connsiteY1" fmla="*/ 22225 h 239480"/>
                  <a:gd name="connsiteX2" fmla="*/ 1610594 w 1610594"/>
                  <a:gd name="connsiteY2" fmla="*/ 147354 h 239480"/>
                  <a:gd name="connsiteX3" fmla="*/ 965702 w 1610594"/>
                  <a:gd name="connsiteY3" fmla="*/ 233981 h 239480"/>
                  <a:gd name="connsiteX4" fmla="*/ 532565 w 1610594"/>
                  <a:gd name="connsiteY4" fmla="*/ 233981 h 239480"/>
                  <a:gd name="connsiteX5" fmla="*/ 0 w 1610594"/>
                  <a:gd name="connsiteY5" fmla="*/ 137829 h 239480"/>
                  <a:gd name="connsiteX6" fmla="*/ 9525 w 1610594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4718"/>
                  <a:gd name="connsiteY0" fmla="*/ 0 h 239480"/>
                  <a:gd name="connsiteX1" fmla="*/ 1583206 w 1594718"/>
                  <a:gd name="connsiteY1" fmla="*/ 22226 h 239480"/>
                  <a:gd name="connsiteX2" fmla="*/ 1594718 w 1594718"/>
                  <a:gd name="connsiteY2" fmla="*/ 144179 h 239480"/>
                  <a:gd name="connsiteX3" fmla="*/ 965702 w 1594718"/>
                  <a:gd name="connsiteY3" fmla="*/ 233981 h 239480"/>
                  <a:gd name="connsiteX4" fmla="*/ 532565 w 1594718"/>
                  <a:gd name="connsiteY4" fmla="*/ 233981 h 239480"/>
                  <a:gd name="connsiteX5" fmla="*/ 0 w 1594718"/>
                  <a:gd name="connsiteY5" fmla="*/ 137829 h 239480"/>
                  <a:gd name="connsiteX6" fmla="*/ 9525 w 1594718"/>
                  <a:gd name="connsiteY6" fmla="*/ 0 h 239480"/>
                  <a:gd name="connsiteX0" fmla="*/ 9525 w 1594718"/>
                  <a:gd name="connsiteY0" fmla="*/ 0 h 239480"/>
                  <a:gd name="connsiteX1" fmla="*/ 1422339 w 1594718"/>
                  <a:gd name="connsiteY1" fmla="*/ 26460 h 239480"/>
                  <a:gd name="connsiteX2" fmla="*/ 1594718 w 1594718"/>
                  <a:gd name="connsiteY2" fmla="*/ 144179 h 239480"/>
                  <a:gd name="connsiteX3" fmla="*/ 965702 w 1594718"/>
                  <a:gd name="connsiteY3" fmla="*/ 233981 h 239480"/>
                  <a:gd name="connsiteX4" fmla="*/ 532565 w 1594718"/>
                  <a:gd name="connsiteY4" fmla="*/ 233981 h 239480"/>
                  <a:gd name="connsiteX5" fmla="*/ 0 w 1594718"/>
                  <a:gd name="connsiteY5" fmla="*/ 137829 h 239480"/>
                  <a:gd name="connsiteX6" fmla="*/ 9525 w 1594718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178858 w 1422339"/>
                  <a:gd name="connsiteY0" fmla="*/ 0 h 228896"/>
                  <a:gd name="connsiteX1" fmla="*/ 1422339 w 1422339"/>
                  <a:gd name="connsiteY1" fmla="*/ 15876 h 228896"/>
                  <a:gd name="connsiteX2" fmla="*/ 1419035 w 1422339"/>
                  <a:gd name="connsiteY2" fmla="*/ 158995 h 228896"/>
                  <a:gd name="connsiteX3" fmla="*/ 965702 w 1422339"/>
                  <a:gd name="connsiteY3" fmla="*/ 223397 h 228896"/>
                  <a:gd name="connsiteX4" fmla="*/ 532565 w 1422339"/>
                  <a:gd name="connsiteY4" fmla="*/ 223397 h 228896"/>
                  <a:gd name="connsiteX5" fmla="*/ 0 w 1422339"/>
                  <a:gd name="connsiteY5" fmla="*/ 127245 h 228896"/>
                  <a:gd name="connsiteX6" fmla="*/ 178858 w 142233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1038"/>
                  <a:gd name="connsiteY0" fmla="*/ 0 h 228896"/>
                  <a:gd name="connsiteX1" fmla="*/ 1250889 w 1251038"/>
                  <a:gd name="connsiteY1" fmla="*/ 15876 h 228896"/>
                  <a:gd name="connsiteX2" fmla="*/ 1250760 w 1251038"/>
                  <a:gd name="connsiteY2" fmla="*/ 158995 h 228896"/>
                  <a:gd name="connsiteX3" fmla="*/ 794252 w 1251038"/>
                  <a:gd name="connsiteY3" fmla="*/ 223397 h 228896"/>
                  <a:gd name="connsiteX4" fmla="*/ 361115 w 1251038"/>
                  <a:gd name="connsiteY4" fmla="*/ 223397 h 228896"/>
                  <a:gd name="connsiteX5" fmla="*/ 0 w 1251038"/>
                  <a:gd name="connsiteY5" fmla="*/ 156878 h 228896"/>
                  <a:gd name="connsiteX6" fmla="*/ 7408 w 1251038"/>
                  <a:gd name="connsiteY6" fmla="*/ 0 h 228896"/>
                  <a:gd name="connsiteX0" fmla="*/ 1058 w 1251038"/>
                  <a:gd name="connsiteY0" fmla="*/ 0 h 230483"/>
                  <a:gd name="connsiteX1" fmla="*/ 1250889 w 1251038"/>
                  <a:gd name="connsiteY1" fmla="*/ 17463 h 230483"/>
                  <a:gd name="connsiteX2" fmla="*/ 1250760 w 1251038"/>
                  <a:gd name="connsiteY2" fmla="*/ 160582 h 230483"/>
                  <a:gd name="connsiteX3" fmla="*/ 794252 w 1251038"/>
                  <a:gd name="connsiteY3" fmla="*/ 224984 h 230483"/>
                  <a:gd name="connsiteX4" fmla="*/ 361115 w 1251038"/>
                  <a:gd name="connsiteY4" fmla="*/ 224984 h 230483"/>
                  <a:gd name="connsiteX5" fmla="*/ 0 w 1251038"/>
                  <a:gd name="connsiteY5" fmla="*/ 158465 h 230483"/>
                  <a:gd name="connsiteX6" fmla="*/ 1058 w 1251038"/>
                  <a:gd name="connsiteY6" fmla="*/ 0 h 230483"/>
                  <a:gd name="connsiteX0" fmla="*/ 7408 w 1257388"/>
                  <a:gd name="connsiteY0" fmla="*/ 0 h 230483"/>
                  <a:gd name="connsiteX1" fmla="*/ 1257239 w 1257388"/>
                  <a:gd name="connsiteY1" fmla="*/ 17463 h 230483"/>
                  <a:gd name="connsiteX2" fmla="*/ 1257110 w 1257388"/>
                  <a:gd name="connsiteY2" fmla="*/ 160582 h 230483"/>
                  <a:gd name="connsiteX3" fmla="*/ 800602 w 1257388"/>
                  <a:gd name="connsiteY3" fmla="*/ 224984 h 230483"/>
                  <a:gd name="connsiteX4" fmla="*/ 367465 w 1257388"/>
                  <a:gd name="connsiteY4" fmla="*/ 224984 h 230483"/>
                  <a:gd name="connsiteX5" fmla="*/ 0 w 1257388"/>
                  <a:gd name="connsiteY5" fmla="*/ 158465 h 230483"/>
                  <a:gd name="connsiteX6" fmla="*/ 7408 w 1257388"/>
                  <a:gd name="connsiteY6" fmla="*/ 0 h 230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388" h="230483">
                    <a:moveTo>
                      <a:pt x="7408" y="0"/>
                    </a:moveTo>
                    <a:cubicBezTo>
                      <a:pt x="529852" y="40746"/>
                      <a:pt x="726858" y="32279"/>
                      <a:pt x="1257239" y="17463"/>
                    </a:cubicBezTo>
                    <a:cubicBezTo>
                      <a:pt x="1253667" y="78222"/>
                      <a:pt x="1258564" y="94002"/>
                      <a:pt x="1257110" y="160582"/>
                    </a:cubicBezTo>
                    <a:cubicBezTo>
                      <a:pt x="1042146" y="189458"/>
                      <a:pt x="1021916" y="211983"/>
                      <a:pt x="800602" y="224984"/>
                    </a:cubicBezTo>
                    <a:cubicBezTo>
                      <a:pt x="656223" y="229746"/>
                      <a:pt x="515019" y="234509"/>
                      <a:pt x="367465" y="224984"/>
                    </a:cubicBezTo>
                    <a:cubicBezTo>
                      <a:pt x="186768" y="197695"/>
                      <a:pt x="177522" y="190516"/>
                      <a:pt x="0" y="158465"/>
                    </a:cubicBezTo>
                    <a:cubicBezTo>
                      <a:pt x="5821" y="95588"/>
                      <a:pt x="4233" y="51235"/>
                      <a:pt x="740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8" name="Freeform 497"/>
              <p:cNvSpPr/>
              <p:nvPr/>
            </p:nvSpPr>
            <p:spPr>
              <a:xfrm>
                <a:off x="2950864" y="4241949"/>
                <a:ext cx="295286" cy="268192"/>
              </a:xfrm>
              <a:custGeom>
                <a:avLst/>
                <a:gdLst>
                  <a:gd name="connsiteX0" fmla="*/ 43656 w 295286"/>
                  <a:gd name="connsiteY0" fmla="*/ 39650 h 268192"/>
                  <a:gd name="connsiteX1" fmla="*/ 43656 w 295286"/>
                  <a:gd name="connsiteY1" fmla="*/ 228542 h 268192"/>
                  <a:gd name="connsiteX2" fmla="*/ 251631 w 295286"/>
                  <a:gd name="connsiteY2" fmla="*/ 228542 h 268192"/>
                  <a:gd name="connsiteX3" fmla="*/ 251631 w 295286"/>
                  <a:gd name="connsiteY3" fmla="*/ 39650 h 268192"/>
                  <a:gd name="connsiteX4" fmla="*/ 0 w 295286"/>
                  <a:gd name="connsiteY4" fmla="*/ 0 h 268192"/>
                  <a:gd name="connsiteX5" fmla="*/ 295286 w 295286"/>
                  <a:gd name="connsiteY5" fmla="*/ 0 h 268192"/>
                  <a:gd name="connsiteX6" fmla="*/ 295286 w 295286"/>
                  <a:gd name="connsiteY6" fmla="*/ 268192 h 268192"/>
                  <a:gd name="connsiteX7" fmla="*/ 0 w 295286"/>
                  <a:gd name="connsiteY7" fmla="*/ 268192 h 26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5286" h="268192">
                    <a:moveTo>
                      <a:pt x="43656" y="39650"/>
                    </a:moveTo>
                    <a:lnTo>
                      <a:pt x="43656" y="228542"/>
                    </a:lnTo>
                    <a:lnTo>
                      <a:pt x="251631" y="228542"/>
                    </a:lnTo>
                    <a:lnTo>
                      <a:pt x="251631" y="39650"/>
                    </a:lnTo>
                    <a:close/>
                    <a:moveTo>
                      <a:pt x="0" y="0"/>
                    </a:moveTo>
                    <a:lnTo>
                      <a:pt x="295286" y="0"/>
                    </a:lnTo>
                    <a:lnTo>
                      <a:pt x="295286" y="268192"/>
                    </a:lnTo>
                    <a:lnTo>
                      <a:pt x="0" y="26819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3146020" y="4353088"/>
                <a:ext cx="80625" cy="4571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11" name="Group 510"/>
          <p:cNvGrpSpPr/>
          <p:nvPr/>
        </p:nvGrpSpPr>
        <p:grpSpPr>
          <a:xfrm>
            <a:off x="-608680" y="3271038"/>
            <a:ext cx="3103850" cy="3569652"/>
            <a:chOff x="-318686" y="3386195"/>
            <a:chExt cx="3149837" cy="3622541"/>
          </a:xfrm>
        </p:grpSpPr>
        <p:sp>
          <p:nvSpPr>
            <p:cNvPr id="512" name="Freeform 511"/>
            <p:cNvSpPr/>
            <p:nvPr/>
          </p:nvSpPr>
          <p:spPr>
            <a:xfrm>
              <a:off x="1151467" y="5266267"/>
              <a:ext cx="262466" cy="203200"/>
            </a:xfrm>
            <a:custGeom>
              <a:avLst/>
              <a:gdLst>
                <a:gd name="connsiteX0" fmla="*/ 0 w 262466"/>
                <a:gd name="connsiteY0" fmla="*/ 8466 h 203200"/>
                <a:gd name="connsiteX1" fmla="*/ 262466 w 262466"/>
                <a:gd name="connsiteY1" fmla="*/ 0 h 203200"/>
                <a:gd name="connsiteX2" fmla="*/ 211666 w 262466"/>
                <a:gd name="connsiteY2" fmla="*/ 203200 h 203200"/>
                <a:gd name="connsiteX3" fmla="*/ 67733 w 262466"/>
                <a:gd name="connsiteY3" fmla="*/ 194733 h 203200"/>
                <a:gd name="connsiteX4" fmla="*/ 0 w 262466"/>
                <a:gd name="connsiteY4" fmla="*/ 8466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466" h="203200">
                  <a:moveTo>
                    <a:pt x="0" y="8466"/>
                  </a:moveTo>
                  <a:lnTo>
                    <a:pt x="262466" y="0"/>
                  </a:lnTo>
                  <a:lnTo>
                    <a:pt x="211666" y="203200"/>
                  </a:lnTo>
                  <a:lnTo>
                    <a:pt x="67733" y="194733"/>
                  </a:lnTo>
                  <a:lnTo>
                    <a:pt x="0" y="8466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1419786" y="5604501"/>
              <a:ext cx="431800" cy="787400"/>
            </a:xfrm>
            <a:custGeom>
              <a:avLst/>
              <a:gdLst>
                <a:gd name="connsiteX0" fmla="*/ 431800 w 431800"/>
                <a:gd name="connsiteY0" fmla="*/ 717550 h 787400"/>
                <a:gd name="connsiteX1" fmla="*/ 0 w 431800"/>
                <a:gd name="connsiteY1" fmla="*/ 0 h 787400"/>
                <a:gd name="connsiteX2" fmla="*/ 273050 w 431800"/>
                <a:gd name="connsiteY2" fmla="*/ 742950 h 787400"/>
                <a:gd name="connsiteX3" fmla="*/ 298450 w 431800"/>
                <a:gd name="connsiteY3" fmla="*/ 787400 h 787400"/>
                <a:gd name="connsiteX4" fmla="*/ 431800 w 431800"/>
                <a:gd name="connsiteY4" fmla="*/ 71755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800" h="787400">
                  <a:moveTo>
                    <a:pt x="431800" y="717550"/>
                  </a:moveTo>
                  <a:lnTo>
                    <a:pt x="0" y="0"/>
                  </a:lnTo>
                  <a:lnTo>
                    <a:pt x="273050" y="742950"/>
                  </a:lnTo>
                  <a:lnTo>
                    <a:pt x="298450" y="787400"/>
                  </a:lnTo>
                  <a:lnTo>
                    <a:pt x="431800" y="7175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Freeform 513"/>
            <p:cNvSpPr/>
            <p:nvPr/>
          </p:nvSpPr>
          <p:spPr>
            <a:xfrm>
              <a:off x="762000" y="5600700"/>
              <a:ext cx="412750" cy="787400"/>
            </a:xfrm>
            <a:custGeom>
              <a:avLst/>
              <a:gdLst>
                <a:gd name="connsiteX0" fmla="*/ 0 w 412750"/>
                <a:gd name="connsiteY0" fmla="*/ 711200 h 787400"/>
                <a:gd name="connsiteX1" fmla="*/ 412750 w 412750"/>
                <a:gd name="connsiteY1" fmla="*/ 0 h 787400"/>
                <a:gd name="connsiteX2" fmla="*/ 120650 w 412750"/>
                <a:gd name="connsiteY2" fmla="*/ 787400 h 787400"/>
                <a:gd name="connsiteX3" fmla="*/ 0 w 412750"/>
                <a:gd name="connsiteY3" fmla="*/ 7112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750" h="787400">
                  <a:moveTo>
                    <a:pt x="0" y="711200"/>
                  </a:moveTo>
                  <a:lnTo>
                    <a:pt x="412750" y="0"/>
                  </a:lnTo>
                  <a:lnTo>
                    <a:pt x="120650" y="7874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Freeform 514"/>
            <p:cNvSpPr/>
            <p:nvPr/>
          </p:nvSpPr>
          <p:spPr>
            <a:xfrm>
              <a:off x="1085850" y="6635750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Freeform 515"/>
            <p:cNvSpPr/>
            <p:nvPr/>
          </p:nvSpPr>
          <p:spPr>
            <a:xfrm>
              <a:off x="1412880" y="6635750"/>
              <a:ext cx="158750" cy="177800"/>
            </a:xfrm>
            <a:custGeom>
              <a:avLst/>
              <a:gdLst>
                <a:gd name="connsiteX0" fmla="*/ 0 w 158750"/>
                <a:gd name="connsiteY0" fmla="*/ 6350 h 177800"/>
                <a:gd name="connsiteX1" fmla="*/ 44450 w 158750"/>
                <a:gd name="connsiteY1" fmla="*/ 171450 h 177800"/>
                <a:gd name="connsiteX2" fmla="*/ 101600 w 158750"/>
                <a:gd name="connsiteY2" fmla="*/ 177800 h 177800"/>
                <a:gd name="connsiteX3" fmla="*/ 158750 w 158750"/>
                <a:gd name="connsiteY3" fmla="*/ 0 h 177800"/>
                <a:gd name="connsiteX4" fmla="*/ 0 w 158750"/>
                <a:gd name="connsiteY4" fmla="*/ 635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50" h="177800">
                  <a:moveTo>
                    <a:pt x="0" y="6350"/>
                  </a:moveTo>
                  <a:lnTo>
                    <a:pt x="44450" y="171450"/>
                  </a:lnTo>
                  <a:lnTo>
                    <a:pt x="101600" y="177800"/>
                  </a:lnTo>
                  <a:lnTo>
                    <a:pt x="1587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8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7" name="Freeform 516"/>
            <p:cNvSpPr/>
            <p:nvPr/>
          </p:nvSpPr>
          <p:spPr>
            <a:xfrm>
              <a:off x="701886" y="6296921"/>
              <a:ext cx="196850" cy="215900"/>
            </a:xfrm>
            <a:custGeom>
              <a:avLst/>
              <a:gdLst>
                <a:gd name="connsiteX0" fmla="*/ 69850 w 196850"/>
                <a:gd name="connsiteY0" fmla="*/ 0 h 215900"/>
                <a:gd name="connsiteX1" fmla="*/ 196850 w 196850"/>
                <a:gd name="connsiteY1" fmla="*/ 76200 h 215900"/>
                <a:gd name="connsiteX2" fmla="*/ 139700 w 196850"/>
                <a:gd name="connsiteY2" fmla="*/ 215900 h 215900"/>
                <a:gd name="connsiteX3" fmla="*/ 0 w 196850"/>
                <a:gd name="connsiteY3" fmla="*/ 107950 h 215900"/>
                <a:gd name="connsiteX4" fmla="*/ 69850 w 196850"/>
                <a:gd name="connsiteY4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50" h="215900">
                  <a:moveTo>
                    <a:pt x="69850" y="0"/>
                  </a:moveTo>
                  <a:lnTo>
                    <a:pt x="196850" y="76200"/>
                  </a:lnTo>
                  <a:lnTo>
                    <a:pt x="139700" y="215900"/>
                  </a:lnTo>
                  <a:lnTo>
                    <a:pt x="0" y="107950"/>
                  </a:lnTo>
                  <a:lnTo>
                    <a:pt x="69850" y="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Freeform 517"/>
            <p:cNvSpPr/>
            <p:nvPr/>
          </p:nvSpPr>
          <p:spPr>
            <a:xfrm>
              <a:off x="1720731" y="6312009"/>
              <a:ext cx="190500" cy="190500"/>
            </a:xfrm>
            <a:custGeom>
              <a:avLst/>
              <a:gdLst>
                <a:gd name="connsiteX0" fmla="*/ 0 w 190500"/>
                <a:gd name="connsiteY0" fmla="*/ 82550 h 190500"/>
                <a:gd name="connsiteX1" fmla="*/ 127000 w 190500"/>
                <a:gd name="connsiteY1" fmla="*/ 0 h 190500"/>
                <a:gd name="connsiteX2" fmla="*/ 190500 w 190500"/>
                <a:gd name="connsiteY2" fmla="*/ 107950 h 190500"/>
                <a:gd name="connsiteX3" fmla="*/ 50800 w 190500"/>
                <a:gd name="connsiteY3" fmla="*/ 190500 h 190500"/>
                <a:gd name="connsiteX4" fmla="*/ 0 w 190500"/>
                <a:gd name="connsiteY4" fmla="*/ 825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0" y="82550"/>
                  </a:moveTo>
                  <a:lnTo>
                    <a:pt x="127000" y="0"/>
                  </a:lnTo>
                  <a:lnTo>
                    <a:pt x="190500" y="107950"/>
                  </a:lnTo>
                  <a:lnTo>
                    <a:pt x="50800" y="19050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9" name="Flowchart: Delay 518"/>
            <p:cNvSpPr/>
            <p:nvPr/>
          </p:nvSpPr>
          <p:spPr>
            <a:xfrm rot="16200000">
              <a:off x="1051638" y="6781070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0" name="Flowchart: Delay 519"/>
            <p:cNvSpPr/>
            <p:nvPr/>
          </p:nvSpPr>
          <p:spPr>
            <a:xfrm rot="16200000">
              <a:off x="1369138" y="6781070"/>
              <a:ext cx="211927" cy="243405"/>
            </a:xfrm>
            <a:prstGeom prst="flowChartDelay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1" name="Oval 520"/>
            <p:cNvSpPr/>
            <p:nvPr/>
          </p:nvSpPr>
          <p:spPr>
            <a:xfrm>
              <a:off x="1438221" y="6841079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2" name="Oval 521"/>
            <p:cNvSpPr/>
            <p:nvPr/>
          </p:nvSpPr>
          <p:spPr>
            <a:xfrm>
              <a:off x="1128848" y="6841079"/>
              <a:ext cx="114874" cy="45719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Freeform 522"/>
            <p:cNvSpPr/>
            <p:nvPr/>
          </p:nvSpPr>
          <p:spPr>
            <a:xfrm>
              <a:off x="1084202" y="4219433"/>
              <a:ext cx="420748" cy="301766"/>
            </a:xfrm>
            <a:custGeom>
              <a:avLst/>
              <a:gdLst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77800 h 279400"/>
                <a:gd name="connsiteX1" fmla="*/ 0 w 419100"/>
                <a:gd name="connsiteY1" fmla="*/ 50800 h 279400"/>
                <a:gd name="connsiteX2" fmla="*/ 120650 w 419100"/>
                <a:gd name="connsiteY2" fmla="*/ 127000 h 279400"/>
                <a:gd name="connsiteX3" fmla="*/ 133350 w 419100"/>
                <a:gd name="connsiteY3" fmla="*/ 0 h 279400"/>
                <a:gd name="connsiteX4" fmla="*/ 184150 w 419100"/>
                <a:gd name="connsiteY4" fmla="*/ 101600 h 279400"/>
                <a:gd name="connsiteX5" fmla="*/ 266700 w 419100"/>
                <a:gd name="connsiteY5" fmla="*/ 44450 h 279400"/>
                <a:gd name="connsiteX6" fmla="*/ 323850 w 419100"/>
                <a:gd name="connsiteY6" fmla="*/ 50800 h 279400"/>
                <a:gd name="connsiteX7" fmla="*/ 298450 w 419100"/>
                <a:gd name="connsiteY7" fmla="*/ 107950 h 279400"/>
                <a:gd name="connsiteX8" fmla="*/ 368300 w 419100"/>
                <a:gd name="connsiteY8" fmla="*/ 76200 h 279400"/>
                <a:gd name="connsiteX9" fmla="*/ 419100 w 419100"/>
                <a:gd name="connsiteY9" fmla="*/ 139700 h 279400"/>
                <a:gd name="connsiteX10" fmla="*/ 374650 w 419100"/>
                <a:gd name="connsiteY10" fmla="*/ 171450 h 279400"/>
                <a:gd name="connsiteX11" fmla="*/ 355600 w 419100"/>
                <a:gd name="connsiteY11" fmla="*/ 266700 h 279400"/>
                <a:gd name="connsiteX12" fmla="*/ 114300 w 419100"/>
                <a:gd name="connsiteY12" fmla="*/ 279400 h 279400"/>
                <a:gd name="connsiteX13" fmla="*/ 88900 w 419100"/>
                <a:gd name="connsiteY13" fmla="*/ 177800 h 279400"/>
                <a:gd name="connsiteX0" fmla="*/ 88900 w 419100"/>
                <a:gd name="connsiteY0" fmla="*/ 199549 h 301149"/>
                <a:gd name="connsiteX1" fmla="*/ 0 w 419100"/>
                <a:gd name="connsiteY1" fmla="*/ 72549 h 301149"/>
                <a:gd name="connsiteX2" fmla="*/ 120650 w 419100"/>
                <a:gd name="connsiteY2" fmla="*/ 148749 h 301149"/>
                <a:gd name="connsiteX3" fmla="*/ 133350 w 419100"/>
                <a:gd name="connsiteY3" fmla="*/ 21749 h 301149"/>
                <a:gd name="connsiteX4" fmla="*/ 184150 w 419100"/>
                <a:gd name="connsiteY4" fmla="*/ 123349 h 301149"/>
                <a:gd name="connsiteX5" fmla="*/ 266700 w 419100"/>
                <a:gd name="connsiteY5" fmla="*/ 66199 h 301149"/>
                <a:gd name="connsiteX6" fmla="*/ 323850 w 419100"/>
                <a:gd name="connsiteY6" fmla="*/ 72549 h 301149"/>
                <a:gd name="connsiteX7" fmla="*/ 298450 w 419100"/>
                <a:gd name="connsiteY7" fmla="*/ 129699 h 301149"/>
                <a:gd name="connsiteX8" fmla="*/ 368300 w 419100"/>
                <a:gd name="connsiteY8" fmla="*/ 97949 h 301149"/>
                <a:gd name="connsiteX9" fmla="*/ 419100 w 419100"/>
                <a:gd name="connsiteY9" fmla="*/ 161449 h 301149"/>
                <a:gd name="connsiteX10" fmla="*/ 374650 w 419100"/>
                <a:gd name="connsiteY10" fmla="*/ 193199 h 301149"/>
                <a:gd name="connsiteX11" fmla="*/ 355600 w 419100"/>
                <a:gd name="connsiteY11" fmla="*/ 288449 h 301149"/>
                <a:gd name="connsiteX12" fmla="*/ 114300 w 419100"/>
                <a:gd name="connsiteY12" fmla="*/ 301149 h 301149"/>
                <a:gd name="connsiteX13" fmla="*/ 88900 w 419100"/>
                <a:gd name="connsiteY13" fmla="*/ 199549 h 301149"/>
                <a:gd name="connsiteX0" fmla="*/ 88900 w 419100"/>
                <a:gd name="connsiteY0" fmla="*/ 200166 h 301766"/>
                <a:gd name="connsiteX1" fmla="*/ 0 w 419100"/>
                <a:gd name="connsiteY1" fmla="*/ 73166 h 301766"/>
                <a:gd name="connsiteX2" fmla="*/ 120650 w 419100"/>
                <a:gd name="connsiteY2" fmla="*/ 149366 h 301766"/>
                <a:gd name="connsiteX3" fmla="*/ 133350 w 419100"/>
                <a:gd name="connsiteY3" fmla="*/ 22366 h 301766"/>
                <a:gd name="connsiteX4" fmla="*/ 184150 w 419100"/>
                <a:gd name="connsiteY4" fmla="*/ 123966 h 301766"/>
                <a:gd name="connsiteX5" fmla="*/ 266700 w 419100"/>
                <a:gd name="connsiteY5" fmla="*/ 66816 h 301766"/>
                <a:gd name="connsiteX6" fmla="*/ 323850 w 419100"/>
                <a:gd name="connsiteY6" fmla="*/ 73166 h 301766"/>
                <a:gd name="connsiteX7" fmla="*/ 298450 w 419100"/>
                <a:gd name="connsiteY7" fmla="*/ 130316 h 301766"/>
                <a:gd name="connsiteX8" fmla="*/ 368300 w 419100"/>
                <a:gd name="connsiteY8" fmla="*/ 98566 h 301766"/>
                <a:gd name="connsiteX9" fmla="*/ 419100 w 419100"/>
                <a:gd name="connsiteY9" fmla="*/ 162066 h 301766"/>
                <a:gd name="connsiteX10" fmla="*/ 374650 w 419100"/>
                <a:gd name="connsiteY10" fmla="*/ 193816 h 301766"/>
                <a:gd name="connsiteX11" fmla="*/ 355600 w 419100"/>
                <a:gd name="connsiteY11" fmla="*/ 289066 h 301766"/>
                <a:gd name="connsiteX12" fmla="*/ 114300 w 419100"/>
                <a:gd name="connsiteY12" fmla="*/ 301766 h 301766"/>
                <a:gd name="connsiteX13" fmla="*/ 88900 w 419100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8348 w 420748"/>
                <a:gd name="connsiteY5" fmla="*/ 66816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9948 w 420748"/>
                <a:gd name="connsiteY8" fmla="*/ 98566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3598 w 420748"/>
                <a:gd name="connsiteY8" fmla="*/ 8904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76298 w 420748"/>
                <a:gd name="connsiteY10" fmla="*/ 193816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  <a:gd name="connsiteX0" fmla="*/ 90548 w 420748"/>
                <a:gd name="connsiteY0" fmla="*/ 200166 h 301766"/>
                <a:gd name="connsiteX1" fmla="*/ 1648 w 420748"/>
                <a:gd name="connsiteY1" fmla="*/ 73166 h 301766"/>
                <a:gd name="connsiteX2" fmla="*/ 122298 w 420748"/>
                <a:gd name="connsiteY2" fmla="*/ 149366 h 301766"/>
                <a:gd name="connsiteX3" fmla="*/ 134998 w 420748"/>
                <a:gd name="connsiteY3" fmla="*/ 22366 h 301766"/>
                <a:gd name="connsiteX4" fmla="*/ 185798 w 420748"/>
                <a:gd name="connsiteY4" fmla="*/ 123966 h 301766"/>
                <a:gd name="connsiteX5" fmla="*/ 260411 w 420748"/>
                <a:gd name="connsiteY5" fmla="*/ 52529 h 301766"/>
                <a:gd name="connsiteX6" fmla="*/ 325498 w 420748"/>
                <a:gd name="connsiteY6" fmla="*/ 73166 h 301766"/>
                <a:gd name="connsiteX7" fmla="*/ 300098 w 420748"/>
                <a:gd name="connsiteY7" fmla="*/ 130316 h 301766"/>
                <a:gd name="connsiteX8" fmla="*/ 366773 w 420748"/>
                <a:gd name="connsiteY8" fmla="*/ 95391 h 301766"/>
                <a:gd name="connsiteX9" fmla="*/ 420748 w 420748"/>
                <a:gd name="connsiteY9" fmla="*/ 162066 h 301766"/>
                <a:gd name="connsiteX10" fmla="*/ 396936 w 420748"/>
                <a:gd name="connsiteY10" fmla="*/ 211279 h 301766"/>
                <a:gd name="connsiteX11" fmla="*/ 357248 w 420748"/>
                <a:gd name="connsiteY11" fmla="*/ 289066 h 301766"/>
                <a:gd name="connsiteX12" fmla="*/ 115948 w 420748"/>
                <a:gd name="connsiteY12" fmla="*/ 301766 h 301766"/>
                <a:gd name="connsiteX13" fmla="*/ 90548 w 420748"/>
                <a:gd name="connsiteY13" fmla="*/ 200166 h 30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748" h="301766">
                  <a:moveTo>
                    <a:pt x="90548" y="200166"/>
                  </a:moveTo>
                  <a:cubicBezTo>
                    <a:pt x="60915" y="157833"/>
                    <a:pt x="18581" y="120261"/>
                    <a:pt x="1648" y="73166"/>
                  </a:cubicBezTo>
                  <a:cubicBezTo>
                    <a:pt x="-13697" y="11254"/>
                    <a:pt x="82081" y="123966"/>
                    <a:pt x="122298" y="149366"/>
                  </a:cubicBezTo>
                  <a:cubicBezTo>
                    <a:pt x="134468" y="110208"/>
                    <a:pt x="130765" y="64699"/>
                    <a:pt x="134998" y="22366"/>
                  </a:cubicBezTo>
                  <a:cubicBezTo>
                    <a:pt x="150343" y="-54893"/>
                    <a:pt x="168865" y="90099"/>
                    <a:pt x="185798" y="123966"/>
                  </a:cubicBezTo>
                  <a:cubicBezTo>
                    <a:pt x="213315" y="104916"/>
                    <a:pt x="212256" y="62054"/>
                    <a:pt x="260411" y="52529"/>
                  </a:cubicBezTo>
                  <a:cubicBezTo>
                    <a:pt x="310682" y="38771"/>
                    <a:pt x="322852" y="44062"/>
                    <a:pt x="325498" y="73166"/>
                  </a:cubicBezTo>
                  <a:cubicBezTo>
                    <a:pt x="320206" y="108091"/>
                    <a:pt x="308565" y="111266"/>
                    <a:pt x="300098" y="130316"/>
                  </a:cubicBezTo>
                  <a:cubicBezTo>
                    <a:pt x="321265" y="116558"/>
                    <a:pt x="337668" y="105974"/>
                    <a:pt x="366773" y="95391"/>
                  </a:cubicBezTo>
                  <a:cubicBezTo>
                    <a:pt x="408048" y="95920"/>
                    <a:pt x="420748" y="121849"/>
                    <a:pt x="420748" y="162066"/>
                  </a:cubicBezTo>
                  <a:cubicBezTo>
                    <a:pt x="412281" y="190112"/>
                    <a:pt x="411753" y="200696"/>
                    <a:pt x="396936" y="211279"/>
                  </a:cubicBezTo>
                  <a:lnTo>
                    <a:pt x="357248" y="289066"/>
                  </a:lnTo>
                  <a:lnTo>
                    <a:pt x="115948" y="301766"/>
                  </a:lnTo>
                  <a:lnTo>
                    <a:pt x="90548" y="200166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4" name="Freeform 523"/>
            <p:cNvSpPr/>
            <p:nvPr/>
          </p:nvSpPr>
          <p:spPr>
            <a:xfrm>
              <a:off x="1682750" y="4508500"/>
              <a:ext cx="457200" cy="23259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5" name="Freeform 524"/>
            <p:cNvSpPr/>
            <p:nvPr/>
          </p:nvSpPr>
          <p:spPr>
            <a:xfrm flipH="1">
              <a:off x="471452" y="4552807"/>
              <a:ext cx="430470" cy="219000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3" name="Freeform 552"/>
            <p:cNvSpPr/>
            <p:nvPr/>
          </p:nvSpPr>
          <p:spPr>
            <a:xfrm>
              <a:off x="1735018" y="4543191"/>
              <a:ext cx="261729" cy="133154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Freeform 553"/>
            <p:cNvSpPr/>
            <p:nvPr/>
          </p:nvSpPr>
          <p:spPr>
            <a:xfrm flipH="1">
              <a:off x="592593" y="4574789"/>
              <a:ext cx="276658" cy="140749"/>
            </a:xfrm>
            <a:custGeom>
              <a:avLst/>
              <a:gdLst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15900"/>
                <a:gd name="connsiteX1" fmla="*/ 139700 w 457200"/>
                <a:gd name="connsiteY1" fmla="*/ 215900 h 215900"/>
                <a:gd name="connsiteX2" fmla="*/ 457200 w 457200"/>
                <a:gd name="connsiteY2" fmla="*/ 146050 h 215900"/>
                <a:gd name="connsiteX3" fmla="*/ 177800 w 457200"/>
                <a:gd name="connsiteY3" fmla="*/ 12700 h 215900"/>
                <a:gd name="connsiteX4" fmla="*/ 6350 w 457200"/>
                <a:gd name="connsiteY4" fmla="*/ 0 h 215900"/>
                <a:gd name="connsiteX5" fmla="*/ 0 w 457200"/>
                <a:gd name="connsiteY5" fmla="*/ 63500 h 215900"/>
                <a:gd name="connsiteX0" fmla="*/ 0 w 457200"/>
                <a:gd name="connsiteY0" fmla="*/ 63500 h 226387"/>
                <a:gd name="connsiteX1" fmla="*/ 139700 w 457200"/>
                <a:gd name="connsiteY1" fmla="*/ 215900 h 226387"/>
                <a:gd name="connsiteX2" fmla="*/ 457200 w 457200"/>
                <a:gd name="connsiteY2" fmla="*/ 146050 h 226387"/>
                <a:gd name="connsiteX3" fmla="*/ 177800 w 457200"/>
                <a:gd name="connsiteY3" fmla="*/ 12700 h 226387"/>
                <a:gd name="connsiteX4" fmla="*/ 6350 w 457200"/>
                <a:gd name="connsiteY4" fmla="*/ 0 h 226387"/>
                <a:gd name="connsiteX5" fmla="*/ 0 w 457200"/>
                <a:gd name="connsiteY5" fmla="*/ 63500 h 2263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1887"/>
                <a:gd name="connsiteX1" fmla="*/ 139700 w 457200"/>
                <a:gd name="connsiteY1" fmla="*/ 215900 h 231887"/>
                <a:gd name="connsiteX2" fmla="*/ 457200 w 457200"/>
                <a:gd name="connsiteY2" fmla="*/ 146050 h 231887"/>
                <a:gd name="connsiteX3" fmla="*/ 177800 w 457200"/>
                <a:gd name="connsiteY3" fmla="*/ 12700 h 231887"/>
                <a:gd name="connsiteX4" fmla="*/ 6350 w 457200"/>
                <a:gd name="connsiteY4" fmla="*/ 0 h 231887"/>
                <a:gd name="connsiteX5" fmla="*/ 0 w 457200"/>
                <a:gd name="connsiteY5" fmla="*/ 63500 h 231887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  <a:gd name="connsiteX0" fmla="*/ 0 w 457200"/>
                <a:gd name="connsiteY0" fmla="*/ 63500 h 232599"/>
                <a:gd name="connsiteX1" fmla="*/ 139700 w 457200"/>
                <a:gd name="connsiteY1" fmla="*/ 215900 h 232599"/>
                <a:gd name="connsiteX2" fmla="*/ 457200 w 457200"/>
                <a:gd name="connsiteY2" fmla="*/ 146050 h 232599"/>
                <a:gd name="connsiteX3" fmla="*/ 177800 w 457200"/>
                <a:gd name="connsiteY3" fmla="*/ 12700 h 232599"/>
                <a:gd name="connsiteX4" fmla="*/ 6350 w 457200"/>
                <a:gd name="connsiteY4" fmla="*/ 0 h 232599"/>
                <a:gd name="connsiteX5" fmla="*/ 0 w 457200"/>
                <a:gd name="connsiteY5" fmla="*/ 63500 h 23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" h="232599">
                  <a:moveTo>
                    <a:pt x="0" y="63500"/>
                  </a:moveTo>
                  <a:cubicBezTo>
                    <a:pt x="46567" y="114300"/>
                    <a:pt x="63500" y="182034"/>
                    <a:pt x="139700" y="215900"/>
                  </a:cubicBezTo>
                  <a:cubicBezTo>
                    <a:pt x="287867" y="256117"/>
                    <a:pt x="433917" y="220133"/>
                    <a:pt x="457200" y="146050"/>
                  </a:cubicBezTo>
                  <a:cubicBezTo>
                    <a:pt x="448734" y="38100"/>
                    <a:pt x="260350" y="44450"/>
                    <a:pt x="177800" y="12700"/>
                  </a:cubicBezTo>
                  <a:cubicBezTo>
                    <a:pt x="116416" y="-2117"/>
                    <a:pt x="63500" y="4233"/>
                    <a:pt x="6350" y="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C28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Freeform 562"/>
            <p:cNvSpPr/>
            <p:nvPr/>
          </p:nvSpPr>
          <p:spPr>
            <a:xfrm>
              <a:off x="1991783" y="4377267"/>
              <a:ext cx="497760" cy="223018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Freeform 563"/>
            <p:cNvSpPr/>
            <p:nvPr/>
          </p:nvSpPr>
          <p:spPr>
            <a:xfrm>
              <a:off x="2089150" y="3915024"/>
              <a:ext cx="190577" cy="352176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Freeform 564"/>
            <p:cNvSpPr/>
            <p:nvPr/>
          </p:nvSpPr>
          <p:spPr>
            <a:xfrm>
              <a:off x="1544320" y="3386195"/>
              <a:ext cx="1094717" cy="1140084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Freeform 565"/>
            <p:cNvSpPr/>
            <p:nvPr/>
          </p:nvSpPr>
          <p:spPr>
            <a:xfrm>
              <a:off x="2364151" y="3913190"/>
              <a:ext cx="467000" cy="397611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7" name="Freeform 566"/>
            <p:cNvSpPr/>
            <p:nvPr/>
          </p:nvSpPr>
          <p:spPr>
            <a:xfrm flipH="1">
              <a:off x="-51653" y="3432412"/>
              <a:ext cx="1093798" cy="1139127"/>
            </a:xfrm>
            <a:custGeom>
              <a:avLst/>
              <a:gdLst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36320"/>
                <a:gd name="connsiteY0" fmla="*/ 929640 h 1046480"/>
                <a:gd name="connsiteX1" fmla="*/ 848360 w 1036320"/>
                <a:gd name="connsiteY1" fmla="*/ 660400 h 1046480"/>
                <a:gd name="connsiteX2" fmla="*/ 1036320 w 1036320"/>
                <a:gd name="connsiteY2" fmla="*/ 0 h 1046480"/>
                <a:gd name="connsiteX3" fmla="*/ 1036320 w 1036320"/>
                <a:gd name="connsiteY3" fmla="*/ 629920 h 1046480"/>
                <a:gd name="connsiteX4" fmla="*/ 828040 w 1036320"/>
                <a:gd name="connsiteY4" fmla="*/ 828040 h 1046480"/>
                <a:gd name="connsiteX5" fmla="*/ 167640 w 1036320"/>
                <a:gd name="connsiteY5" fmla="*/ 1046480 h 1046480"/>
                <a:gd name="connsiteX6" fmla="*/ 40640 w 1036320"/>
                <a:gd name="connsiteY6" fmla="*/ 1046480 h 1046480"/>
                <a:gd name="connsiteX7" fmla="*/ 0 w 1036320"/>
                <a:gd name="connsiteY7" fmla="*/ 960120 h 1046480"/>
                <a:gd name="connsiteX8" fmla="*/ 101600 w 1036320"/>
                <a:gd name="connsiteY8" fmla="*/ 929640 h 1046480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83356"/>
                <a:gd name="connsiteY0" fmla="*/ 1015319 h 1132159"/>
                <a:gd name="connsiteX1" fmla="*/ 848360 w 1083356"/>
                <a:gd name="connsiteY1" fmla="*/ 746079 h 1132159"/>
                <a:gd name="connsiteX2" fmla="*/ 1036320 w 1083356"/>
                <a:gd name="connsiteY2" fmla="*/ 85679 h 1132159"/>
                <a:gd name="connsiteX3" fmla="*/ 1036320 w 1083356"/>
                <a:gd name="connsiteY3" fmla="*/ 715599 h 1132159"/>
                <a:gd name="connsiteX4" fmla="*/ 828040 w 1083356"/>
                <a:gd name="connsiteY4" fmla="*/ 913719 h 1132159"/>
                <a:gd name="connsiteX5" fmla="*/ 167640 w 1083356"/>
                <a:gd name="connsiteY5" fmla="*/ 1132159 h 1132159"/>
                <a:gd name="connsiteX6" fmla="*/ 40640 w 1083356"/>
                <a:gd name="connsiteY6" fmla="*/ 1132159 h 1132159"/>
                <a:gd name="connsiteX7" fmla="*/ 0 w 1083356"/>
                <a:gd name="connsiteY7" fmla="*/ 1045799 h 1132159"/>
                <a:gd name="connsiteX8" fmla="*/ 101600 w 1083356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0658"/>
                <a:gd name="connsiteY0" fmla="*/ 1015319 h 1132159"/>
                <a:gd name="connsiteX1" fmla="*/ 848360 w 1090658"/>
                <a:gd name="connsiteY1" fmla="*/ 746079 h 1132159"/>
                <a:gd name="connsiteX2" fmla="*/ 1036320 w 1090658"/>
                <a:gd name="connsiteY2" fmla="*/ 85679 h 1132159"/>
                <a:gd name="connsiteX3" fmla="*/ 1036320 w 1090658"/>
                <a:gd name="connsiteY3" fmla="*/ 715599 h 1132159"/>
                <a:gd name="connsiteX4" fmla="*/ 828040 w 1090658"/>
                <a:gd name="connsiteY4" fmla="*/ 913719 h 1132159"/>
                <a:gd name="connsiteX5" fmla="*/ 167640 w 1090658"/>
                <a:gd name="connsiteY5" fmla="*/ 1132159 h 1132159"/>
                <a:gd name="connsiteX6" fmla="*/ 40640 w 1090658"/>
                <a:gd name="connsiteY6" fmla="*/ 1132159 h 1132159"/>
                <a:gd name="connsiteX7" fmla="*/ 0 w 1090658"/>
                <a:gd name="connsiteY7" fmla="*/ 1045799 h 1132159"/>
                <a:gd name="connsiteX8" fmla="*/ 101600 w 1090658"/>
                <a:gd name="connsiteY8" fmla="*/ 1015319 h 1132159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2076"/>
                <a:gd name="connsiteY0" fmla="*/ 1020581 h 1137421"/>
                <a:gd name="connsiteX1" fmla="*/ 848360 w 1092076"/>
                <a:gd name="connsiteY1" fmla="*/ 751341 h 1137421"/>
                <a:gd name="connsiteX2" fmla="*/ 1036320 w 1092076"/>
                <a:gd name="connsiteY2" fmla="*/ 90941 h 1137421"/>
                <a:gd name="connsiteX3" fmla="*/ 1040554 w 1092076"/>
                <a:gd name="connsiteY3" fmla="*/ 661594 h 1137421"/>
                <a:gd name="connsiteX4" fmla="*/ 828040 w 1092076"/>
                <a:gd name="connsiteY4" fmla="*/ 918981 h 1137421"/>
                <a:gd name="connsiteX5" fmla="*/ 167640 w 1092076"/>
                <a:gd name="connsiteY5" fmla="*/ 1137421 h 1137421"/>
                <a:gd name="connsiteX6" fmla="*/ 40640 w 1092076"/>
                <a:gd name="connsiteY6" fmla="*/ 1137421 h 1137421"/>
                <a:gd name="connsiteX7" fmla="*/ 0 w 1092076"/>
                <a:gd name="connsiteY7" fmla="*/ 1051061 h 1137421"/>
                <a:gd name="connsiteX8" fmla="*/ 101600 w 1092076"/>
                <a:gd name="connsiteY8" fmla="*/ 1020581 h 1137421"/>
                <a:gd name="connsiteX0" fmla="*/ 101600 w 1095790"/>
                <a:gd name="connsiteY0" fmla="*/ 1020581 h 1137421"/>
                <a:gd name="connsiteX1" fmla="*/ 848360 w 1095790"/>
                <a:gd name="connsiteY1" fmla="*/ 751341 h 1137421"/>
                <a:gd name="connsiteX2" fmla="*/ 1036320 w 1095790"/>
                <a:gd name="connsiteY2" fmla="*/ 90941 h 1137421"/>
                <a:gd name="connsiteX3" fmla="*/ 1040554 w 1095790"/>
                <a:gd name="connsiteY3" fmla="*/ 661594 h 1137421"/>
                <a:gd name="connsiteX4" fmla="*/ 828040 w 1095790"/>
                <a:gd name="connsiteY4" fmla="*/ 918981 h 1137421"/>
                <a:gd name="connsiteX5" fmla="*/ 167640 w 1095790"/>
                <a:gd name="connsiteY5" fmla="*/ 1137421 h 1137421"/>
                <a:gd name="connsiteX6" fmla="*/ 40640 w 1095790"/>
                <a:gd name="connsiteY6" fmla="*/ 1137421 h 1137421"/>
                <a:gd name="connsiteX7" fmla="*/ 0 w 1095790"/>
                <a:gd name="connsiteY7" fmla="*/ 1051061 h 1137421"/>
                <a:gd name="connsiteX8" fmla="*/ 101600 w 1095790"/>
                <a:gd name="connsiteY8" fmla="*/ 1020581 h 1137421"/>
                <a:gd name="connsiteX0" fmla="*/ 101600 w 1097087"/>
                <a:gd name="connsiteY0" fmla="*/ 1020581 h 1137421"/>
                <a:gd name="connsiteX1" fmla="*/ 848360 w 1097087"/>
                <a:gd name="connsiteY1" fmla="*/ 751341 h 1137421"/>
                <a:gd name="connsiteX2" fmla="*/ 1036320 w 1097087"/>
                <a:gd name="connsiteY2" fmla="*/ 90941 h 1137421"/>
                <a:gd name="connsiteX3" fmla="*/ 1040554 w 1097087"/>
                <a:gd name="connsiteY3" fmla="*/ 661594 h 1137421"/>
                <a:gd name="connsiteX4" fmla="*/ 828040 w 1097087"/>
                <a:gd name="connsiteY4" fmla="*/ 918981 h 1137421"/>
                <a:gd name="connsiteX5" fmla="*/ 167640 w 1097087"/>
                <a:gd name="connsiteY5" fmla="*/ 1137421 h 1137421"/>
                <a:gd name="connsiteX6" fmla="*/ 40640 w 1097087"/>
                <a:gd name="connsiteY6" fmla="*/ 1137421 h 1137421"/>
                <a:gd name="connsiteX7" fmla="*/ 0 w 1097087"/>
                <a:gd name="connsiteY7" fmla="*/ 1051061 h 1137421"/>
                <a:gd name="connsiteX8" fmla="*/ 101600 w 1097087"/>
                <a:gd name="connsiteY8" fmla="*/ 1020581 h 1137421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10260 w 1094717"/>
                <a:gd name="connsiteY1" fmla="*/ 768821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2010 w 1094717"/>
                <a:gd name="connsiteY1" fmla="*/ 72013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3543 w 1094717"/>
                <a:gd name="connsiteY1" fmla="*/ 743420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39893 w 1094717"/>
                <a:gd name="connsiteY1" fmla="*/ 7667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29310 w 1094717"/>
                <a:gd name="connsiteY1" fmla="*/ 7540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48360 w 1094717"/>
                <a:gd name="connsiteY1" fmla="*/ 72860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34954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  <a:gd name="connsiteX0" fmla="*/ 101600 w 1094717"/>
                <a:gd name="connsiteY0" fmla="*/ 1023244 h 1140084"/>
                <a:gd name="connsiteX1" fmla="*/ 854710 w 1094717"/>
                <a:gd name="connsiteY1" fmla="*/ 751887 h 1140084"/>
                <a:gd name="connsiteX2" fmla="*/ 1036320 w 1094717"/>
                <a:gd name="connsiteY2" fmla="*/ 93604 h 1140084"/>
                <a:gd name="connsiteX3" fmla="*/ 1034204 w 1094717"/>
                <a:gd name="connsiteY3" fmla="*/ 636740 h 1140084"/>
                <a:gd name="connsiteX4" fmla="*/ 828040 w 1094717"/>
                <a:gd name="connsiteY4" fmla="*/ 921644 h 1140084"/>
                <a:gd name="connsiteX5" fmla="*/ 167640 w 1094717"/>
                <a:gd name="connsiteY5" fmla="*/ 1140084 h 1140084"/>
                <a:gd name="connsiteX6" fmla="*/ 40640 w 1094717"/>
                <a:gd name="connsiteY6" fmla="*/ 1140084 h 1140084"/>
                <a:gd name="connsiteX7" fmla="*/ 0 w 1094717"/>
                <a:gd name="connsiteY7" fmla="*/ 1053724 h 1140084"/>
                <a:gd name="connsiteX8" fmla="*/ 101600 w 1094717"/>
                <a:gd name="connsiteY8" fmla="*/ 1023244 h 114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4717" h="1140084">
                  <a:moveTo>
                    <a:pt x="101600" y="1023244"/>
                  </a:moveTo>
                  <a:lnTo>
                    <a:pt x="854710" y="751887"/>
                  </a:lnTo>
                  <a:cubicBezTo>
                    <a:pt x="972925" y="549216"/>
                    <a:pt x="973667" y="313737"/>
                    <a:pt x="1036320" y="93604"/>
                  </a:cubicBezTo>
                  <a:cubicBezTo>
                    <a:pt x="1142153" y="-244639"/>
                    <a:pt x="1080771" y="426767"/>
                    <a:pt x="1034204" y="636740"/>
                  </a:cubicBezTo>
                  <a:cubicBezTo>
                    <a:pt x="1004994" y="753581"/>
                    <a:pt x="918634" y="866187"/>
                    <a:pt x="828040" y="921644"/>
                  </a:cubicBezTo>
                  <a:lnTo>
                    <a:pt x="167640" y="1140084"/>
                  </a:lnTo>
                  <a:lnTo>
                    <a:pt x="40640" y="1140084"/>
                  </a:lnTo>
                  <a:lnTo>
                    <a:pt x="0" y="1053724"/>
                  </a:lnTo>
                  <a:lnTo>
                    <a:pt x="101600" y="1023244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Freeform 567"/>
            <p:cNvSpPr/>
            <p:nvPr/>
          </p:nvSpPr>
          <p:spPr>
            <a:xfrm flipH="1">
              <a:off x="-318686" y="3893343"/>
              <a:ext cx="504951" cy="429923"/>
            </a:xfrm>
            <a:custGeom>
              <a:avLst/>
              <a:gdLst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16983"/>
                <a:gd name="connsiteY0" fmla="*/ 243417 h 368300"/>
                <a:gd name="connsiteX1" fmla="*/ 232833 w 416983"/>
                <a:gd name="connsiteY1" fmla="*/ 169333 h 368300"/>
                <a:gd name="connsiteX2" fmla="*/ 416983 w 416983"/>
                <a:gd name="connsiteY2" fmla="*/ 0 h 368300"/>
                <a:gd name="connsiteX3" fmla="*/ 192616 w 416983"/>
                <a:gd name="connsiteY3" fmla="*/ 315383 h 368300"/>
                <a:gd name="connsiteX4" fmla="*/ 0 w 416983"/>
                <a:gd name="connsiteY4" fmla="*/ 368300 h 368300"/>
                <a:gd name="connsiteX5" fmla="*/ 59266 w 416983"/>
                <a:gd name="connsiteY5" fmla="*/ 243417 h 368300"/>
                <a:gd name="connsiteX0" fmla="*/ 59266 w 467000"/>
                <a:gd name="connsiteY0" fmla="*/ 272728 h 397611"/>
                <a:gd name="connsiteX1" fmla="*/ 232833 w 467000"/>
                <a:gd name="connsiteY1" fmla="*/ 198644 h 397611"/>
                <a:gd name="connsiteX2" fmla="*/ 416983 w 467000"/>
                <a:gd name="connsiteY2" fmla="*/ 29311 h 397611"/>
                <a:gd name="connsiteX3" fmla="*/ 192616 w 467000"/>
                <a:gd name="connsiteY3" fmla="*/ 344694 h 397611"/>
                <a:gd name="connsiteX4" fmla="*/ 0 w 467000"/>
                <a:gd name="connsiteY4" fmla="*/ 397611 h 397611"/>
                <a:gd name="connsiteX5" fmla="*/ 59266 w 467000"/>
                <a:gd name="connsiteY5" fmla="*/ 272728 h 3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000" h="397611">
                  <a:moveTo>
                    <a:pt x="59266" y="272728"/>
                  </a:moveTo>
                  <a:lnTo>
                    <a:pt x="232833" y="198644"/>
                  </a:lnTo>
                  <a:cubicBezTo>
                    <a:pt x="289983" y="129500"/>
                    <a:pt x="355600" y="85755"/>
                    <a:pt x="416983" y="29311"/>
                  </a:cubicBezTo>
                  <a:cubicBezTo>
                    <a:pt x="577144" y="-102628"/>
                    <a:pt x="311855" y="248032"/>
                    <a:pt x="192616" y="344694"/>
                  </a:cubicBezTo>
                  <a:lnTo>
                    <a:pt x="0" y="397611"/>
                  </a:lnTo>
                  <a:lnTo>
                    <a:pt x="59266" y="272728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Freeform 568"/>
            <p:cNvSpPr/>
            <p:nvPr/>
          </p:nvSpPr>
          <p:spPr>
            <a:xfrm rot="1926602" flipH="1" flipV="1">
              <a:off x="221353" y="4100298"/>
              <a:ext cx="490280" cy="219667"/>
            </a:xfrm>
            <a:custGeom>
              <a:avLst/>
              <a:gdLst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80484"/>
                <a:gd name="connsiteY0" fmla="*/ 55033 h 198966"/>
                <a:gd name="connsiteX1" fmla="*/ 160867 w 480484"/>
                <a:gd name="connsiteY1" fmla="*/ 146050 h 198966"/>
                <a:gd name="connsiteX2" fmla="*/ 480484 w 480484"/>
                <a:gd name="connsiteY2" fmla="*/ 198966 h 198966"/>
                <a:gd name="connsiteX3" fmla="*/ 228600 w 480484"/>
                <a:gd name="connsiteY3" fmla="*/ 57150 h 198966"/>
                <a:gd name="connsiteX4" fmla="*/ 116417 w 480484"/>
                <a:gd name="connsiteY4" fmla="*/ 0 h 198966"/>
                <a:gd name="connsiteX5" fmla="*/ 0 w 480484"/>
                <a:gd name="connsiteY5" fmla="*/ 55033 h 198966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8600 w 497760"/>
                <a:gd name="connsiteY3" fmla="*/ 57150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  <a:gd name="connsiteX0" fmla="*/ 0 w 497760"/>
                <a:gd name="connsiteY0" fmla="*/ 55033 h 223018"/>
                <a:gd name="connsiteX1" fmla="*/ 160867 w 497760"/>
                <a:gd name="connsiteY1" fmla="*/ 146050 h 223018"/>
                <a:gd name="connsiteX2" fmla="*/ 480484 w 497760"/>
                <a:gd name="connsiteY2" fmla="*/ 198966 h 223018"/>
                <a:gd name="connsiteX3" fmla="*/ 222250 w 497760"/>
                <a:gd name="connsiteY3" fmla="*/ 78317 h 223018"/>
                <a:gd name="connsiteX4" fmla="*/ 116417 w 497760"/>
                <a:gd name="connsiteY4" fmla="*/ 0 h 223018"/>
                <a:gd name="connsiteX5" fmla="*/ 0 w 497760"/>
                <a:gd name="connsiteY5" fmla="*/ 55033 h 22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7760" h="223018">
                  <a:moveTo>
                    <a:pt x="0" y="55033"/>
                  </a:moveTo>
                  <a:cubicBezTo>
                    <a:pt x="53622" y="85372"/>
                    <a:pt x="98779" y="130527"/>
                    <a:pt x="160867" y="146050"/>
                  </a:cubicBezTo>
                  <a:cubicBezTo>
                    <a:pt x="269523" y="180622"/>
                    <a:pt x="572911" y="263877"/>
                    <a:pt x="480484" y="198966"/>
                  </a:cubicBezTo>
                  <a:cubicBezTo>
                    <a:pt x="364773" y="141816"/>
                    <a:pt x="318912" y="110066"/>
                    <a:pt x="222250" y="78317"/>
                  </a:cubicBezTo>
                  <a:cubicBezTo>
                    <a:pt x="182740" y="48684"/>
                    <a:pt x="153811" y="19050"/>
                    <a:pt x="116417" y="0"/>
                  </a:cubicBezTo>
                  <a:lnTo>
                    <a:pt x="0" y="55033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Freeform 569"/>
            <p:cNvSpPr/>
            <p:nvPr/>
          </p:nvSpPr>
          <p:spPr>
            <a:xfrm rot="14714172">
              <a:off x="94269" y="4216339"/>
              <a:ext cx="185778" cy="343309"/>
            </a:xfrm>
            <a:custGeom>
              <a:avLst/>
              <a:gdLst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88383"/>
                <a:gd name="connsiteY0" fmla="*/ 330200 h 330200"/>
                <a:gd name="connsiteX1" fmla="*/ 16933 w 188383"/>
                <a:gd name="connsiteY1" fmla="*/ 150283 h 330200"/>
                <a:gd name="connsiteX2" fmla="*/ 188383 w 188383"/>
                <a:gd name="connsiteY2" fmla="*/ 0 h 330200"/>
                <a:gd name="connsiteX3" fmla="*/ 105833 w 188383"/>
                <a:gd name="connsiteY3" fmla="*/ 184150 h 330200"/>
                <a:gd name="connsiteX4" fmla="*/ 107950 w 188383"/>
                <a:gd name="connsiteY4" fmla="*/ 315383 h 330200"/>
                <a:gd name="connsiteX5" fmla="*/ 0 w 188383"/>
                <a:gd name="connsiteY5" fmla="*/ 330200 h 330200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  <a:gd name="connsiteX0" fmla="*/ 0 w 190577"/>
                <a:gd name="connsiteY0" fmla="*/ 352176 h 352176"/>
                <a:gd name="connsiteX1" fmla="*/ 16933 w 190577"/>
                <a:gd name="connsiteY1" fmla="*/ 172259 h 352176"/>
                <a:gd name="connsiteX2" fmla="*/ 188383 w 190577"/>
                <a:gd name="connsiteY2" fmla="*/ 21976 h 352176"/>
                <a:gd name="connsiteX3" fmla="*/ 105833 w 190577"/>
                <a:gd name="connsiteY3" fmla="*/ 206126 h 352176"/>
                <a:gd name="connsiteX4" fmla="*/ 107950 w 190577"/>
                <a:gd name="connsiteY4" fmla="*/ 337359 h 352176"/>
                <a:gd name="connsiteX5" fmla="*/ 0 w 190577"/>
                <a:gd name="connsiteY5" fmla="*/ 352176 h 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77" h="352176">
                  <a:moveTo>
                    <a:pt x="0" y="352176"/>
                  </a:moveTo>
                  <a:lnTo>
                    <a:pt x="16933" y="172259"/>
                  </a:lnTo>
                  <a:cubicBezTo>
                    <a:pt x="71966" y="79831"/>
                    <a:pt x="209550" y="-52813"/>
                    <a:pt x="188383" y="21976"/>
                  </a:cubicBezTo>
                  <a:cubicBezTo>
                    <a:pt x="160866" y="83359"/>
                    <a:pt x="114300" y="140510"/>
                    <a:pt x="105833" y="206126"/>
                  </a:cubicBezTo>
                  <a:cubicBezTo>
                    <a:pt x="106539" y="249870"/>
                    <a:pt x="107244" y="293615"/>
                    <a:pt x="107950" y="337359"/>
                  </a:cubicBezTo>
                  <a:lnTo>
                    <a:pt x="0" y="352176"/>
                  </a:lnTo>
                  <a:close/>
                </a:path>
              </a:pathLst>
            </a:custGeom>
            <a:solidFill>
              <a:srgbClr val="6F2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Rounded Rectangle 570"/>
            <p:cNvSpPr/>
            <p:nvPr/>
          </p:nvSpPr>
          <p:spPr>
            <a:xfrm>
              <a:off x="869569" y="4402701"/>
              <a:ext cx="869682" cy="482428"/>
            </a:xfrm>
            <a:prstGeom prst="roundRect">
              <a:avLst>
                <a:gd name="adj" fmla="val 43107"/>
              </a:avLst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Oval 571"/>
            <p:cNvSpPr/>
            <p:nvPr/>
          </p:nvSpPr>
          <p:spPr>
            <a:xfrm>
              <a:off x="1057152" y="4656579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3" name="Oval 572"/>
            <p:cNvSpPr/>
            <p:nvPr/>
          </p:nvSpPr>
          <p:spPr>
            <a:xfrm>
              <a:off x="1520127" y="4656579"/>
              <a:ext cx="57396" cy="57396"/>
            </a:xfrm>
            <a:prstGeom prst="ellipse">
              <a:avLst/>
            </a:prstGeom>
            <a:solidFill>
              <a:srgbClr val="6325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Oval 573"/>
            <p:cNvSpPr/>
            <p:nvPr/>
          </p:nvSpPr>
          <p:spPr>
            <a:xfrm>
              <a:off x="731940" y="4733268"/>
              <a:ext cx="1151628" cy="619352"/>
            </a:xfrm>
            <a:prstGeom prst="ellipse">
              <a:avLst/>
            </a:prstGeom>
            <a:solidFill>
              <a:srgbClr val="C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Oval 574"/>
            <p:cNvSpPr/>
            <p:nvPr/>
          </p:nvSpPr>
          <p:spPr>
            <a:xfrm>
              <a:off x="810805" y="4787218"/>
              <a:ext cx="1009334" cy="494667"/>
            </a:xfrm>
            <a:prstGeom prst="ellipse">
              <a:avLst/>
            </a:prstGeom>
            <a:solidFill>
              <a:srgbClr val="9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Oval 575"/>
            <p:cNvSpPr/>
            <p:nvPr/>
          </p:nvSpPr>
          <p:spPr>
            <a:xfrm>
              <a:off x="1228905" y="4856568"/>
              <a:ext cx="446541" cy="193272"/>
            </a:xfrm>
            <a:prstGeom prst="ellipse">
              <a:avLst/>
            </a:prstGeom>
            <a:solidFill>
              <a:srgbClr val="A10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Freeform 576"/>
            <p:cNvSpPr/>
            <p:nvPr/>
          </p:nvSpPr>
          <p:spPr>
            <a:xfrm>
              <a:off x="856272" y="5568213"/>
              <a:ext cx="893024" cy="1159934"/>
            </a:xfrm>
            <a:custGeom>
              <a:avLst/>
              <a:gdLst>
                <a:gd name="connsiteX0" fmla="*/ 554288 w 893024"/>
                <a:gd name="connsiteY0" fmla="*/ 0 h 1159934"/>
                <a:gd name="connsiteX1" fmla="*/ 565869 w 893024"/>
                <a:gd name="connsiteY1" fmla="*/ 18819 h 1159934"/>
                <a:gd name="connsiteX2" fmla="*/ 564059 w 893024"/>
                <a:gd name="connsiteY2" fmla="*/ 16292 h 1159934"/>
                <a:gd name="connsiteX3" fmla="*/ 832875 w 893024"/>
                <a:gd name="connsiteY3" fmla="*/ 492542 h 1159934"/>
                <a:gd name="connsiteX4" fmla="*/ 835082 w 893024"/>
                <a:gd name="connsiteY4" fmla="*/ 492335 h 1159934"/>
                <a:gd name="connsiteX5" fmla="*/ 857935 w 893024"/>
                <a:gd name="connsiteY5" fmla="*/ 534767 h 1159934"/>
                <a:gd name="connsiteX6" fmla="*/ 893024 w 893024"/>
                <a:gd name="connsiteY6" fmla="*/ 709929 h 1159934"/>
                <a:gd name="connsiteX7" fmla="*/ 446512 w 893024"/>
                <a:gd name="connsiteY7" fmla="*/ 1159934 h 1159934"/>
                <a:gd name="connsiteX8" fmla="*/ 0 w 893024"/>
                <a:gd name="connsiteY8" fmla="*/ 709929 h 1159934"/>
                <a:gd name="connsiteX9" fmla="*/ 35089 w 893024"/>
                <a:gd name="connsiteY9" fmla="*/ 534767 h 1159934"/>
                <a:gd name="connsiteX10" fmla="*/ 48259 w 893024"/>
                <a:gd name="connsiteY10" fmla="*/ 510314 h 1159934"/>
                <a:gd name="connsiteX11" fmla="*/ 46288 w 893024"/>
                <a:gd name="connsiteY11" fmla="*/ 508000 h 1159934"/>
                <a:gd name="connsiteX12" fmla="*/ 325688 w 893024"/>
                <a:gd name="connsiteY12" fmla="*/ 16933 h 115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3024" h="1159934">
                  <a:moveTo>
                    <a:pt x="554288" y="0"/>
                  </a:moveTo>
                  <a:lnTo>
                    <a:pt x="565869" y="18819"/>
                  </a:lnTo>
                  <a:lnTo>
                    <a:pt x="564059" y="16292"/>
                  </a:lnTo>
                  <a:lnTo>
                    <a:pt x="832875" y="492542"/>
                  </a:lnTo>
                  <a:lnTo>
                    <a:pt x="835082" y="492335"/>
                  </a:lnTo>
                  <a:lnTo>
                    <a:pt x="857935" y="534767"/>
                  </a:lnTo>
                  <a:cubicBezTo>
                    <a:pt x="880530" y="588605"/>
                    <a:pt x="893024" y="647797"/>
                    <a:pt x="893024" y="709929"/>
                  </a:cubicBezTo>
                  <a:cubicBezTo>
                    <a:pt x="893024" y="958460"/>
                    <a:pt x="693114" y="1159934"/>
                    <a:pt x="446512" y="1159934"/>
                  </a:cubicBezTo>
                  <a:cubicBezTo>
                    <a:pt x="199910" y="1159934"/>
                    <a:pt x="0" y="958460"/>
                    <a:pt x="0" y="709929"/>
                  </a:cubicBezTo>
                  <a:cubicBezTo>
                    <a:pt x="0" y="647797"/>
                    <a:pt x="12494" y="588605"/>
                    <a:pt x="35089" y="534767"/>
                  </a:cubicBezTo>
                  <a:lnTo>
                    <a:pt x="48259" y="510314"/>
                  </a:lnTo>
                  <a:lnTo>
                    <a:pt x="46288" y="508000"/>
                  </a:lnTo>
                  <a:lnTo>
                    <a:pt x="325688" y="16933"/>
                  </a:lnTo>
                  <a:close/>
                </a:path>
              </a:pathLst>
            </a:custGeom>
            <a:solidFill>
              <a:srgbClr val="D29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Oval 577"/>
            <p:cNvSpPr/>
            <p:nvPr/>
          </p:nvSpPr>
          <p:spPr>
            <a:xfrm>
              <a:off x="1052545" y="5933032"/>
              <a:ext cx="508291" cy="615251"/>
            </a:xfrm>
            <a:prstGeom prst="ellipse">
              <a:avLst/>
            </a:prstGeom>
            <a:solidFill>
              <a:srgbClr val="DEB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1153261" y="5441741"/>
              <a:ext cx="284960" cy="155638"/>
            </a:xfrm>
            <a:prstGeom prst="rect">
              <a:avLst/>
            </a:prstGeom>
            <a:solidFill>
              <a:srgbClr val="7826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-2010083" y="5077554"/>
            <a:ext cx="2017781" cy="1872467"/>
            <a:chOff x="-3693484" y="7467021"/>
            <a:chExt cx="2017781" cy="1872467"/>
          </a:xfrm>
        </p:grpSpPr>
        <p:sp>
          <p:nvSpPr>
            <p:cNvPr id="583" name="Freeform 582"/>
            <p:cNvSpPr/>
            <p:nvPr/>
          </p:nvSpPr>
          <p:spPr>
            <a:xfrm>
              <a:off x="-3620109" y="7467021"/>
              <a:ext cx="1462693" cy="1740876"/>
            </a:xfrm>
            <a:custGeom>
              <a:avLst/>
              <a:gdLst>
                <a:gd name="connsiteX0" fmla="*/ 176434 w 1462693"/>
                <a:gd name="connsiteY0" fmla="*/ 0 h 1740876"/>
                <a:gd name="connsiteX1" fmla="*/ 183904 w 1462693"/>
                <a:gd name="connsiteY1" fmla="*/ 18163 h 1740876"/>
                <a:gd name="connsiteX2" fmla="*/ 263676 w 1462693"/>
                <a:gd name="connsiteY2" fmla="*/ 183104 h 1740876"/>
                <a:gd name="connsiteX3" fmla="*/ 463489 w 1462693"/>
                <a:gd name="connsiteY3" fmla="*/ 314338 h 1740876"/>
                <a:gd name="connsiteX4" fmla="*/ 727226 w 1462693"/>
                <a:gd name="connsiteY4" fmla="*/ 394771 h 1740876"/>
                <a:gd name="connsiteX5" fmla="*/ 955826 w 1462693"/>
                <a:gd name="connsiteY5" fmla="*/ 316454 h 1740876"/>
                <a:gd name="connsiteX6" fmla="*/ 1235226 w 1462693"/>
                <a:gd name="connsiteY6" fmla="*/ 106904 h 1740876"/>
                <a:gd name="connsiteX7" fmla="*/ 1276501 w 1462693"/>
                <a:gd name="connsiteY7" fmla="*/ 27106 h 1740876"/>
                <a:gd name="connsiteX8" fmla="*/ 1286663 w 1462693"/>
                <a:gd name="connsiteY8" fmla="*/ 2496 h 1740876"/>
                <a:gd name="connsiteX9" fmla="*/ 1353829 w 1462693"/>
                <a:gd name="connsiteY9" fmla="*/ 6977 h 1740876"/>
                <a:gd name="connsiteX10" fmla="*/ 1462693 w 1462693"/>
                <a:gd name="connsiteY10" fmla="*/ 53612 h 1740876"/>
                <a:gd name="connsiteX11" fmla="*/ 1310689 w 1462693"/>
                <a:gd name="connsiteY11" fmla="*/ 325591 h 1740876"/>
                <a:gd name="connsiteX12" fmla="*/ 1301495 w 1462693"/>
                <a:gd name="connsiteY12" fmla="*/ 675951 h 1740876"/>
                <a:gd name="connsiteX13" fmla="*/ 1311900 w 1462693"/>
                <a:gd name="connsiteY13" fmla="*/ 1511970 h 1740876"/>
                <a:gd name="connsiteX14" fmla="*/ 750690 w 1462693"/>
                <a:gd name="connsiteY14" fmla="*/ 1740876 h 1740876"/>
                <a:gd name="connsiteX15" fmla="*/ 43047 w 1462693"/>
                <a:gd name="connsiteY15" fmla="*/ 1514954 h 1740876"/>
                <a:gd name="connsiteX16" fmla="*/ 81300 w 1462693"/>
                <a:gd name="connsiteY16" fmla="*/ 663824 h 1740876"/>
                <a:gd name="connsiteX17" fmla="*/ 102808 w 1462693"/>
                <a:gd name="connsiteY17" fmla="*/ 281677 h 1740876"/>
                <a:gd name="connsiteX18" fmla="*/ 3953 w 1462693"/>
                <a:gd name="connsiteY18" fmla="*/ 45579 h 1740876"/>
                <a:gd name="connsiteX19" fmla="*/ 106139 w 1462693"/>
                <a:gd name="connsiteY19" fmla="*/ 4409 h 174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62693" h="1740876">
                  <a:moveTo>
                    <a:pt x="176434" y="0"/>
                  </a:moveTo>
                  <a:lnTo>
                    <a:pt x="183904" y="18163"/>
                  </a:lnTo>
                  <a:cubicBezTo>
                    <a:pt x="203351" y="70286"/>
                    <a:pt x="219226" y="120980"/>
                    <a:pt x="263676" y="183104"/>
                  </a:cubicBezTo>
                  <a:cubicBezTo>
                    <a:pt x="370920" y="255635"/>
                    <a:pt x="356245" y="262127"/>
                    <a:pt x="463489" y="314338"/>
                  </a:cubicBezTo>
                  <a:cubicBezTo>
                    <a:pt x="515841" y="347922"/>
                    <a:pt x="649474" y="396747"/>
                    <a:pt x="727226" y="394771"/>
                  </a:cubicBezTo>
                  <a:cubicBezTo>
                    <a:pt x="813586" y="383905"/>
                    <a:pt x="879626" y="342560"/>
                    <a:pt x="955826" y="316454"/>
                  </a:cubicBezTo>
                  <a:cubicBezTo>
                    <a:pt x="1048959" y="246604"/>
                    <a:pt x="1152253" y="207234"/>
                    <a:pt x="1235226" y="106904"/>
                  </a:cubicBezTo>
                  <a:cubicBezTo>
                    <a:pt x="1245809" y="79035"/>
                    <a:pt x="1262743" y="53705"/>
                    <a:pt x="1276501" y="27106"/>
                  </a:cubicBezTo>
                  <a:lnTo>
                    <a:pt x="1286663" y="2496"/>
                  </a:lnTo>
                  <a:lnTo>
                    <a:pt x="1353829" y="6977"/>
                  </a:lnTo>
                  <a:cubicBezTo>
                    <a:pt x="1408927" y="13329"/>
                    <a:pt x="1455169" y="26140"/>
                    <a:pt x="1462693" y="53612"/>
                  </a:cubicBezTo>
                  <a:cubicBezTo>
                    <a:pt x="1372160" y="88181"/>
                    <a:pt x="1320788" y="114281"/>
                    <a:pt x="1310689" y="325591"/>
                  </a:cubicBezTo>
                  <a:cubicBezTo>
                    <a:pt x="1292454" y="427561"/>
                    <a:pt x="1300679" y="481906"/>
                    <a:pt x="1301495" y="675951"/>
                  </a:cubicBezTo>
                  <a:lnTo>
                    <a:pt x="1311900" y="1511970"/>
                  </a:lnTo>
                  <a:lnTo>
                    <a:pt x="750690" y="1740876"/>
                  </a:lnTo>
                  <a:lnTo>
                    <a:pt x="43047" y="1514954"/>
                  </a:lnTo>
                  <a:cubicBezTo>
                    <a:pt x="70653" y="833795"/>
                    <a:pt x="65591" y="907132"/>
                    <a:pt x="81300" y="663824"/>
                  </a:cubicBezTo>
                  <a:cubicBezTo>
                    <a:pt x="86498" y="468861"/>
                    <a:pt x="104057" y="383659"/>
                    <a:pt x="102808" y="281677"/>
                  </a:cubicBezTo>
                  <a:cubicBezTo>
                    <a:pt x="101559" y="179695"/>
                    <a:pt x="-23564" y="92675"/>
                    <a:pt x="3953" y="45579"/>
                  </a:cubicBezTo>
                  <a:cubicBezTo>
                    <a:pt x="17712" y="22031"/>
                    <a:pt x="56960" y="10232"/>
                    <a:pt x="106139" y="4409"/>
                  </a:cubicBezTo>
                  <a:close/>
                </a:path>
              </a:pathLst>
            </a:custGeom>
            <a:solidFill>
              <a:srgbClr val="AD2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85" name="Freeform 584"/>
            <p:cNvSpPr/>
            <p:nvPr/>
          </p:nvSpPr>
          <p:spPr>
            <a:xfrm rot="15359405">
              <a:off x="-2486270" y="7981308"/>
              <a:ext cx="1095367" cy="446622"/>
            </a:xfrm>
            <a:custGeom>
              <a:avLst/>
              <a:gdLst>
                <a:gd name="connsiteX0" fmla="*/ 533400 w 533400"/>
                <a:gd name="connsiteY0" fmla="*/ 52387 h 217487"/>
                <a:gd name="connsiteX1" fmla="*/ 347663 w 533400"/>
                <a:gd name="connsiteY1" fmla="*/ 0 h 217487"/>
                <a:gd name="connsiteX2" fmla="*/ 0 w 533400"/>
                <a:gd name="connsiteY2" fmla="*/ 71437 h 217487"/>
                <a:gd name="connsiteX3" fmla="*/ 288925 w 533400"/>
                <a:gd name="connsiteY3" fmla="*/ 217487 h 217487"/>
                <a:gd name="connsiteX4" fmla="*/ 501650 w 533400"/>
                <a:gd name="connsiteY4" fmla="*/ 117475 h 217487"/>
                <a:gd name="connsiteX5" fmla="*/ 533400 w 533400"/>
                <a:gd name="connsiteY5" fmla="*/ 52387 h 21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0" h="217487">
                  <a:moveTo>
                    <a:pt x="533400" y="52387"/>
                  </a:moveTo>
                  <a:lnTo>
                    <a:pt x="347663" y="0"/>
                  </a:lnTo>
                  <a:lnTo>
                    <a:pt x="0" y="71437"/>
                  </a:lnTo>
                  <a:lnTo>
                    <a:pt x="288925" y="217487"/>
                  </a:lnTo>
                  <a:lnTo>
                    <a:pt x="501650" y="117475"/>
                  </a:lnTo>
                  <a:lnTo>
                    <a:pt x="533400" y="52387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bg1"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6" name="TextBox 585"/>
            <p:cNvSpPr txBox="1"/>
            <p:nvPr/>
          </p:nvSpPr>
          <p:spPr>
            <a:xfrm rot="2800347">
              <a:off x="-2256239" y="7895449"/>
              <a:ext cx="668630" cy="492443"/>
            </a:xfrm>
            <a:prstGeom prst="rect">
              <a:avLst/>
            </a:prstGeom>
            <a:noFill/>
            <a:scene3d>
              <a:camera prst="orthographicFront">
                <a:rot lat="1200000" lon="0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rgbClr val="C00000"/>
                  </a:solidFill>
                  <a:latin typeface="Vladimir Script" panose="03050402040407070305" pitchFamily="66" charset="0"/>
                </a:rPr>
                <a:t>Santa</a:t>
              </a:r>
            </a:p>
            <a:p>
              <a:r>
                <a:rPr lang="en-GB" sz="1300" dirty="0" smtClean="0">
                  <a:solidFill>
                    <a:srgbClr val="C00000"/>
                  </a:solidFill>
                  <a:latin typeface="Vladimir Script" panose="03050402040407070305" pitchFamily="66" charset="0"/>
                </a:rPr>
                <a:t>  Spanx </a:t>
              </a:r>
              <a:endParaRPr lang="en-GB" sz="1300" dirty="0">
                <a:solidFill>
                  <a:srgbClr val="C00000"/>
                </a:solidFill>
                <a:latin typeface="Vladimir Script" panose="03050402040407070305" pitchFamily="66" charset="0"/>
              </a:endParaRPr>
            </a:p>
          </p:txBody>
        </p:sp>
        <p:sp>
          <p:nvSpPr>
            <p:cNvPr id="588" name="Freeform 587"/>
            <p:cNvSpPr/>
            <p:nvPr/>
          </p:nvSpPr>
          <p:spPr>
            <a:xfrm rot="10574838">
              <a:off x="-3693484" y="8934143"/>
              <a:ext cx="1487043" cy="405345"/>
            </a:xfrm>
            <a:custGeom>
              <a:avLst/>
              <a:gdLst>
                <a:gd name="connsiteX0" fmla="*/ 0 w 1587500"/>
                <a:gd name="connsiteY0" fmla="*/ 158750 h 438150"/>
                <a:gd name="connsiteX1" fmla="*/ 114300 w 1587500"/>
                <a:gd name="connsiteY1" fmla="*/ 368300 h 438150"/>
                <a:gd name="connsiteX2" fmla="*/ 812800 w 1587500"/>
                <a:gd name="connsiteY2" fmla="*/ 317500 h 438150"/>
                <a:gd name="connsiteX3" fmla="*/ 1473200 w 1587500"/>
                <a:gd name="connsiteY3" fmla="*/ 438150 h 438150"/>
                <a:gd name="connsiteX4" fmla="*/ 1587500 w 1587500"/>
                <a:gd name="connsiteY4" fmla="*/ 209550 h 438150"/>
                <a:gd name="connsiteX5" fmla="*/ 768350 w 1587500"/>
                <a:gd name="connsiteY5" fmla="*/ 0 h 438150"/>
                <a:gd name="connsiteX6" fmla="*/ 0 w 1587500"/>
                <a:gd name="connsiteY6" fmla="*/ 158750 h 438150"/>
                <a:gd name="connsiteX0" fmla="*/ 20241 w 1607741"/>
                <a:gd name="connsiteY0" fmla="*/ 158750 h 438150"/>
                <a:gd name="connsiteX1" fmla="*/ 134541 w 1607741"/>
                <a:gd name="connsiteY1" fmla="*/ 368300 h 438150"/>
                <a:gd name="connsiteX2" fmla="*/ 833041 w 1607741"/>
                <a:gd name="connsiteY2" fmla="*/ 317500 h 438150"/>
                <a:gd name="connsiteX3" fmla="*/ 1493441 w 1607741"/>
                <a:gd name="connsiteY3" fmla="*/ 438150 h 438150"/>
                <a:gd name="connsiteX4" fmla="*/ 1607741 w 1607741"/>
                <a:gd name="connsiteY4" fmla="*/ 209550 h 438150"/>
                <a:gd name="connsiteX5" fmla="*/ 788591 w 1607741"/>
                <a:gd name="connsiteY5" fmla="*/ 0 h 438150"/>
                <a:gd name="connsiteX6" fmla="*/ 20241 w 1607741"/>
                <a:gd name="connsiteY6" fmla="*/ 158750 h 438150"/>
                <a:gd name="connsiteX0" fmla="*/ 20241 w 1607741"/>
                <a:gd name="connsiteY0" fmla="*/ 158750 h 438150"/>
                <a:gd name="connsiteX1" fmla="*/ 134541 w 1607741"/>
                <a:gd name="connsiteY1" fmla="*/ 368300 h 438150"/>
                <a:gd name="connsiteX2" fmla="*/ 833041 w 1607741"/>
                <a:gd name="connsiteY2" fmla="*/ 317500 h 438150"/>
                <a:gd name="connsiteX3" fmla="*/ 1493441 w 1607741"/>
                <a:gd name="connsiteY3" fmla="*/ 438150 h 438150"/>
                <a:gd name="connsiteX4" fmla="*/ 1607741 w 1607741"/>
                <a:gd name="connsiteY4" fmla="*/ 209550 h 438150"/>
                <a:gd name="connsiteX5" fmla="*/ 788591 w 1607741"/>
                <a:gd name="connsiteY5" fmla="*/ 0 h 438150"/>
                <a:gd name="connsiteX6" fmla="*/ 20241 w 1607741"/>
                <a:gd name="connsiteY6" fmla="*/ 158750 h 438150"/>
                <a:gd name="connsiteX0" fmla="*/ 24453 w 1575970"/>
                <a:gd name="connsiteY0" fmla="*/ 146050 h 438150"/>
                <a:gd name="connsiteX1" fmla="*/ 102770 w 1575970"/>
                <a:gd name="connsiteY1" fmla="*/ 368300 h 438150"/>
                <a:gd name="connsiteX2" fmla="*/ 801270 w 1575970"/>
                <a:gd name="connsiteY2" fmla="*/ 317500 h 438150"/>
                <a:gd name="connsiteX3" fmla="*/ 1461670 w 1575970"/>
                <a:gd name="connsiteY3" fmla="*/ 438150 h 438150"/>
                <a:gd name="connsiteX4" fmla="*/ 1575970 w 1575970"/>
                <a:gd name="connsiteY4" fmla="*/ 209550 h 438150"/>
                <a:gd name="connsiteX5" fmla="*/ 756820 w 1575970"/>
                <a:gd name="connsiteY5" fmla="*/ 0 h 438150"/>
                <a:gd name="connsiteX6" fmla="*/ 24453 w 1575970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8150"/>
                <a:gd name="connsiteX1" fmla="*/ 107424 w 1580624"/>
                <a:gd name="connsiteY1" fmla="*/ 368300 h 438150"/>
                <a:gd name="connsiteX2" fmla="*/ 805924 w 1580624"/>
                <a:gd name="connsiteY2" fmla="*/ 317500 h 438150"/>
                <a:gd name="connsiteX3" fmla="*/ 1466324 w 1580624"/>
                <a:gd name="connsiteY3" fmla="*/ 438150 h 438150"/>
                <a:gd name="connsiteX4" fmla="*/ 1580624 w 1580624"/>
                <a:gd name="connsiteY4" fmla="*/ 209550 h 438150"/>
                <a:gd name="connsiteX5" fmla="*/ 761474 w 1580624"/>
                <a:gd name="connsiteY5" fmla="*/ 0 h 438150"/>
                <a:gd name="connsiteX6" fmla="*/ 29107 w 1580624"/>
                <a:gd name="connsiteY6" fmla="*/ 146050 h 438150"/>
                <a:gd name="connsiteX0" fmla="*/ 29107 w 1580624"/>
                <a:gd name="connsiteY0" fmla="*/ 146050 h 439369"/>
                <a:gd name="connsiteX1" fmla="*/ 107424 w 1580624"/>
                <a:gd name="connsiteY1" fmla="*/ 368300 h 439369"/>
                <a:gd name="connsiteX2" fmla="*/ 805924 w 1580624"/>
                <a:gd name="connsiteY2" fmla="*/ 317500 h 439369"/>
                <a:gd name="connsiteX3" fmla="*/ 1466324 w 1580624"/>
                <a:gd name="connsiteY3" fmla="*/ 438150 h 439369"/>
                <a:gd name="connsiteX4" fmla="*/ 1580624 w 1580624"/>
                <a:gd name="connsiteY4" fmla="*/ 209550 h 439369"/>
                <a:gd name="connsiteX5" fmla="*/ 761474 w 1580624"/>
                <a:gd name="connsiteY5" fmla="*/ 0 h 439369"/>
                <a:gd name="connsiteX6" fmla="*/ 29107 w 1580624"/>
                <a:gd name="connsiteY6" fmla="*/ 146050 h 439369"/>
                <a:gd name="connsiteX0" fmla="*/ 29107 w 1580624"/>
                <a:gd name="connsiteY0" fmla="*/ 146050 h 439369"/>
                <a:gd name="connsiteX1" fmla="*/ 107424 w 1580624"/>
                <a:gd name="connsiteY1" fmla="*/ 368300 h 439369"/>
                <a:gd name="connsiteX2" fmla="*/ 805924 w 1580624"/>
                <a:gd name="connsiteY2" fmla="*/ 317500 h 439369"/>
                <a:gd name="connsiteX3" fmla="*/ 1466324 w 1580624"/>
                <a:gd name="connsiteY3" fmla="*/ 438150 h 439369"/>
                <a:gd name="connsiteX4" fmla="*/ 1580624 w 1580624"/>
                <a:gd name="connsiteY4" fmla="*/ 209550 h 439369"/>
                <a:gd name="connsiteX5" fmla="*/ 761474 w 1580624"/>
                <a:gd name="connsiteY5" fmla="*/ 0 h 439369"/>
                <a:gd name="connsiteX6" fmla="*/ 29107 w 1580624"/>
                <a:gd name="connsiteY6" fmla="*/ 146050 h 439369"/>
                <a:gd name="connsiteX0" fmla="*/ 29107 w 1555224"/>
                <a:gd name="connsiteY0" fmla="*/ 146050 h 439369"/>
                <a:gd name="connsiteX1" fmla="*/ 107424 w 1555224"/>
                <a:gd name="connsiteY1" fmla="*/ 368300 h 439369"/>
                <a:gd name="connsiteX2" fmla="*/ 805924 w 1555224"/>
                <a:gd name="connsiteY2" fmla="*/ 317500 h 439369"/>
                <a:gd name="connsiteX3" fmla="*/ 1466324 w 1555224"/>
                <a:gd name="connsiteY3" fmla="*/ 438150 h 439369"/>
                <a:gd name="connsiteX4" fmla="*/ 1555224 w 1555224"/>
                <a:gd name="connsiteY4" fmla="*/ 209550 h 439369"/>
                <a:gd name="connsiteX5" fmla="*/ 761474 w 1555224"/>
                <a:gd name="connsiteY5" fmla="*/ 0 h 439369"/>
                <a:gd name="connsiteX6" fmla="*/ 29107 w 1555224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39369"/>
                <a:gd name="connsiteX1" fmla="*/ 107424 w 1564506"/>
                <a:gd name="connsiteY1" fmla="*/ 368300 h 439369"/>
                <a:gd name="connsiteX2" fmla="*/ 805924 w 1564506"/>
                <a:gd name="connsiteY2" fmla="*/ 317500 h 439369"/>
                <a:gd name="connsiteX3" fmla="*/ 1466324 w 1564506"/>
                <a:gd name="connsiteY3" fmla="*/ 438150 h 439369"/>
                <a:gd name="connsiteX4" fmla="*/ 1555224 w 1564506"/>
                <a:gd name="connsiteY4" fmla="*/ 209550 h 439369"/>
                <a:gd name="connsiteX5" fmla="*/ 761474 w 1564506"/>
                <a:gd name="connsiteY5" fmla="*/ 0 h 439369"/>
                <a:gd name="connsiteX6" fmla="*/ 29107 w 1564506"/>
                <a:gd name="connsiteY6" fmla="*/ 146050 h 439369"/>
                <a:gd name="connsiteX0" fmla="*/ 29107 w 1564506"/>
                <a:gd name="connsiteY0" fmla="*/ 146050 h 445560"/>
                <a:gd name="connsiteX1" fmla="*/ 107424 w 1564506"/>
                <a:gd name="connsiteY1" fmla="*/ 368300 h 445560"/>
                <a:gd name="connsiteX2" fmla="*/ 805924 w 1564506"/>
                <a:gd name="connsiteY2" fmla="*/ 317500 h 445560"/>
                <a:gd name="connsiteX3" fmla="*/ 1466324 w 1564506"/>
                <a:gd name="connsiteY3" fmla="*/ 438150 h 445560"/>
                <a:gd name="connsiteX4" fmla="*/ 1555224 w 1564506"/>
                <a:gd name="connsiteY4" fmla="*/ 209550 h 445560"/>
                <a:gd name="connsiteX5" fmla="*/ 761474 w 1564506"/>
                <a:gd name="connsiteY5" fmla="*/ 0 h 445560"/>
                <a:gd name="connsiteX6" fmla="*/ 29107 w 1564506"/>
                <a:gd name="connsiteY6" fmla="*/ 146050 h 445560"/>
                <a:gd name="connsiteX0" fmla="*/ 29107 w 1568331"/>
                <a:gd name="connsiteY0" fmla="*/ 146050 h 445560"/>
                <a:gd name="connsiteX1" fmla="*/ 107424 w 1568331"/>
                <a:gd name="connsiteY1" fmla="*/ 368300 h 445560"/>
                <a:gd name="connsiteX2" fmla="*/ 805924 w 1568331"/>
                <a:gd name="connsiteY2" fmla="*/ 317500 h 445560"/>
                <a:gd name="connsiteX3" fmla="*/ 1466324 w 1568331"/>
                <a:gd name="connsiteY3" fmla="*/ 438150 h 445560"/>
                <a:gd name="connsiteX4" fmla="*/ 1555224 w 1568331"/>
                <a:gd name="connsiteY4" fmla="*/ 209550 h 445560"/>
                <a:gd name="connsiteX5" fmla="*/ 761474 w 1568331"/>
                <a:gd name="connsiteY5" fmla="*/ 0 h 445560"/>
                <a:gd name="connsiteX6" fmla="*/ 29107 w 1568331"/>
                <a:gd name="connsiteY6" fmla="*/ 146050 h 445560"/>
                <a:gd name="connsiteX0" fmla="*/ 29107 w 1582296"/>
                <a:gd name="connsiteY0" fmla="*/ 146050 h 445560"/>
                <a:gd name="connsiteX1" fmla="*/ 107424 w 1582296"/>
                <a:gd name="connsiteY1" fmla="*/ 368300 h 445560"/>
                <a:gd name="connsiteX2" fmla="*/ 805924 w 1582296"/>
                <a:gd name="connsiteY2" fmla="*/ 317500 h 445560"/>
                <a:gd name="connsiteX3" fmla="*/ 1466324 w 1582296"/>
                <a:gd name="connsiteY3" fmla="*/ 438150 h 445560"/>
                <a:gd name="connsiteX4" fmla="*/ 1555224 w 1582296"/>
                <a:gd name="connsiteY4" fmla="*/ 209550 h 445560"/>
                <a:gd name="connsiteX5" fmla="*/ 761474 w 1582296"/>
                <a:gd name="connsiteY5" fmla="*/ 0 h 445560"/>
                <a:gd name="connsiteX6" fmla="*/ 29107 w 1582296"/>
                <a:gd name="connsiteY6" fmla="*/ 146050 h 445560"/>
                <a:gd name="connsiteX0" fmla="*/ 29107 w 1582296"/>
                <a:gd name="connsiteY0" fmla="*/ 146050 h 445560"/>
                <a:gd name="connsiteX1" fmla="*/ 107424 w 1582296"/>
                <a:gd name="connsiteY1" fmla="*/ 368300 h 445560"/>
                <a:gd name="connsiteX2" fmla="*/ 805924 w 1582296"/>
                <a:gd name="connsiteY2" fmla="*/ 317500 h 445560"/>
                <a:gd name="connsiteX3" fmla="*/ 1466324 w 1582296"/>
                <a:gd name="connsiteY3" fmla="*/ 438150 h 445560"/>
                <a:gd name="connsiteX4" fmla="*/ 1555224 w 1582296"/>
                <a:gd name="connsiteY4" fmla="*/ 209550 h 445560"/>
                <a:gd name="connsiteX5" fmla="*/ 761474 w 1582296"/>
                <a:gd name="connsiteY5" fmla="*/ 0 h 445560"/>
                <a:gd name="connsiteX6" fmla="*/ 29107 w 1582296"/>
                <a:gd name="connsiteY6" fmla="*/ 146050 h 445560"/>
                <a:gd name="connsiteX0" fmla="*/ 29466 w 1582655"/>
                <a:gd name="connsiteY0" fmla="*/ 146050 h 445560"/>
                <a:gd name="connsiteX1" fmla="*/ 107783 w 1582655"/>
                <a:gd name="connsiteY1" fmla="*/ 368300 h 445560"/>
                <a:gd name="connsiteX2" fmla="*/ 806283 w 1582655"/>
                <a:gd name="connsiteY2" fmla="*/ 317500 h 445560"/>
                <a:gd name="connsiteX3" fmla="*/ 1466683 w 1582655"/>
                <a:gd name="connsiteY3" fmla="*/ 438150 h 445560"/>
                <a:gd name="connsiteX4" fmla="*/ 1555583 w 1582655"/>
                <a:gd name="connsiteY4" fmla="*/ 209550 h 445560"/>
                <a:gd name="connsiteX5" fmla="*/ 761833 w 1582655"/>
                <a:gd name="connsiteY5" fmla="*/ 0 h 445560"/>
                <a:gd name="connsiteX6" fmla="*/ 29466 w 1582655"/>
                <a:gd name="connsiteY6" fmla="*/ 146050 h 445560"/>
                <a:gd name="connsiteX0" fmla="*/ 29466 w 1582655"/>
                <a:gd name="connsiteY0" fmla="*/ 146050 h 445560"/>
                <a:gd name="connsiteX1" fmla="*/ 107783 w 1582655"/>
                <a:gd name="connsiteY1" fmla="*/ 368300 h 445560"/>
                <a:gd name="connsiteX2" fmla="*/ 806283 w 1582655"/>
                <a:gd name="connsiteY2" fmla="*/ 317500 h 445560"/>
                <a:gd name="connsiteX3" fmla="*/ 1466683 w 1582655"/>
                <a:gd name="connsiteY3" fmla="*/ 438150 h 445560"/>
                <a:gd name="connsiteX4" fmla="*/ 1555583 w 1582655"/>
                <a:gd name="connsiteY4" fmla="*/ 209550 h 445560"/>
                <a:gd name="connsiteX5" fmla="*/ 761833 w 1582655"/>
                <a:gd name="connsiteY5" fmla="*/ 0 h 445560"/>
                <a:gd name="connsiteX6" fmla="*/ 29466 w 1582655"/>
                <a:gd name="connsiteY6" fmla="*/ 146050 h 445560"/>
                <a:gd name="connsiteX0" fmla="*/ 29466 w 1582655"/>
                <a:gd name="connsiteY0" fmla="*/ 146573 h 446083"/>
                <a:gd name="connsiteX1" fmla="*/ 107783 w 1582655"/>
                <a:gd name="connsiteY1" fmla="*/ 368823 h 446083"/>
                <a:gd name="connsiteX2" fmla="*/ 806283 w 1582655"/>
                <a:gd name="connsiteY2" fmla="*/ 318023 h 446083"/>
                <a:gd name="connsiteX3" fmla="*/ 1466683 w 1582655"/>
                <a:gd name="connsiteY3" fmla="*/ 438673 h 446083"/>
                <a:gd name="connsiteX4" fmla="*/ 1555583 w 1582655"/>
                <a:gd name="connsiteY4" fmla="*/ 210073 h 446083"/>
                <a:gd name="connsiteX5" fmla="*/ 761833 w 1582655"/>
                <a:gd name="connsiteY5" fmla="*/ 523 h 446083"/>
                <a:gd name="connsiteX6" fmla="*/ 29466 w 1582655"/>
                <a:gd name="connsiteY6" fmla="*/ 146573 h 44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2655" h="446083">
                  <a:moveTo>
                    <a:pt x="29466" y="146573"/>
                  </a:moveTo>
                  <a:cubicBezTo>
                    <a:pt x="-44617" y="229123"/>
                    <a:pt x="35816" y="330724"/>
                    <a:pt x="107783" y="368823"/>
                  </a:cubicBezTo>
                  <a:cubicBezTo>
                    <a:pt x="222082" y="415390"/>
                    <a:pt x="564984" y="313790"/>
                    <a:pt x="806283" y="318023"/>
                  </a:cubicBezTo>
                  <a:cubicBezTo>
                    <a:pt x="1060282" y="328606"/>
                    <a:pt x="1259250" y="481007"/>
                    <a:pt x="1466683" y="438673"/>
                  </a:cubicBezTo>
                  <a:cubicBezTo>
                    <a:pt x="1568283" y="383640"/>
                    <a:pt x="1616967" y="284157"/>
                    <a:pt x="1555583" y="210073"/>
                  </a:cubicBezTo>
                  <a:cubicBezTo>
                    <a:pt x="1407417" y="119056"/>
                    <a:pt x="1043349" y="13222"/>
                    <a:pt x="761833" y="523"/>
                  </a:cubicBezTo>
                  <a:cubicBezTo>
                    <a:pt x="495133" y="-3711"/>
                    <a:pt x="260183" y="15339"/>
                    <a:pt x="29466" y="146573"/>
                  </a:cubicBezTo>
                  <a:close/>
                </a:path>
              </a:pathLst>
            </a:custGeom>
            <a:gradFill>
              <a:gsLst>
                <a:gs pos="2000">
                  <a:srgbClr val="81819A"/>
                </a:gs>
                <a:gs pos="72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9" name="Oval 588"/>
            <p:cNvSpPr/>
            <p:nvPr/>
          </p:nvSpPr>
          <p:spPr>
            <a:xfrm>
              <a:off x="-2916166" y="7916749"/>
              <a:ext cx="45720" cy="4572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Oval 589"/>
            <p:cNvSpPr/>
            <p:nvPr/>
          </p:nvSpPr>
          <p:spPr>
            <a:xfrm>
              <a:off x="-2909154" y="8094691"/>
              <a:ext cx="45720" cy="4572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1" name="Oval 590"/>
            <p:cNvSpPr/>
            <p:nvPr/>
          </p:nvSpPr>
          <p:spPr>
            <a:xfrm>
              <a:off x="-2916985" y="8884949"/>
              <a:ext cx="45720" cy="4572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2" name="Oval 591"/>
            <p:cNvSpPr/>
            <p:nvPr/>
          </p:nvSpPr>
          <p:spPr>
            <a:xfrm>
              <a:off x="-2909154" y="8364971"/>
              <a:ext cx="45720" cy="4572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Freeform 592"/>
            <p:cNvSpPr/>
            <p:nvPr/>
          </p:nvSpPr>
          <p:spPr>
            <a:xfrm>
              <a:off x="-3568286" y="8537313"/>
              <a:ext cx="1257388" cy="230483"/>
            </a:xfrm>
            <a:custGeom>
              <a:avLst/>
              <a:gdLst>
                <a:gd name="connsiteX0" fmla="*/ 0 w 1607419"/>
                <a:gd name="connsiteY0" fmla="*/ 0 h 211756"/>
                <a:gd name="connsiteX1" fmla="*/ 1568918 w 1607419"/>
                <a:gd name="connsiteY1" fmla="*/ 0 h 211756"/>
                <a:gd name="connsiteX2" fmla="*/ 1607419 w 1607419"/>
                <a:gd name="connsiteY2" fmla="*/ 125129 h 211756"/>
                <a:gd name="connsiteX3" fmla="*/ 962527 w 1607419"/>
                <a:gd name="connsiteY3" fmla="*/ 211756 h 211756"/>
                <a:gd name="connsiteX4" fmla="*/ 529390 w 1607419"/>
                <a:gd name="connsiteY4" fmla="*/ 211756 h 211756"/>
                <a:gd name="connsiteX5" fmla="*/ 0 w 1607419"/>
                <a:gd name="connsiteY5" fmla="*/ 125129 h 211756"/>
                <a:gd name="connsiteX6" fmla="*/ 0 w 1607419"/>
                <a:gd name="connsiteY6" fmla="*/ 0 h 211756"/>
                <a:gd name="connsiteX0" fmla="*/ 6350 w 1607419"/>
                <a:gd name="connsiteY0" fmla="*/ 0 h 233981"/>
                <a:gd name="connsiteX1" fmla="*/ 1568918 w 1607419"/>
                <a:gd name="connsiteY1" fmla="*/ 22225 h 233981"/>
                <a:gd name="connsiteX2" fmla="*/ 1607419 w 1607419"/>
                <a:gd name="connsiteY2" fmla="*/ 147354 h 233981"/>
                <a:gd name="connsiteX3" fmla="*/ 962527 w 1607419"/>
                <a:gd name="connsiteY3" fmla="*/ 233981 h 233981"/>
                <a:gd name="connsiteX4" fmla="*/ 529390 w 1607419"/>
                <a:gd name="connsiteY4" fmla="*/ 233981 h 233981"/>
                <a:gd name="connsiteX5" fmla="*/ 0 w 1607419"/>
                <a:gd name="connsiteY5" fmla="*/ 147354 h 233981"/>
                <a:gd name="connsiteX6" fmla="*/ 6350 w 1607419"/>
                <a:gd name="connsiteY6" fmla="*/ 0 h 233981"/>
                <a:gd name="connsiteX0" fmla="*/ 9525 w 1610594"/>
                <a:gd name="connsiteY0" fmla="*/ 0 h 233981"/>
                <a:gd name="connsiteX1" fmla="*/ 1572093 w 1610594"/>
                <a:gd name="connsiteY1" fmla="*/ 22225 h 233981"/>
                <a:gd name="connsiteX2" fmla="*/ 1610594 w 1610594"/>
                <a:gd name="connsiteY2" fmla="*/ 147354 h 233981"/>
                <a:gd name="connsiteX3" fmla="*/ 965702 w 1610594"/>
                <a:gd name="connsiteY3" fmla="*/ 233981 h 233981"/>
                <a:gd name="connsiteX4" fmla="*/ 532565 w 1610594"/>
                <a:gd name="connsiteY4" fmla="*/ 233981 h 233981"/>
                <a:gd name="connsiteX5" fmla="*/ 0 w 1610594"/>
                <a:gd name="connsiteY5" fmla="*/ 137829 h 233981"/>
                <a:gd name="connsiteX6" fmla="*/ 9525 w 1610594"/>
                <a:gd name="connsiteY6" fmla="*/ 0 h 233981"/>
                <a:gd name="connsiteX0" fmla="*/ 9525 w 1610594"/>
                <a:gd name="connsiteY0" fmla="*/ 0 h 233981"/>
                <a:gd name="connsiteX1" fmla="*/ 1572093 w 1610594"/>
                <a:gd name="connsiteY1" fmla="*/ 22225 h 233981"/>
                <a:gd name="connsiteX2" fmla="*/ 1610594 w 1610594"/>
                <a:gd name="connsiteY2" fmla="*/ 147354 h 233981"/>
                <a:gd name="connsiteX3" fmla="*/ 965702 w 1610594"/>
                <a:gd name="connsiteY3" fmla="*/ 233981 h 233981"/>
                <a:gd name="connsiteX4" fmla="*/ 532565 w 1610594"/>
                <a:gd name="connsiteY4" fmla="*/ 233981 h 233981"/>
                <a:gd name="connsiteX5" fmla="*/ 0 w 1610594"/>
                <a:gd name="connsiteY5" fmla="*/ 137829 h 233981"/>
                <a:gd name="connsiteX6" fmla="*/ 9525 w 1610594"/>
                <a:gd name="connsiteY6" fmla="*/ 0 h 233981"/>
                <a:gd name="connsiteX0" fmla="*/ 9525 w 1610594"/>
                <a:gd name="connsiteY0" fmla="*/ 0 h 233981"/>
                <a:gd name="connsiteX1" fmla="*/ 1572093 w 1610594"/>
                <a:gd name="connsiteY1" fmla="*/ 22225 h 233981"/>
                <a:gd name="connsiteX2" fmla="*/ 1610594 w 1610594"/>
                <a:gd name="connsiteY2" fmla="*/ 147354 h 233981"/>
                <a:gd name="connsiteX3" fmla="*/ 965702 w 1610594"/>
                <a:gd name="connsiteY3" fmla="*/ 233981 h 233981"/>
                <a:gd name="connsiteX4" fmla="*/ 532565 w 1610594"/>
                <a:gd name="connsiteY4" fmla="*/ 233981 h 233981"/>
                <a:gd name="connsiteX5" fmla="*/ 0 w 1610594"/>
                <a:gd name="connsiteY5" fmla="*/ 137829 h 233981"/>
                <a:gd name="connsiteX6" fmla="*/ 9525 w 1610594"/>
                <a:gd name="connsiteY6" fmla="*/ 0 h 233981"/>
                <a:gd name="connsiteX0" fmla="*/ 9525 w 1610594"/>
                <a:gd name="connsiteY0" fmla="*/ 0 h 233981"/>
                <a:gd name="connsiteX1" fmla="*/ 1572093 w 1610594"/>
                <a:gd name="connsiteY1" fmla="*/ 22225 h 233981"/>
                <a:gd name="connsiteX2" fmla="*/ 1610594 w 1610594"/>
                <a:gd name="connsiteY2" fmla="*/ 147354 h 233981"/>
                <a:gd name="connsiteX3" fmla="*/ 965702 w 1610594"/>
                <a:gd name="connsiteY3" fmla="*/ 233981 h 233981"/>
                <a:gd name="connsiteX4" fmla="*/ 532565 w 1610594"/>
                <a:gd name="connsiteY4" fmla="*/ 233981 h 233981"/>
                <a:gd name="connsiteX5" fmla="*/ 0 w 1610594"/>
                <a:gd name="connsiteY5" fmla="*/ 137829 h 233981"/>
                <a:gd name="connsiteX6" fmla="*/ 9525 w 1610594"/>
                <a:gd name="connsiteY6" fmla="*/ 0 h 233981"/>
                <a:gd name="connsiteX0" fmla="*/ 9525 w 1610594"/>
                <a:gd name="connsiteY0" fmla="*/ 0 h 238214"/>
                <a:gd name="connsiteX1" fmla="*/ 1572093 w 1610594"/>
                <a:gd name="connsiteY1" fmla="*/ 22225 h 238214"/>
                <a:gd name="connsiteX2" fmla="*/ 1610594 w 1610594"/>
                <a:gd name="connsiteY2" fmla="*/ 147354 h 238214"/>
                <a:gd name="connsiteX3" fmla="*/ 965702 w 1610594"/>
                <a:gd name="connsiteY3" fmla="*/ 233981 h 238214"/>
                <a:gd name="connsiteX4" fmla="*/ 532565 w 1610594"/>
                <a:gd name="connsiteY4" fmla="*/ 233981 h 238214"/>
                <a:gd name="connsiteX5" fmla="*/ 0 w 1610594"/>
                <a:gd name="connsiteY5" fmla="*/ 137829 h 238214"/>
                <a:gd name="connsiteX6" fmla="*/ 9525 w 1610594"/>
                <a:gd name="connsiteY6" fmla="*/ 0 h 238214"/>
                <a:gd name="connsiteX0" fmla="*/ 9525 w 1610594"/>
                <a:gd name="connsiteY0" fmla="*/ 0 h 238214"/>
                <a:gd name="connsiteX1" fmla="*/ 1572093 w 1610594"/>
                <a:gd name="connsiteY1" fmla="*/ 22225 h 238214"/>
                <a:gd name="connsiteX2" fmla="*/ 1610594 w 1610594"/>
                <a:gd name="connsiteY2" fmla="*/ 147354 h 238214"/>
                <a:gd name="connsiteX3" fmla="*/ 965702 w 1610594"/>
                <a:gd name="connsiteY3" fmla="*/ 233981 h 238214"/>
                <a:gd name="connsiteX4" fmla="*/ 532565 w 1610594"/>
                <a:gd name="connsiteY4" fmla="*/ 233981 h 238214"/>
                <a:gd name="connsiteX5" fmla="*/ 0 w 1610594"/>
                <a:gd name="connsiteY5" fmla="*/ 137829 h 238214"/>
                <a:gd name="connsiteX6" fmla="*/ 9525 w 1610594"/>
                <a:gd name="connsiteY6" fmla="*/ 0 h 238214"/>
                <a:gd name="connsiteX0" fmla="*/ 9525 w 1610594"/>
                <a:gd name="connsiteY0" fmla="*/ 0 h 238214"/>
                <a:gd name="connsiteX1" fmla="*/ 1572093 w 1610594"/>
                <a:gd name="connsiteY1" fmla="*/ 22225 h 238214"/>
                <a:gd name="connsiteX2" fmla="*/ 1610594 w 1610594"/>
                <a:gd name="connsiteY2" fmla="*/ 147354 h 238214"/>
                <a:gd name="connsiteX3" fmla="*/ 965702 w 1610594"/>
                <a:gd name="connsiteY3" fmla="*/ 233981 h 238214"/>
                <a:gd name="connsiteX4" fmla="*/ 532565 w 1610594"/>
                <a:gd name="connsiteY4" fmla="*/ 233981 h 238214"/>
                <a:gd name="connsiteX5" fmla="*/ 0 w 1610594"/>
                <a:gd name="connsiteY5" fmla="*/ 137829 h 238214"/>
                <a:gd name="connsiteX6" fmla="*/ 9525 w 1610594"/>
                <a:gd name="connsiteY6" fmla="*/ 0 h 238214"/>
                <a:gd name="connsiteX0" fmla="*/ 9525 w 1610594"/>
                <a:gd name="connsiteY0" fmla="*/ 0 h 239480"/>
                <a:gd name="connsiteX1" fmla="*/ 1572093 w 1610594"/>
                <a:gd name="connsiteY1" fmla="*/ 22225 h 239480"/>
                <a:gd name="connsiteX2" fmla="*/ 1610594 w 1610594"/>
                <a:gd name="connsiteY2" fmla="*/ 147354 h 239480"/>
                <a:gd name="connsiteX3" fmla="*/ 965702 w 1610594"/>
                <a:gd name="connsiteY3" fmla="*/ 233981 h 239480"/>
                <a:gd name="connsiteX4" fmla="*/ 532565 w 1610594"/>
                <a:gd name="connsiteY4" fmla="*/ 233981 h 239480"/>
                <a:gd name="connsiteX5" fmla="*/ 0 w 1610594"/>
                <a:gd name="connsiteY5" fmla="*/ 137829 h 239480"/>
                <a:gd name="connsiteX6" fmla="*/ 9525 w 1610594"/>
                <a:gd name="connsiteY6" fmla="*/ 0 h 239480"/>
                <a:gd name="connsiteX0" fmla="*/ 9525 w 1589956"/>
                <a:gd name="connsiteY0" fmla="*/ 0 h 239480"/>
                <a:gd name="connsiteX1" fmla="*/ 1572093 w 1589956"/>
                <a:gd name="connsiteY1" fmla="*/ 22225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72093 w 1589956"/>
                <a:gd name="connsiteY1" fmla="*/ 22225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76856 w 1589956"/>
                <a:gd name="connsiteY1" fmla="*/ 26988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76856 w 1589956"/>
                <a:gd name="connsiteY1" fmla="*/ 26988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76856 w 1589956"/>
                <a:gd name="connsiteY1" fmla="*/ 26988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76856 w 1589956"/>
                <a:gd name="connsiteY1" fmla="*/ 26988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83206 w 1589956"/>
                <a:gd name="connsiteY1" fmla="*/ 22226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89956"/>
                <a:gd name="connsiteY0" fmla="*/ 0 h 239480"/>
                <a:gd name="connsiteX1" fmla="*/ 1583206 w 1589956"/>
                <a:gd name="connsiteY1" fmla="*/ 22226 h 239480"/>
                <a:gd name="connsiteX2" fmla="*/ 1589956 w 1589956"/>
                <a:gd name="connsiteY2" fmla="*/ 142591 h 239480"/>
                <a:gd name="connsiteX3" fmla="*/ 965702 w 1589956"/>
                <a:gd name="connsiteY3" fmla="*/ 233981 h 239480"/>
                <a:gd name="connsiteX4" fmla="*/ 532565 w 1589956"/>
                <a:gd name="connsiteY4" fmla="*/ 233981 h 239480"/>
                <a:gd name="connsiteX5" fmla="*/ 0 w 1589956"/>
                <a:gd name="connsiteY5" fmla="*/ 137829 h 239480"/>
                <a:gd name="connsiteX6" fmla="*/ 9525 w 1589956"/>
                <a:gd name="connsiteY6" fmla="*/ 0 h 239480"/>
                <a:gd name="connsiteX0" fmla="*/ 9525 w 1593131"/>
                <a:gd name="connsiteY0" fmla="*/ 0 h 239480"/>
                <a:gd name="connsiteX1" fmla="*/ 1583206 w 1593131"/>
                <a:gd name="connsiteY1" fmla="*/ 22226 h 239480"/>
                <a:gd name="connsiteX2" fmla="*/ 1593131 w 1593131"/>
                <a:gd name="connsiteY2" fmla="*/ 141004 h 239480"/>
                <a:gd name="connsiteX3" fmla="*/ 965702 w 1593131"/>
                <a:gd name="connsiteY3" fmla="*/ 233981 h 239480"/>
                <a:gd name="connsiteX4" fmla="*/ 532565 w 1593131"/>
                <a:gd name="connsiteY4" fmla="*/ 233981 h 239480"/>
                <a:gd name="connsiteX5" fmla="*/ 0 w 1593131"/>
                <a:gd name="connsiteY5" fmla="*/ 137829 h 239480"/>
                <a:gd name="connsiteX6" fmla="*/ 9525 w 1593131"/>
                <a:gd name="connsiteY6" fmla="*/ 0 h 239480"/>
                <a:gd name="connsiteX0" fmla="*/ 9525 w 1593131"/>
                <a:gd name="connsiteY0" fmla="*/ 0 h 239480"/>
                <a:gd name="connsiteX1" fmla="*/ 1583206 w 1593131"/>
                <a:gd name="connsiteY1" fmla="*/ 22226 h 239480"/>
                <a:gd name="connsiteX2" fmla="*/ 1593131 w 1593131"/>
                <a:gd name="connsiteY2" fmla="*/ 141004 h 239480"/>
                <a:gd name="connsiteX3" fmla="*/ 965702 w 1593131"/>
                <a:gd name="connsiteY3" fmla="*/ 233981 h 239480"/>
                <a:gd name="connsiteX4" fmla="*/ 532565 w 1593131"/>
                <a:gd name="connsiteY4" fmla="*/ 233981 h 239480"/>
                <a:gd name="connsiteX5" fmla="*/ 0 w 1593131"/>
                <a:gd name="connsiteY5" fmla="*/ 137829 h 239480"/>
                <a:gd name="connsiteX6" fmla="*/ 9525 w 1593131"/>
                <a:gd name="connsiteY6" fmla="*/ 0 h 239480"/>
                <a:gd name="connsiteX0" fmla="*/ 9525 w 1594718"/>
                <a:gd name="connsiteY0" fmla="*/ 0 h 239480"/>
                <a:gd name="connsiteX1" fmla="*/ 1583206 w 1594718"/>
                <a:gd name="connsiteY1" fmla="*/ 22226 h 239480"/>
                <a:gd name="connsiteX2" fmla="*/ 1594718 w 1594718"/>
                <a:gd name="connsiteY2" fmla="*/ 144179 h 239480"/>
                <a:gd name="connsiteX3" fmla="*/ 965702 w 1594718"/>
                <a:gd name="connsiteY3" fmla="*/ 233981 h 239480"/>
                <a:gd name="connsiteX4" fmla="*/ 532565 w 1594718"/>
                <a:gd name="connsiteY4" fmla="*/ 233981 h 239480"/>
                <a:gd name="connsiteX5" fmla="*/ 0 w 1594718"/>
                <a:gd name="connsiteY5" fmla="*/ 137829 h 239480"/>
                <a:gd name="connsiteX6" fmla="*/ 9525 w 1594718"/>
                <a:gd name="connsiteY6" fmla="*/ 0 h 239480"/>
                <a:gd name="connsiteX0" fmla="*/ 9525 w 1594718"/>
                <a:gd name="connsiteY0" fmla="*/ 0 h 239480"/>
                <a:gd name="connsiteX1" fmla="*/ 1422339 w 1594718"/>
                <a:gd name="connsiteY1" fmla="*/ 26460 h 239480"/>
                <a:gd name="connsiteX2" fmla="*/ 1594718 w 1594718"/>
                <a:gd name="connsiteY2" fmla="*/ 144179 h 239480"/>
                <a:gd name="connsiteX3" fmla="*/ 965702 w 1594718"/>
                <a:gd name="connsiteY3" fmla="*/ 233981 h 239480"/>
                <a:gd name="connsiteX4" fmla="*/ 532565 w 1594718"/>
                <a:gd name="connsiteY4" fmla="*/ 233981 h 239480"/>
                <a:gd name="connsiteX5" fmla="*/ 0 w 1594718"/>
                <a:gd name="connsiteY5" fmla="*/ 137829 h 239480"/>
                <a:gd name="connsiteX6" fmla="*/ 9525 w 1594718"/>
                <a:gd name="connsiteY6" fmla="*/ 0 h 239480"/>
                <a:gd name="connsiteX0" fmla="*/ 9525 w 1422339"/>
                <a:gd name="connsiteY0" fmla="*/ 0 h 239480"/>
                <a:gd name="connsiteX1" fmla="*/ 1422339 w 1422339"/>
                <a:gd name="connsiteY1" fmla="*/ 26460 h 239480"/>
                <a:gd name="connsiteX2" fmla="*/ 1419035 w 1422339"/>
                <a:gd name="connsiteY2" fmla="*/ 169579 h 239480"/>
                <a:gd name="connsiteX3" fmla="*/ 965702 w 1422339"/>
                <a:gd name="connsiteY3" fmla="*/ 233981 h 239480"/>
                <a:gd name="connsiteX4" fmla="*/ 532565 w 1422339"/>
                <a:gd name="connsiteY4" fmla="*/ 233981 h 239480"/>
                <a:gd name="connsiteX5" fmla="*/ 0 w 1422339"/>
                <a:gd name="connsiteY5" fmla="*/ 137829 h 239480"/>
                <a:gd name="connsiteX6" fmla="*/ 9525 w 1422339"/>
                <a:gd name="connsiteY6" fmla="*/ 0 h 239480"/>
                <a:gd name="connsiteX0" fmla="*/ 9525 w 1422339"/>
                <a:gd name="connsiteY0" fmla="*/ 0 h 239480"/>
                <a:gd name="connsiteX1" fmla="*/ 1422339 w 1422339"/>
                <a:gd name="connsiteY1" fmla="*/ 26460 h 239480"/>
                <a:gd name="connsiteX2" fmla="*/ 1419035 w 1422339"/>
                <a:gd name="connsiteY2" fmla="*/ 169579 h 239480"/>
                <a:gd name="connsiteX3" fmla="*/ 965702 w 1422339"/>
                <a:gd name="connsiteY3" fmla="*/ 233981 h 239480"/>
                <a:gd name="connsiteX4" fmla="*/ 532565 w 1422339"/>
                <a:gd name="connsiteY4" fmla="*/ 233981 h 239480"/>
                <a:gd name="connsiteX5" fmla="*/ 0 w 1422339"/>
                <a:gd name="connsiteY5" fmla="*/ 137829 h 239480"/>
                <a:gd name="connsiteX6" fmla="*/ 9525 w 1422339"/>
                <a:gd name="connsiteY6" fmla="*/ 0 h 239480"/>
                <a:gd name="connsiteX0" fmla="*/ 9525 w 1422339"/>
                <a:gd name="connsiteY0" fmla="*/ 0 h 239480"/>
                <a:gd name="connsiteX1" fmla="*/ 1422339 w 1422339"/>
                <a:gd name="connsiteY1" fmla="*/ 26460 h 239480"/>
                <a:gd name="connsiteX2" fmla="*/ 1419035 w 1422339"/>
                <a:gd name="connsiteY2" fmla="*/ 169579 h 239480"/>
                <a:gd name="connsiteX3" fmla="*/ 965702 w 1422339"/>
                <a:gd name="connsiteY3" fmla="*/ 233981 h 239480"/>
                <a:gd name="connsiteX4" fmla="*/ 532565 w 1422339"/>
                <a:gd name="connsiteY4" fmla="*/ 233981 h 239480"/>
                <a:gd name="connsiteX5" fmla="*/ 0 w 1422339"/>
                <a:gd name="connsiteY5" fmla="*/ 137829 h 239480"/>
                <a:gd name="connsiteX6" fmla="*/ 9525 w 1422339"/>
                <a:gd name="connsiteY6" fmla="*/ 0 h 239480"/>
                <a:gd name="connsiteX0" fmla="*/ 9525 w 1422339"/>
                <a:gd name="connsiteY0" fmla="*/ 0 h 239480"/>
                <a:gd name="connsiteX1" fmla="*/ 1422339 w 1422339"/>
                <a:gd name="connsiteY1" fmla="*/ 26460 h 239480"/>
                <a:gd name="connsiteX2" fmla="*/ 1419035 w 1422339"/>
                <a:gd name="connsiteY2" fmla="*/ 169579 h 239480"/>
                <a:gd name="connsiteX3" fmla="*/ 965702 w 1422339"/>
                <a:gd name="connsiteY3" fmla="*/ 233981 h 239480"/>
                <a:gd name="connsiteX4" fmla="*/ 532565 w 1422339"/>
                <a:gd name="connsiteY4" fmla="*/ 233981 h 239480"/>
                <a:gd name="connsiteX5" fmla="*/ 0 w 1422339"/>
                <a:gd name="connsiteY5" fmla="*/ 137829 h 239480"/>
                <a:gd name="connsiteX6" fmla="*/ 9525 w 1422339"/>
                <a:gd name="connsiteY6" fmla="*/ 0 h 239480"/>
                <a:gd name="connsiteX0" fmla="*/ 178858 w 1422339"/>
                <a:gd name="connsiteY0" fmla="*/ 0 h 228896"/>
                <a:gd name="connsiteX1" fmla="*/ 1422339 w 1422339"/>
                <a:gd name="connsiteY1" fmla="*/ 15876 h 228896"/>
                <a:gd name="connsiteX2" fmla="*/ 1419035 w 1422339"/>
                <a:gd name="connsiteY2" fmla="*/ 158995 h 228896"/>
                <a:gd name="connsiteX3" fmla="*/ 965702 w 1422339"/>
                <a:gd name="connsiteY3" fmla="*/ 223397 h 228896"/>
                <a:gd name="connsiteX4" fmla="*/ 532565 w 1422339"/>
                <a:gd name="connsiteY4" fmla="*/ 223397 h 228896"/>
                <a:gd name="connsiteX5" fmla="*/ 0 w 1422339"/>
                <a:gd name="connsiteY5" fmla="*/ 127245 h 228896"/>
                <a:gd name="connsiteX6" fmla="*/ 178858 w 1422339"/>
                <a:gd name="connsiteY6" fmla="*/ 0 h 228896"/>
                <a:gd name="connsiteX0" fmla="*/ 7408 w 1250889"/>
                <a:gd name="connsiteY0" fmla="*/ 0 h 228896"/>
                <a:gd name="connsiteX1" fmla="*/ 1250889 w 1250889"/>
                <a:gd name="connsiteY1" fmla="*/ 15876 h 228896"/>
                <a:gd name="connsiteX2" fmla="*/ 1247585 w 1250889"/>
                <a:gd name="connsiteY2" fmla="*/ 158995 h 228896"/>
                <a:gd name="connsiteX3" fmla="*/ 794252 w 1250889"/>
                <a:gd name="connsiteY3" fmla="*/ 223397 h 228896"/>
                <a:gd name="connsiteX4" fmla="*/ 361115 w 1250889"/>
                <a:gd name="connsiteY4" fmla="*/ 223397 h 228896"/>
                <a:gd name="connsiteX5" fmla="*/ 0 w 1250889"/>
                <a:gd name="connsiteY5" fmla="*/ 156878 h 228896"/>
                <a:gd name="connsiteX6" fmla="*/ 7408 w 1250889"/>
                <a:gd name="connsiteY6" fmla="*/ 0 h 228896"/>
                <a:gd name="connsiteX0" fmla="*/ 7408 w 1250889"/>
                <a:gd name="connsiteY0" fmla="*/ 0 h 228896"/>
                <a:gd name="connsiteX1" fmla="*/ 1250889 w 1250889"/>
                <a:gd name="connsiteY1" fmla="*/ 15876 h 228896"/>
                <a:gd name="connsiteX2" fmla="*/ 1247585 w 1250889"/>
                <a:gd name="connsiteY2" fmla="*/ 158995 h 228896"/>
                <a:gd name="connsiteX3" fmla="*/ 794252 w 1250889"/>
                <a:gd name="connsiteY3" fmla="*/ 223397 h 228896"/>
                <a:gd name="connsiteX4" fmla="*/ 361115 w 1250889"/>
                <a:gd name="connsiteY4" fmla="*/ 223397 h 228896"/>
                <a:gd name="connsiteX5" fmla="*/ 0 w 1250889"/>
                <a:gd name="connsiteY5" fmla="*/ 156878 h 228896"/>
                <a:gd name="connsiteX6" fmla="*/ 7408 w 1250889"/>
                <a:gd name="connsiteY6" fmla="*/ 0 h 228896"/>
                <a:gd name="connsiteX0" fmla="*/ 7408 w 1250889"/>
                <a:gd name="connsiteY0" fmla="*/ 0 h 228896"/>
                <a:gd name="connsiteX1" fmla="*/ 1250889 w 1250889"/>
                <a:gd name="connsiteY1" fmla="*/ 15876 h 228896"/>
                <a:gd name="connsiteX2" fmla="*/ 1247585 w 1250889"/>
                <a:gd name="connsiteY2" fmla="*/ 158995 h 228896"/>
                <a:gd name="connsiteX3" fmla="*/ 794252 w 1250889"/>
                <a:gd name="connsiteY3" fmla="*/ 223397 h 228896"/>
                <a:gd name="connsiteX4" fmla="*/ 361115 w 1250889"/>
                <a:gd name="connsiteY4" fmla="*/ 223397 h 228896"/>
                <a:gd name="connsiteX5" fmla="*/ 0 w 1250889"/>
                <a:gd name="connsiteY5" fmla="*/ 156878 h 228896"/>
                <a:gd name="connsiteX6" fmla="*/ 7408 w 1250889"/>
                <a:gd name="connsiteY6" fmla="*/ 0 h 228896"/>
                <a:gd name="connsiteX0" fmla="*/ 7408 w 1250889"/>
                <a:gd name="connsiteY0" fmla="*/ 0 h 228896"/>
                <a:gd name="connsiteX1" fmla="*/ 1250889 w 1250889"/>
                <a:gd name="connsiteY1" fmla="*/ 15876 h 228896"/>
                <a:gd name="connsiteX2" fmla="*/ 1247585 w 1250889"/>
                <a:gd name="connsiteY2" fmla="*/ 158995 h 228896"/>
                <a:gd name="connsiteX3" fmla="*/ 794252 w 1250889"/>
                <a:gd name="connsiteY3" fmla="*/ 223397 h 228896"/>
                <a:gd name="connsiteX4" fmla="*/ 361115 w 1250889"/>
                <a:gd name="connsiteY4" fmla="*/ 223397 h 228896"/>
                <a:gd name="connsiteX5" fmla="*/ 0 w 1250889"/>
                <a:gd name="connsiteY5" fmla="*/ 156878 h 228896"/>
                <a:gd name="connsiteX6" fmla="*/ 7408 w 1250889"/>
                <a:gd name="connsiteY6" fmla="*/ 0 h 228896"/>
                <a:gd name="connsiteX0" fmla="*/ 7408 w 1251038"/>
                <a:gd name="connsiteY0" fmla="*/ 0 h 228896"/>
                <a:gd name="connsiteX1" fmla="*/ 1250889 w 1251038"/>
                <a:gd name="connsiteY1" fmla="*/ 15876 h 228896"/>
                <a:gd name="connsiteX2" fmla="*/ 1250760 w 1251038"/>
                <a:gd name="connsiteY2" fmla="*/ 158995 h 228896"/>
                <a:gd name="connsiteX3" fmla="*/ 794252 w 1251038"/>
                <a:gd name="connsiteY3" fmla="*/ 223397 h 228896"/>
                <a:gd name="connsiteX4" fmla="*/ 361115 w 1251038"/>
                <a:gd name="connsiteY4" fmla="*/ 223397 h 228896"/>
                <a:gd name="connsiteX5" fmla="*/ 0 w 1251038"/>
                <a:gd name="connsiteY5" fmla="*/ 156878 h 228896"/>
                <a:gd name="connsiteX6" fmla="*/ 7408 w 1251038"/>
                <a:gd name="connsiteY6" fmla="*/ 0 h 228896"/>
                <a:gd name="connsiteX0" fmla="*/ 1058 w 1251038"/>
                <a:gd name="connsiteY0" fmla="*/ 0 h 230483"/>
                <a:gd name="connsiteX1" fmla="*/ 1250889 w 1251038"/>
                <a:gd name="connsiteY1" fmla="*/ 17463 h 230483"/>
                <a:gd name="connsiteX2" fmla="*/ 1250760 w 1251038"/>
                <a:gd name="connsiteY2" fmla="*/ 160582 h 230483"/>
                <a:gd name="connsiteX3" fmla="*/ 794252 w 1251038"/>
                <a:gd name="connsiteY3" fmla="*/ 224984 h 230483"/>
                <a:gd name="connsiteX4" fmla="*/ 361115 w 1251038"/>
                <a:gd name="connsiteY4" fmla="*/ 224984 h 230483"/>
                <a:gd name="connsiteX5" fmla="*/ 0 w 1251038"/>
                <a:gd name="connsiteY5" fmla="*/ 158465 h 230483"/>
                <a:gd name="connsiteX6" fmla="*/ 1058 w 1251038"/>
                <a:gd name="connsiteY6" fmla="*/ 0 h 230483"/>
                <a:gd name="connsiteX0" fmla="*/ 7408 w 1257388"/>
                <a:gd name="connsiteY0" fmla="*/ 0 h 230483"/>
                <a:gd name="connsiteX1" fmla="*/ 1257239 w 1257388"/>
                <a:gd name="connsiteY1" fmla="*/ 17463 h 230483"/>
                <a:gd name="connsiteX2" fmla="*/ 1257110 w 1257388"/>
                <a:gd name="connsiteY2" fmla="*/ 160582 h 230483"/>
                <a:gd name="connsiteX3" fmla="*/ 800602 w 1257388"/>
                <a:gd name="connsiteY3" fmla="*/ 224984 h 230483"/>
                <a:gd name="connsiteX4" fmla="*/ 367465 w 1257388"/>
                <a:gd name="connsiteY4" fmla="*/ 224984 h 230483"/>
                <a:gd name="connsiteX5" fmla="*/ 0 w 1257388"/>
                <a:gd name="connsiteY5" fmla="*/ 158465 h 230483"/>
                <a:gd name="connsiteX6" fmla="*/ 7408 w 1257388"/>
                <a:gd name="connsiteY6" fmla="*/ 0 h 23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388" h="230483">
                  <a:moveTo>
                    <a:pt x="7408" y="0"/>
                  </a:moveTo>
                  <a:cubicBezTo>
                    <a:pt x="529852" y="40746"/>
                    <a:pt x="726858" y="32279"/>
                    <a:pt x="1257239" y="17463"/>
                  </a:cubicBezTo>
                  <a:cubicBezTo>
                    <a:pt x="1253667" y="78222"/>
                    <a:pt x="1258564" y="94002"/>
                    <a:pt x="1257110" y="160582"/>
                  </a:cubicBezTo>
                  <a:cubicBezTo>
                    <a:pt x="1042146" y="189458"/>
                    <a:pt x="1021916" y="211983"/>
                    <a:pt x="800602" y="224984"/>
                  </a:cubicBezTo>
                  <a:cubicBezTo>
                    <a:pt x="656223" y="229746"/>
                    <a:pt x="515019" y="234509"/>
                    <a:pt x="367465" y="224984"/>
                  </a:cubicBezTo>
                  <a:cubicBezTo>
                    <a:pt x="186768" y="197695"/>
                    <a:pt x="177522" y="190516"/>
                    <a:pt x="0" y="158465"/>
                  </a:cubicBezTo>
                  <a:cubicBezTo>
                    <a:pt x="5821" y="95588"/>
                    <a:pt x="4233" y="51235"/>
                    <a:pt x="740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4" name="Freeform 593"/>
            <p:cNvSpPr/>
            <p:nvPr/>
          </p:nvSpPr>
          <p:spPr>
            <a:xfrm>
              <a:off x="-3049286" y="8529748"/>
              <a:ext cx="295286" cy="268192"/>
            </a:xfrm>
            <a:custGeom>
              <a:avLst/>
              <a:gdLst>
                <a:gd name="connsiteX0" fmla="*/ 43656 w 295286"/>
                <a:gd name="connsiteY0" fmla="*/ 39650 h 268192"/>
                <a:gd name="connsiteX1" fmla="*/ 43656 w 295286"/>
                <a:gd name="connsiteY1" fmla="*/ 228542 h 268192"/>
                <a:gd name="connsiteX2" fmla="*/ 251631 w 295286"/>
                <a:gd name="connsiteY2" fmla="*/ 228542 h 268192"/>
                <a:gd name="connsiteX3" fmla="*/ 251631 w 295286"/>
                <a:gd name="connsiteY3" fmla="*/ 39650 h 268192"/>
                <a:gd name="connsiteX4" fmla="*/ 0 w 295286"/>
                <a:gd name="connsiteY4" fmla="*/ 0 h 268192"/>
                <a:gd name="connsiteX5" fmla="*/ 295286 w 295286"/>
                <a:gd name="connsiteY5" fmla="*/ 0 h 268192"/>
                <a:gd name="connsiteX6" fmla="*/ 295286 w 295286"/>
                <a:gd name="connsiteY6" fmla="*/ 268192 h 268192"/>
                <a:gd name="connsiteX7" fmla="*/ 0 w 295286"/>
                <a:gd name="connsiteY7" fmla="*/ 268192 h 26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286" h="268192">
                  <a:moveTo>
                    <a:pt x="43656" y="39650"/>
                  </a:moveTo>
                  <a:lnTo>
                    <a:pt x="43656" y="228542"/>
                  </a:lnTo>
                  <a:lnTo>
                    <a:pt x="251631" y="228542"/>
                  </a:lnTo>
                  <a:lnTo>
                    <a:pt x="251631" y="39650"/>
                  </a:lnTo>
                  <a:close/>
                  <a:moveTo>
                    <a:pt x="0" y="0"/>
                  </a:moveTo>
                  <a:lnTo>
                    <a:pt x="295286" y="0"/>
                  </a:lnTo>
                  <a:lnTo>
                    <a:pt x="295286" y="268192"/>
                  </a:lnTo>
                  <a:lnTo>
                    <a:pt x="0" y="26819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Freeform 594"/>
            <p:cNvSpPr/>
            <p:nvPr/>
          </p:nvSpPr>
          <p:spPr>
            <a:xfrm>
              <a:off x="-2201546" y="7543725"/>
              <a:ext cx="60325" cy="228600"/>
            </a:xfrm>
            <a:custGeom>
              <a:avLst/>
              <a:gdLst>
                <a:gd name="connsiteX0" fmla="*/ 0 w 60325"/>
                <a:gd name="connsiteY0" fmla="*/ 0 h 228600"/>
                <a:gd name="connsiteX1" fmla="*/ 60325 w 60325"/>
                <a:gd name="connsiteY1" fmla="*/ 215900 h 228600"/>
                <a:gd name="connsiteX2" fmla="*/ 50800 w 60325"/>
                <a:gd name="connsiteY2" fmla="*/ 228600 h 228600"/>
                <a:gd name="connsiteX3" fmla="*/ 0 w 60325"/>
                <a:gd name="connsiteY3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25" h="228600">
                  <a:moveTo>
                    <a:pt x="0" y="0"/>
                  </a:moveTo>
                  <a:lnTo>
                    <a:pt x="60325" y="215900"/>
                  </a:lnTo>
                  <a:lnTo>
                    <a:pt x="50800" y="228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300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96" name="TextBox 595"/>
          <p:cNvSpPr txBox="1"/>
          <p:nvPr/>
        </p:nvSpPr>
        <p:spPr>
          <a:xfrm>
            <a:off x="7369427" y="3115582"/>
            <a:ext cx="5142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IT SHOULDN’T BE SUCH A TIGHT SQUEEZE!</a:t>
            </a:r>
            <a:endParaRPr lang="en-GB" sz="36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2586523" y="2189557"/>
            <a:ext cx="2292853" cy="4564679"/>
            <a:chOff x="5278935" y="2189557"/>
            <a:chExt cx="2292853" cy="4564679"/>
          </a:xfrm>
        </p:grpSpPr>
        <p:grpSp>
          <p:nvGrpSpPr>
            <p:cNvPr id="652" name="Group 651"/>
            <p:cNvGrpSpPr/>
            <p:nvPr/>
          </p:nvGrpSpPr>
          <p:grpSpPr>
            <a:xfrm>
              <a:off x="5278935" y="2189557"/>
              <a:ext cx="2135414" cy="4564679"/>
              <a:chOff x="2030295" y="2189557"/>
              <a:chExt cx="2135414" cy="4564679"/>
            </a:xfrm>
          </p:grpSpPr>
          <p:sp>
            <p:nvSpPr>
              <p:cNvPr id="653" name="Freeform 652"/>
              <p:cNvSpPr/>
              <p:nvPr/>
            </p:nvSpPr>
            <p:spPr>
              <a:xfrm>
                <a:off x="2380041" y="3422503"/>
                <a:ext cx="1462693" cy="1741921"/>
              </a:xfrm>
              <a:custGeom>
                <a:avLst/>
                <a:gdLst>
                  <a:gd name="connsiteX0" fmla="*/ 0 w 1961003"/>
                  <a:gd name="connsiteY0" fmla="*/ 1366092 h 1674564"/>
                  <a:gd name="connsiteX1" fmla="*/ 121186 w 1961003"/>
                  <a:gd name="connsiteY1" fmla="*/ 936434 h 1674564"/>
                  <a:gd name="connsiteX2" fmla="*/ 198304 w 1961003"/>
                  <a:gd name="connsiteY2" fmla="*/ 881350 h 1674564"/>
                  <a:gd name="connsiteX3" fmla="*/ 231355 w 1961003"/>
                  <a:gd name="connsiteY3" fmla="*/ 727114 h 1674564"/>
                  <a:gd name="connsiteX4" fmla="*/ 165253 w 1961003"/>
                  <a:gd name="connsiteY4" fmla="*/ 661012 h 1674564"/>
                  <a:gd name="connsiteX5" fmla="*/ 297456 w 1961003"/>
                  <a:gd name="connsiteY5" fmla="*/ 11017 h 1674564"/>
                  <a:gd name="connsiteX6" fmla="*/ 1597446 w 1961003"/>
                  <a:gd name="connsiteY6" fmla="*/ 0 h 1674564"/>
                  <a:gd name="connsiteX7" fmla="*/ 1795750 w 1961003"/>
                  <a:gd name="connsiteY7" fmla="*/ 672029 h 1674564"/>
                  <a:gd name="connsiteX8" fmla="*/ 1696598 w 1961003"/>
                  <a:gd name="connsiteY8" fmla="*/ 727114 h 1674564"/>
                  <a:gd name="connsiteX9" fmla="*/ 1762699 w 1961003"/>
                  <a:gd name="connsiteY9" fmla="*/ 881350 h 1674564"/>
                  <a:gd name="connsiteX10" fmla="*/ 1861851 w 1961003"/>
                  <a:gd name="connsiteY10" fmla="*/ 903384 h 1674564"/>
                  <a:gd name="connsiteX11" fmla="*/ 1961003 w 1961003"/>
                  <a:gd name="connsiteY11" fmla="*/ 1344058 h 1674564"/>
                  <a:gd name="connsiteX12" fmla="*/ 958468 w 1961003"/>
                  <a:gd name="connsiteY12" fmla="*/ 1674564 h 1674564"/>
                  <a:gd name="connsiteX13" fmla="*/ 0 w 1961003"/>
                  <a:gd name="connsiteY13" fmla="*/ 1366092 h 1674564"/>
                  <a:gd name="connsiteX0" fmla="*/ 0 w 1961003"/>
                  <a:gd name="connsiteY0" fmla="*/ 1403168 h 1711640"/>
                  <a:gd name="connsiteX1" fmla="*/ 121186 w 1961003"/>
                  <a:gd name="connsiteY1" fmla="*/ 973510 h 1711640"/>
                  <a:gd name="connsiteX2" fmla="*/ 198304 w 1961003"/>
                  <a:gd name="connsiteY2" fmla="*/ 918426 h 1711640"/>
                  <a:gd name="connsiteX3" fmla="*/ 231355 w 1961003"/>
                  <a:gd name="connsiteY3" fmla="*/ 764190 h 1711640"/>
                  <a:gd name="connsiteX4" fmla="*/ 165253 w 1961003"/>
                  <a:gd name="connsiteY4" fmla="*/ 698088 h 1711640"/>
                  <a:gd name="connsiteX5" fmla="*/ 297456 w 1961003"/>
                  <a:gd name="connsiteY5" fmla="*/ 48093 h 1711640"/>
                  <a:gd name="connsiteX6" fmla="*/ 1597446 w 1961003"/>
                  <a:gd name="connsiteY6" fmla="*/ 37076 h 1711640"/>
                  <a:gd name="connsiteX7" fmla="*/ 1795750 w 1961003"/>
                  <a:gd name="connsiteY7" fmla="*/ 709105 h 1711640"/>
                  <a:gd name="connsiteX8" fmla="*/ 1696598 w 1961003"/>
                  <a:gd name="connsiteY8" fmla="*/ 764190 h 1711640"/>
                  <a:gd name="connsiteX9" fmla="*/ 1762699 w 1961003"/>
                  <a:gd name="connsiteY9" fmla="*/ 918426 h 1711640"/>
                  <a:gd name="connsiteX10" fmla="*/ 1861851 w 1961003"/>
                  <a:gd name="connsiteY10" fmla="*/ 940460 h 1711640"/>
                  <a:gd name="connsiteX11" fmla="*/ 1961003 w 1961003"/>
                  <a:gd name="connsiteY11" fmla="*/ 1381134 h 1711640"/>
                  <a:gd name="connsiteX12" fmla="*/ 958468 w 1961003"/>
                  <a:gd name="connsiteY12" fmla="*/ 1711640 h 1711640"/>
                  <a:gd name="connsiteX13" fmla="*/ 0 w 1961003"/>
                  <a:gd name="connsiteY13" fmla="*/ 1403168 h 171164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231355 w 1961003"/>
                  <a:gd name="connsiteY3" fmla="*/ 80772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231355 w 1961003"/>
                  <a:gd name="connsiteY3" fmla="*/ 80772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231355 w 1961003"/>
                  <a:gd name="connsiteY3" fmla="*/ 80772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231355 w 1961003"/>
                  <a:gd name="connsiteY3" fmla="*/ 80772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231355 w 1961003"/>
                  <a:gd name="connsiteY3" fmla="*/ 80772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8304 w 1961003"/>
                  <a:gd name="connsiteY2" fmla="*/ 96195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10170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696598 w 1961003"/>
                  <a:gd name="connsiteY8" fmla="*/ 807720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15648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15648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15648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6195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31523 w 1961003"/>
                  <a:gd name="connsiteY8" fmla="*/ 829945 h 1755170"/>
                  <a:gd name="connsiteX9" fmla="*/ 1762699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41048 w 1961003"/>
                  <a:gd name="connsiteY8" fmla="*/ 823595 h 1755170"/>
                  <a:gd name="connsiteX9" fmla="*/ 1762699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41048 w 1961003"/>
                  <a:gd name="connsiteY8" fmla="*/ 823595 h 1755170"/>
                  <a:gd name="connsiteX9" fmla="*/ 1772224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41048 w 1961003"/>
                  <a:gd name="connsiteY8" fmla="*/ 823595 h 1755170"/>
                  <a:gd name="connsiteX9" fmla="*/ 1772224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50573 w 1961003"/>
                  <a:gd name="connsiteY8" fmla="*/ 836295 h 1755170"/>
                  <a:gd name="connsiteX9" fmla="*/ 1772224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50573 w 1961003"/>
                  <a:gd name="connsiteY8" fmla="*/ 836295 h 1755170"/>
                  <a:gd name="connsiteX9" fmla="*/ 1772224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46698 h 1755170"/>
                  <a:gd name="connsiteX1" fmla="*/ 121186 w 1961003"/>
                  <a:gd name="connsiteY1" fmla="*/ 991640 h 1755170"/>
                  <a:gd name="connsiteX2" fmla="*/ 193224 w 1961003"/>
                  <a:gd name="connsiteY2" fmla="*/ 921316 h 1755170"/>
                  <a:gd name="connsiteX3" fmla="*/ 190715 w 1961003"/>
                  <a:gd name="connsiteY3" fmla="*/ 797560 h 1755170"/>
                  <a:gd name="connsiteX4" fmla="*/ 165253 w 1961003"/>
                  <a:gd name="connsiteY4" fmla="*/ 741618 h 1755170"/>
                  <a:gd name="connsiteX5" fmla="*/ 297456 w 1961003"/>
                  <a:gd name="connsiteY5" fmla="*/ 91623 h 1755170"/>
                  <a:gd name="connsiteX6" fmla="*/ 1597446 w 1961003"/>
                  <a:gd name="connsiteY6" fmla="*/ 80606 h 1755170"/>
                  <a:gd name="connsiteX7" fmla="*/ 1795750 w 1961003"/>
                  <a:gd name="connsiteY7" fmla="*/ 752635 h 1755170"/>
                  <a:gd name="connsiteX8" fmla="*/ 1750573 w 1961003"/>
                  <a:gd name="connsiteY8" fmla="*/ 836295 h 1755170"/>
                  <a:gd name="connsiteX9" fmla="*/ 1772224 w 1961003"/>
                  <a:gd name="connsiteY9" fmla="*/ 942906 h 1755170"/>
                  <a:gd name="connsiteX10" fmla="*/ 1861851 w 1961003"/>
                  <a:gd name="connsiteY10" fmla="*/ 983990 h 1755170"/>
                  <a:gd name="connsiteX11" fmla="*/ 1961003 w 1961003"/>
                  <a:gd name="connsiteY11" fmla="*/ 1424664 h 1755170"/>
                  <a:gd name="connsiteX12" fmla="*/ 958468 w 1961003"/>
                  <a:gd name="connsiteY12" fmla="*/ 1755170 h 1755170"/>
                  <a:gd name="connsiteX13" fmla="*/ 0 w 1961003"/>
                  <a:gd name="connsiteY13" fmla="*/ 1446698 h 1755170"/>
                  <a:gd name="connsiteX0" fmla="*/ 0 w 1961003"/>
                  <a:gd name="connsiteY0" fmla="*/ 1454671 h 1763143"/>
                  <a:gd name="connsiteX1" fmla="*/ 121186 w 1961003"/>
                  <a:gd name="connsiteY1" fmla="*/ 999613 h 1763143"/>
                  <a:gd name="connsiteX2" fmla="*/ 193224 w 1961003"/>
                  <a:gd name="connsiteY2" fmla="*/ 929289 h 1763143"/>
                  <a:gd name="connsiteX3" fmla="*/ 190715 w 1961003"/>
                  <a:gd name="connsiteY3" fmla="*/ 805533 h 1763143"/>
                  <a:gd name="connsiteX4" fmla="*/ 165253 w 1961003"/>
                  <a:gd name="connsiteY4" fmla="*/ 749591 h 1763143"/>
                  <a:gd name="connsiteX5" fmla="*/ 297456 w 1961003"/>
                  <a:gd name="connsiteY5" fmla="*/ 99596 h 1763143"/>
                  <a:gd name="connsiteX6" fmla="*/ 1597446 w 1961003"/>
                  <a:gd name="connsiteY6" fmla="*/ 88579 h 1763143"/>
                  <a:gd name="connsiteX7" fmla="*/ 1795750 w 1961003"/>
                  <a:gd name="connsiteY7" fmla="*/ 760608 h 1763143"/>
                  <a:gd name="connsiteX8" fmla="*/ 1750573 w 1961003"/>
                  <a:gd name="connsiteY8" fmla="*/ 844268 h 1763143"/>
                  <a:gd name="connsiteX9" fmla="*/ 1772224 w 1961003"/>
                  <a:gd name="connsiteY9" fmla="*/ 950879 h 1763143"/>
                  <a:gd name="connsiteX10" fmla="*/ 1861851 w 1961003"/>
                  <a:gd name="connsiteY10" fmla="*/ 991963 h 1763143"/>
                  <a:gd name="connsiteX11" fmla="*/ 1961003 w 1961003"/>
                  <a:gd name="connsiteY11" fmla="*/ 1432637 h 1763143"/>
                  <a:gd name="connsiteX12" fmla="*/ 958468 w 1961003"/>
                  <a:gd name="connsiteY12" fmla="*/ 1763143 h 1763143"/>
                  <a:gd name="connsiteX13" fmla="*/ 0 w 1961003"/>
                  <a:gd name="connsiteY13" fmla="*/ 1454671 h 1763143"/>
                  <a:gd name="connsiteX0" fmla="*/ 0 w 1961003"/>
                  <a:gd name="connsiteY0" fmla="*/ 1454671 h 1763143"/>
                  <a:gd name="connsiteX1" fmla="*/ 121186 w 1961003"/>
                  <a:gd name="connsiteY1" fmla="*/ 999613 h 1763143"/>
                  <a:gd name="connsiteX2" fmla="*/ 193224 w 1961003"/>
                  <a:gd name="connsiteY2" fmla="*/ 929289 h 1763143"/>
                  <a:gd name="connsiteX3" fmla="*/ 190715 w 1961003"/>
                  <a:gd name="connsiteY3" fmla="*/ 805533 h 1763143"/>
                  <a:gd name="connsiteX4" fmla="*/ 165253 w 1961003"/>
                  <a:gd name="connsiteY4" fmla="*/ 749591 h 1763143"/>
                  <a:gd name="connsiteX5" fmla="*/ 297456 w 1961003"/>
                  <a:gd name="connsiteY5" fmla="*/ 99596 h 1763143"/>
                  <a:gd name="connsiteX6" fmla="*/ 1597446 w 1961003"/>
                  <a:gd name="connsiteY6" fmla="*/ 88579 h 1763143"/>
                  <a:gd name="connsiteX7" fmla="*/ 1795750 w 1961003"/>
                  <a:gd name="connsiteY7" fmla="*/ 760608 h 1763143"/>
                  <a:gd name="connsiteX8" fmla="*/ 1750573 w 1961003"/>
                  <a:gd name="connsiteY8" fmla="*/ 844268 h 1763143"/>
                  <a:gd name="connsiteX9" fmla="*/ 1772224 w 1961003"/>
                  <a:gd name="connsiteY9" fmla="*/ 950879 h 1763143"/>
                  <a:gd name="connsiteX10" fmla="*/ 1861851 w 1961003"/>
                  <a:gd name="connsiteY10" fmla="*/ 991963 h 1763143"/>
                  <a:gd name="connsiteX11" fmla="*/ 1961003 w 1961003"/>
                  <a:gd name="connsiteY11" fmla="*/ 1432637 h 1763143"/>
                  <a:gd name="connsiteX12" fmla="*/ 958468 w 1961003"/>
                  <a:gd name="connsiteY12" fmla="*/ 1763143 h 1763143"/>
                  <a:gd name="connsiteX13" fmla="*/ 0 w 1961003"/>
                  <a:gd name="connsiteY13" fmla="*/ 1454671 h 1763143"/>
                  <a:gd name="connsiteX0" fmla="*/ 0 w 1961003"/>
                  <a:gd name="connsiteY0" fmla="*/ 1467087 h 1775559"/>
                  <a:gd name="connsiteX1" fmla="*/ 121186 w 1961003"/>
                  <a:gd name="connsiteY1" fmla="*/ 1012029 h 1775559"/>
                  <a:gd name="connsiteX2" fmla="*/ 193224 w 1961003"/>
                  <a:gd name="connsiteY2" fmla="*/ 941705 h 1775559"/>
                  <a:gd name="connsiteX3" fmla="*/ 190715 w 1961003"/>
                  <a:gd name="connsiteY3" fmla="*/ 817949 h 1775559"/>
                  <a:gd name="connsiteX4" fmla="*/ 165253 w 1961003"/>
                  <a:gd name="connsiteY4" fmla="*/ 762007 h 1775559"/>
                  <a:gd name="connsiteX5" fmla="*/ 297456 w 1961003"/>
                  <a:gd name="connsiteY5" fmla="*/ 112012 h 1775559"/>
                  <a:gd name="connsiteX6" fmla="*/ 1597446 w 1961003"/>
                  <a:gd name="connsiteY6" fmla="*/ 100995 h 1775559"/>
                  <a:gd name="connsiteX7" fmla="*/ 1795750 w 1961003"/>
                  <a:gd name="connsiteY7" fmla="*/ 773024 h 1775559"/>
                  <a:gd name="connsiteX8" fmla="*/ 1750573 w 1961003"/>
                  <a:gd name="connsiteY8" fmla="*/ 856684 h 1775559"/>
                  <a:gd name="connsiteX9" fmla="*/ 1772224 w 1961003"/>
                  <a:gd name="connsiteY9" fmla="*/ 963295 h 1775559"/>
                  <a:gd name="connsiteX10" fmla="*/ 1861851 w 1961003"/>
                  <a:gd name="connsiteY10" fmla="*/ 1004379 h 1775559"/>
                  <a:gd name="connsiteX11" fmla="*/ 1961003 w 1961003"/>
                  <a:gd name="connsiteY11" fmla="*/ 1445053 h 1775559"/>
                  <a:gd name="connsiteX12" fmla="*/ 958468 w 1961003"/>
                  <a:gd name="connsiteY12" fmla="*/ 1775559 h 1775559"/>
                  <a:gd name="connsiteX13" fmla="*/ 0 w 1961003"/>
                  <a:gd name="connsiteY13" fmla="*/ 1467087 h 1775559"/>
                  <a:gd name="connsiteX0" fmla="*/ 0 w 1961003"/>
                  <a:gd name="connsiteY0" fmla="*/ 1478478 h 1786950"/>
                  <a:gd name="connsiteX1" fmla="*/ 121186 w 1961003"/>
                  <a:gd name="connsiteY1" fmla="*/ 1023420 h 1786950"/>
                  <a:gd name="connsiteX2" fmla="*/ 193224 w 1961003"/>
                  <a:gd name="connsiteY2" fmla="*/ 953096 h 1786950"/>
                  <a:gd name="connsiteX3" fmla="*/ 190715 w 1961003"/>
                  <a:gd name="connsiteY3" fmla="*/ 829340 h 1786950"/>
                  <a:gd name="connsiteX4" fmla="*/ 165253 w 1961003"/>
                  <a:gd name="connsiteY4" fmla="*/ 773398 h 1786950"/>
                  <a:gd name="connsiteX5" fmla="*/ 297456 w 1961003"/>
                  <a:gd name="connsiteY5" fmla="*/ 123403 h 1786950"/>
                  <a:gd name="connsiteX6" fmla="*/ 1597446 w 1961003"/>
                  <a:gd name="connsiteY6" fmla="*/ 112386 h 1786950"/>
                  <a:gd name="connsiteX7" fmla="*/ 1795750 w 1961003"/>
                  <a:gd name="connsiteY7" fmla="*/ 784415 h 1786950"/>
                  <a:gd name="connsiteX8" fmla="*/ 1750573 w 1961003"/>
                  <a:gd name="connsiteY8" fmla="*/ 868075 h 1786950"/>
                  <a:gd name="connsiteX9" fmla="*/ 1772224 w 1961003"/>
                  <a:gd name="connsiteY9" fmla="*/ 974686 h 1786950"/>
                  <a:gd name="connsiteX10" fmla="*/ 1861851 w 1961003"/>
                  <a:gd name="connsiteY10" fmla="*/ 1015770 h 1786950"/>
                  <a:gd name="connsiteX11" fmla="*/ 1961003 w 1961003"/>
                  <a:gd name="connsiteY11" fmla="*/ 1456444 h 1786950"/>
                  <a:gd name="connsiteX12" fmla="*/ 958468 w 1961003"/>
                  <a:gd name="connsiteY12" fmla="*/ 1786950 h 1786950"/>
                  <a:gd name="connsiteX13" fmla="*/ 0 w 1961003"/>
                  <a:gd name="connsiteY13" fmla="*/ 1478478 h 1786950"/>
                  <a:gd name="connsiteX0" fmla="*/ 0 w 1961003"/>
                  <a:gd name="connsiteY0" fmla="*/ 1483448 h 1791920"/>
                  <a:gd name="connsiteX1" fmla="*/ 121186 w 1961003"/>
                  <a:gd name="connsiteY1" fmla="*/ 1028390 h 1791920"/>
                  <a:gd name="connsiteX2" fmla="*/ 193224 w 1961003"/>
                  <a:gd name="connsiteY2" fmla="*/ 958066 h 1791920"/>
                  <a:gd name="connsiteX3" fmla="*/ 190715 w 1961003"/>
                  <a:gd name="connsiteY3" fmla="*/ 834310 h 1791920"/>
                  <a:gd name="connsiteX4" fmla="*/ 165253 w 1961003"/>
                  <a:gd name="connsiteY4" fmla="*/ 778368 h 1791920"/>
                  <a:gd name="connsiteX5" fmla="*/ 259356 w 1961003"/>
                  <a:gd name="connsiteY5" fmla="*/ 118848 h 1791920"/>
                  <a:gd name="connsiteX6" fmla="*/ 1597446 w 1961003"/>
                  <a:gd name="connsiteY6" fmla="*/ 117356 h 1791920"/>
                  <a:gd name="connsiteX7" fmla="*/ 1795750 w 1961003"/>
                  <a:gd name="connsiteY7" fmla="*/ 789385 h 1791920"/>
                  <a:gd name="connsiteX8" fmla="*/ 1750573 w 1961003"/>
                  <a:gd name="connsiteY8" fmla="*/ 873045 h 1791920"/>
                  <a:gd name="connsiteX9" fmla="*/ 1772224 w 1961003"/>
                  <a:gd name="connsiteY9" fmla="*/ 979656 h 1791920"/>
                  <a:gd name="connsiteX10" fmla="*/ 1861851 w 1961003"/>
                  <a:gd name="connsiteY10" fmla="*/ 1020740 h 1791920"/>
                  <a:gd name="connsiteX11" fmla="*/ 1961003 w 1961003"/>
                  <a:gd name="connsiteY11" fmla="*/ 1461414 h 1791920"/>
                  <a:gd name="connsiteX12" fmla="*/ 958468 w 1961003"/>
                  <a:gd name="connsiteY12" fmla="*/ 1791920 h 1791920"/>
                  <a:gd name="connsiteX13" fmla="*/ 0 w 1961003"/>
                  <a:gd name="connsiteY13" fmla="*/ 1483448 h 1791920"/>
                  <a:gd name="connsiteX0" fmla="*/ 0 w 1961003"/>
                  <a:gd name="connsiteY0" fmla="*/ 1457692 h 1766164"/>
                  <a:gd name="connsiteX1" fmla="*/ 121186 w 1961003"/>
                  <a:gd name="connsiteY1" fmla="*/ 1002634 h 1766164"/>
                  <a:gd name="connsiteX2" fmla="*/ 193224 w 1961003"/>
                  <a:gd name="connsiteY2" fmla="*/ 932310 h 1766164"/>
                  <a:gd name="connsiteX3" fmla="*/ 190715 w 1961003"/>
                  <a:gd name="connsiteY3" fmla="*/ 808554 h 1766164"/>
                  <a:gd name="connsiteX4" fmla="*/ 165253 w 1961003"/>
                  <a:gd name="connsiteY4" fmla="*/ 752612 h 1766164"/>
                  <a:gd name="connsiteX5" fmla="*/ 259356 w 1961003"/>
                  <a:gd name="connsiteY5" fmla="*/ 93092 h 1766164"/>
                  <a:gd name="connsiteX6" fmla="*/ 1597446 w 1961003"/>
                  <a:gd name="connsiteY6" fmla="*/ 91600 h 1766164"/>
                  <a:gd name="connsiteX7" fmla="*/ 1795750 w 1961003"/>
                  <a:gd name="connsiteY7" fmla="*/ 763629 h 1766164"/>
                  <a:gd name="connsiteX8" fmla="*/ 1750573 w 1961003"/>
                  <a:gd name="connsiteY8" fmla="*/ 847289 h 1766164"/>
                  <a:gd name="connsiteX9" fmla="*/ 1772224 w 1961003"/>
                  <a:gd name="connsiteY9" fmla="*/ 953900 h 1766164"/>
                  <a:gd name="connsiteX10" fmla="*/ 1861851 w 1961003"/>
                  <a:gd name="connsiteY10" fmla="*/ 994984 h 1766164"/>
                  <a:gd name="connsiteX11" fmla="*/ 1961003 w 1961003"/>
                  <a:gd name="connsiteY11" fmla="*/ 1435658 h 1766164"/>
                  <a:gd name="connsiteX12" fmla="*/ 958468 w 1961003"/>
                  <a:gd name="connsiteY12" fmla="*/ 1766164 h 1766164"/>
                  <a:gd name="connsiteX13" fmla="*/ 0 w 1961003"/>
                  <a:gd name="connsiteY13" fmla="*/ 1457692 h 1766164"/>
                  <a:gd name="connsiteX0" fmla="*/ 0 w 1961003"/>
                  <a:gd name="connsiteY0" fmla="*/ 1465001 h 1773473"/>
                  <a:gd name="connsiteX1" fmla="*/ 121186 w 1961003"/>
                  <a:gd name="connsiteY1" fmla="*/ 1009943 h 1773473"/>
                  <a:gd name="connsiteX2" fmla="*/ 193224 w 1961003"/>
                  <a:gd name="connsiteY2" fmla="*/ 939619 h 1773473"/>
                  <a:gd name="connsiteX3" fmla="*/ 190715 w 1961003"/>
                  <a:gd name="connsiteY3" fmla="*/ 815863 h 1773473"/>
                  <a:gd name="connsiteX4" fmla="*/ 165253 w 1961003"/>
                  <a:gd name="connsiteY4" fmla="*/ 759921 h 1773473"/>
                  <a:gd name="connsiteX5" fmla="*/ 259356 w 1961003"/>
                  <a:gd name="connsiteY5" fmla="*/ 84526 h 1773473"/>
                  <a:gd name="connsiteX6" fmla="*/ 1597446 w 1961003"/>
                  <a:gd name="connsiteY6" fmla="*/ 98909 h 1773473"/>
                  <a:gd name="connsiteX7" fmla="*/ 1795750 w 1961003"/>
                  <a:gd name="connsiteY7" fmla="*/ 770938 h 1773473"/>
                  <a:gd name="connsiteX8" fmla="*/ 1750573 w 1961003"/>
                  <a:gd name="connsiteY8" fmla="*/ 854598 h 1773473"/>
                  <a:gd name="connsiteX9" fmla="*/ 1772224 w 1961003"/>
                  <a:gd name="connsiteY9" fmla="*/ 961209 h 1773473"/>
                  <a:gd name="connsiteX10" fmla="*/ 1861851 w 1961003"/>
                  <a:gd name="connsiteY10" fmla="*/ 1002293 h 1773473"/>
                  <a:gd name="connsiteX11" fmla="*/ 1961003 w 1961003"/>
                  <a:gd name="connsiteY11" fmla="*/ 1442967 h 1773473"/>
                  <a:gd name="connsiteX12" fmla="*/ 958468 w 1961003"/>
                  <a:gd name="connsiteY12" fmla="*/ 1773473 h 1773473"/>
                  <a:gd name="connsiteX13" fmla="*/ 0 w 1961003"/>
                  <a:gd name="connsiteY13" fmla="*/ 1465001 h 1773473"/>
                  <a:gd name="connsiteX0" fmla="*/ 0 w 1961003"/>
                  <a:gd name="connsiteY0" fmla="*/ 1471793 h 1780265"/>
                  <a:gd name="connsiteX1" fmla="*/ 121186 w 1961003"/>
                  <a:gd name="connsiteY1" fmla="*/ 1016735 h 1780265"/>
                  <a:gd name="connsiteX2" fmla="*/ 193224 w 1961003"/>
                  <a:gd name="connsiteY2" fmla="*/ 946411 h 1780265"/>
                  <a:gd name="connsiteX3" fmla="*/ 190715 w 1961003"/>
                  <a:gd name="connsiteY3" fmla="*/ 822655 h 1780265"/>
                  <a:gd name="connsiteX4" fmla="*/ 165253 w 1961003"/>
                  <a:gd name="connsiteY4" fmla="*/ 766713 h 1780265"/>
                  <a:gd name="connsiteX5" fmla="*/ 259356 w 1961003"/>
                  <a:gd name="connsiteY5" fmla="*/ 91318 h 1780265"/>
                  <a:gd name="connsiteX6" fmla="*/ 1670471 w 1961003"/>
                  <a:gd name="connsiteY6" fmla="*/ 93001 h 1780265"/>
                  <a:gd name="connsiteX7" fmla="*/ 1795750 w 1961003"/>
                  <a:gd name="connsiteY7" fmla="*/ 777730 h 1780265"/>
                  <a:gd name="connsiteX8" fmla="*/ 1750573 w 1961003"/>
                  <a:gd name="connsiteY8" fmla="*/ 861390 h 1780265"/>
                  <a:gd name="connsiteX9" fmla="*/ 1772224 w 1961003"/>
                  <a:gd name="connsiteY9" fmla="*/ 968001 h 1780265"/>
                  <a:gd name="connsiteX10" fmla="*/ 1861851 w 1961003"/>
                  <a:gd name="connsiteY10" fmla="*/ 1009085 h 1780265"/>
                  <a:gd name="connsiteX11" fmla="*/ 1961003 w 1961003"/>
                  <a:gd name="connsiteY11" fmla="*/ 1449759 h 1780265"/>
                  <a:gd name="connsiteX12" fmla="*/ 958468 w 1961003"/>
                  <a:gd name="connsiteY12" fmla="*/ 1780265 h 1780265"/>
                  <a:gd name="connsiteX13" fmla="*/ 0 w 1961003"/>
                  <a:gd name="connsiteY13" fmla="*/ 1471793 h 1780265"/>
                  <a:gd name="connsiteX0" fmla="*/ 0 w 1961003"/>
                  <a:gd name="connsiteY0" fmla="*/ 1460618 h 1769090"/>
                  <a:gd name="connsiteX1" fmla="*/ 121186 w 1961003"/>
                  <a:gd name="connsiteY1" fmla="*/ 1005560 h 1769090"/>
                  <a:gd name="connsiteX2" fmla="*/ 193224 w 1961003"/>
                  <a:gd name="connsiteY2" fmla="*/ 935236 h 1769090"/>
                  <a:gd name="connsiteX3" fmla="*/ 190715 w 1961003"/>
                  <a:gd name="connsiteY3" fmla="*/ 811480 h 1769090"/>
                  <a:gd name="connsiteX4" fmla="*/ 165253 w 1961003"/>
                  <a:gd name="connsiteY4" fmla="*/ 755538 h 1769090"/>
                  <a:gd name="connsiteX5" fmla="*/ 259356 w 1961003"/>
                  <a:gd name="connsiteY5" fmla="*/ 80143 h 1769090"/>
                  <a:gd name="connsiteX6" fmla="*/ 1670471 w 1961003"/>
                  <a:gd name="connsiteY6" fmla="*/ 81826 h 1769090"/>
                  <a:gd name="connsiteX7" fmla="*/ 1795750 w 1961003"/>
                  <a:gd name="connsiteY7" fmla="*/ 766555 h 1769090"/>
                  <a:gd name="connsiteX8" fmla="*/ 1750573 w 1961003"/>
                  <a:gd name="connsiteY8" fmla="*/ 850215 h 1769090"/>
                  <a:gd name="connsiteX9" fmla="*/ 1772224 w 1961003"/>
                  <a:gd name="connsiteY9" fmla="*/ 956826 h 1769090"/>
                  <a:gd name="connsiteX10" fmla="*/ 1861851 w 1961003"/>
                  <a:gd name="connsiteY10" fmla="*/ 997910 h 1769090"/>
                  <a:gd name="connsiteX11" fmla="*/ 1961003 w 1961003"/>
                  <a:gd name="connsiteY11" fmla="*/ 1438584 h 1769090"/>
                  <a:gd name="connsiteX12" fmla="*/ 958468 w 1961003"/>
                  <a:gd name="connsiteY12" fmla="*/ 1769090 h 1769090"/>
                  <a:gd name="connsiteX13" fmla="*/ 0 w 1961003"/>
                  <a:gd name="connsiteY13" fmla="*/ 1460618 h 1769090"/>
                  <a:gd name="connsiteX0" fmla="*/ 132545 w 1858598"/>
                  <a:gd name="connsiteY0" fmla="*/ 1539993 h 1769090"/>
                  <a:gd name="connsiteX1" fmla="*/ 18781 w 1858598"/>
                  <a:gd name="connsiteY1" fmla="*/ 1005560 h 1769090"/>
                  <a:gd name="connsiteX2" fmla="*/ 90819 w 1858598"/>
                  <a:gd name="connsiteY2" fmla="*/ 935236 h 1769090"/>
                  <a:gd name="connsiteX3" fmla="*/ 88310 w 1858598"/>
                  <a:gd name="connsiteY3" fmla="*/ 811480 h 1769090"/>
                  <a:gd name="connsiteX4" fmla="*/ 62848 w 1858598"/>
                  <a:gd name="connsiteY4" fmla="*/ 755538 h 1769090"/>
                  <a:gd name="connsiteX5" fmla="*/ 156951 w 1858598"/>
                  <a:gd name="connsiteY5" fmla="*/ 80143 h 1769090"/>
                  <a:gd name="connsiteX6" fmla="*/ 1568066 w 1858598"/>
                  <a:gd name="connsiteY6" fmla="*/ 81826 h 1769090"/>
                  <a:gd name="connsiteX7" fmla="*/ 1693345 w 1858598"/>
                  <a:gd name="connsiteY7" fmla="*/ 766555 h 1769090"/>
                  <a:gd name="connsiteX8" fmla="*/ 1648168 w 1858598"/>
                  <a:gd name="connsiteY8" fmla="*/ 850215 h 1769090"/>
                  <a:gd name="connsiteX9" fmla="*/ 1669819 w 1858598"/>
                  <a:gd name="connsiteY9" fmla="*/ 956826 h 1769090"/>
                  <a:gd name="connsiteX10" fmla="*/ 1759446 w 1858598"/>
                  <a:gd name="connsiteY10" fmla="*/ 997910 h 1769090"/>
                  <a:gd name="connsiteX11" fmla="*/ 1858598 w 1858598"/>
                  <a:gd name="connsiteY11" fmla="*/ 1438584 h 1769090"/>
                  <a:gd name="connsiteX12" fmla="*/ 856063 w 1858598"/>
                  <a:gd name="connsiteY12" fmla="*/ 1769090 h 1769090"/>
                  <a:gd name="connsiteX13" fmla="*/ 132545 w 1858598"/>
                  <a:gd name="connsiteY13" fmla="*/ 1539993 h 1769090"/>
                  <a:gd name="connsiteX0" fmla="*/ 132545 w 1771368"/>
                  <a:gd name="connsiteY0" fmla="*/ 1539993 h 1769090"/>
                  <a:gd name="connsiteX1" fmla="*/ 18781 w 1771368"/>
                  <a:gd name="connsiteY1" fmla="*/ 1005560 h 1769090"/>
                  <a:gd name="connsiteX2" fmla="*/ 90819 w 1771368"/>
                  <a:gd name="connsiteY2" fmla="*/ 935236 h 1769090"/>
                  <a:gd name="connsiteX3" fmla="*/ 88310 w 1771368"/>
                  <a:gd name="connsiteY3" fmla="*/ 811480 h 1769090"/>
                  <a:gd name="connsiteX4" fmla="*/ 62848 w 1771368"/>
                  <a:gd name="connsiteY4" fmla="*/ 755538 h 1769090"/>
                  <a:gd name="connsiteX5" fmla="*/ 156951 w 1771368"/>
                  <a:gd name="connsiteY5" fmla="*/ 80143 h 1769090"/>
                  <a:gd name="connsiteX6" fmla="*/ 1568066 w 1771368"/>
                  <a:gd name="connsiteY6" fmla="*/ 81826 h 1769090"/>
                  <a:gd name="connsiteX7" fmla="*/ 1693345 w 1771368"/>
                  <a:gd name="connsiteY7" fmla="*/ 766555 h 1769090"/>
                  <a:gd name="connsiteX8" fmla="*/ 1648168 w 1771368"/>
                  <a:gd name="connsiteY8" fmla="*/ 850215 h 1769090"/>
                  <a:gd name="connsiteX9" fmla="*/ 1669819 w 1771368"/>
                  <a:gd name="connsiteY9" fmla="*/ 956826 h 1769090"/>
                  <a:gd name="connsiteX10" fmla="*/ 1759446 w 1771368"/>
                  <a:gd name="connsiteY10" fmla="*/ 997910 h 1769090"/>
                  <a:gd name="connsiteX11" fmla="*/ 1366473 w 1771368"/>
                  <a:gd name="connsiteY11" fmla="*/ 1540184 h 1769090"/>
                  <a:gd name="connsiteX12" fmla="*/ 856063 w 1771368"/>
                  <a:gd name="connsiteY12" fmla="*/ 1769090 h 1769090"/>
                  <a:gd name="connsiteX13" fmla="*/ 132545 w 1771368"/>
                  <a:gd name="connsiteY13" fmla="*/ 1539993 h 1769090"/>
                  <a:gd name="connsiteX0" fmla="*/ 132545 w 1693345"/>
                  <a:gd name="connsiteY0" fmla="*/ 1539993 h 1769090"/>
                  <a:gd name="connsiteX1" fmla="*/ 18781 w 1693345"/>
                  <a:gd name="connsiteY1" fmla="*/ 1005560 h 1769090"/>
                  <a:gd name="connsiteX2" fmla="*/ 90819 w 1693345"/>
                  <a:gd name="connsiteY2" fmla="*/ 935236 h 1769090"/>
                  <a:gd name="connsiteX3" fmla="*/ 88310 w 1693345"/>
                  <a:gd name="connsiteY3" fmla="*/ 811480 h 1769090"/>
                  <a:gd name="connsiteX4" fmla="*/ 62848 w 1693345"/>
                  <a:gd name="connsiteY4" fmla="*/ 755538 h 1769090"/>
                  <a:gd name="connsiteX5" fmla="*/ 156951 w 1693345"/>
                  <a:gd name="connsiteY5" fmla="*/ 80143 h 1769090"/>
                  <a:gd name="connsiteX6" fmla="*/ 1568066 w 1693345"/>
                  <a:gd name="connsiteY6" fmla="*/ 81826 h 1769090"/>
                  <a:gd name="connsiteX7" fmla="*/ 1693345 w 1693345"/>
                  <a:gd name="connsiteY7" fmla="*/ 766555 h 1769090"/>
                  <a:gd name="connsiteX8" fmla="*/ 1648168 w 1693345"/>
                  <a:gd name="connsiteY8" fmla="*/ 850215 h 1769090"/>
                  <a:gd name="connsiteX9" fmla="*/ 1669819 w 1693345"/>
                  <a:gd name="connsiteY9" fmla="*/ 956826 h 1769090"/>
                  <a:gd name="connsiteX10" fmla="*/ 1403846 w 1693345"/>
                  <a:gd name="connsiteY10" fmla="*/ 1055060 h 1769090"/>
                  <a:gd name="connsiteX11" fmla="*/ 1366473 w 1693345"/>
                  <a:gd name="connsiteY11" fmla="*/ 1540184 h 1769090"/>
                  <a:gd name="connsiteX12" fmla="*/ 856063 w 1693345"/>
                  <a:gd name="connsiteY12" fmla="*/ 1769090 h 1769090"/>
                  <a:gd name="connsiteX13" fmla="*/ 132545 w 1693345"/>
                  <a:gd name="connsiteY13" fmla="*/ 1539993 h 1769090"/>
                  <a:gd name="connsiteX0" fmla="*/ 132545 w 1693345"/>
                  <a:gd name="connsiteY0" fmla="*/ 1539993 h 1769090"/>
                  <a:gd name="connsiteX1" fmla="*/ 18781 w 1693345"/>
                  <a:gd name="connsiteY1" fmla="*/ 1005560 h 1769090"/>
                  <a:gd name="connsiteX2" fmla="*/ 90819 w 1693345"/>
                  <a:gd name="connsiteY2" fmla="*/ 935236 h 1769090"/>
                  <a:gd name="connsiteX3" fmla="*/ 88310 w 1693345"/>
                  <a:gd name="connsiteY3" fmla="*/ 811480 h 1769090"/>
                  <a:gd name="connsiteX4" fmla="*/ 62848 w 1693345"/>
                  <a:gd name="connsiteY4" fmla="*/ 755538 h 1769090"/>
                  <a:gd name="connsiteX5" fmla="*/ 156951 w 1693345"/>
                  <a:gd name="connsiteY5" fmla="*/ 80143 h 1769090"/>
                  <a:gd name="connsiteX6" fmla="*/ 1568066 w 1693345"/>
                  <a:gd name="connsiteY6" fmla="*/ 81826 h 1769090"/>
                  <a:gd name="connsiteX7" fmla="*/ 1693345 w 1693345"/>
                  <a:gd name="connsiteY7" fmla="*/ 766555 h 1769090"/>
                  <a:gd name="connsiteX8" fmla="*/ 1648168 w 1693345"/>
                  <a:gd name="connsiteY8" fmla="*/ 850215 h 1769090"/>
                  <a:gd name="connsiteX9" fmla="*/ 1669819 w 1693345"/>
                  <a:gd name="connsiteY9" fmla="*/ 956826 h 1769090"/>
                  <a:gd name="connsiteX10" fmla="*/ 1366473 w 1693345"/>
                  <a:gd name="connsiteY10" fmla="*/ 1540184 h 1769090"/>
                  <a:gd name="connsiteX11" fmla="*/ 856063 w 1693345"/>
                  <a:gd name="connsiteY11" fmla="*/ 1769090 h 1769090"/>
                  <a:gd name="connsiteX12" fmla="*/ 132545 w 1693345"/>
                  <a:gd name="connsiteY12" fmla="*/ 1539993 h 1769090"/>
                  <a:gd name="connsiteX0" fmla="*/ 1669819 w 1761259"/>
                  <a:gd name="connsiteY0" fmla="*/ 956826 h 1769090"/>
                  <a:gd name="connsiteX1" fmla="*/ 1366473 w 1761259"/>
                  <a:gd name="connsiteY1" fmla="*/ 1540184 h 1769090"/>
                  <a:gd name="connsiteX2" fmla="*/ 856063 w 1761259"/>
                  <a:gd name="connsiteY2" fmla="*/ 1769090 h 1769090"/>
                  <a:gd name="connsiteX3" fmla="*/ 132545 w 1761259"/>
                  <a:gd name="connsiteY3" fmla="*/ 1539993 h 1769090"/>
                  <a:gd name="connsiteX4" fmla="*/ 18781 w 1761259"/>
                  <a:gd name="connsiteY4" fmla="*/ 1005560 h 1769090"/>
                  <a:gd name="connsiteX5" fmla="*/ 90819 w 1761259"/>
                  <a:gd name="connsiteY5" fmla="*/ 935236 h 1769090"/>
                  <a:gd name="connsiteX6" fmla="*/ 88310 w 1761259"/>
                  <a:gd name="connsiteY6" fmla="*/ 811480 h 1769090"/>
                  <a:gd name="connsiteX7" fmla="*/ 62848 w 1761259"/>
                  <a:gd name="connsiteY7" fmla="*/ 755538 h 1769090"/>
                  <a:gd name="connsiteX8" fmla="*/ 156951 w 1761259"/>
                  <a:gd name="connsiteY8" fmla="*/ 80143 h 1769090"/>
                  <a:gd name="connsiteX9" fmla="*/ 1568066 w 1761259"/>
                  <a:gd name="connsiteY9" fmla="*/ 81826 h 1769090"/>
                  <a:gd name="connsiteX10" fmla="*/ 1693345 w 1761259"/>
                  <a:gd name="connsiteY10" fmla="*/ 766555 h 1769090"/>
                  <a:gd name="connsiteX11" fmla="*/ 1648168 w 1761259"/>
                  <a:gd name="connsiteY11" fmla="*/ 850215 h 1769090"/>
                  <a:gd name="connsiteX12" fmla="*/ 1761259 w 1761259"/>
                  <a:gd name="connsiteY12" fmla="*/ 1048266 h 1769090"/>
                  <a:gd name="connsiteX0" fmla="*/ 1366473 w 1761259"/>
                  <a:gd name="connsiteY0" fmla="*/ 1540184 h 1769090"/>
                  <a:gd name="connsiteX1" fmla="*/ 856063 w 1761259"/>
                  <a:gd name="connsiteY1" fmla="*/ 1769090 h 1769090"/>
                  <a:gd name="connsiteX2" fmla="*/ 132545 w 1761259"/>
                  <a:gd name="connsiteY2" fmla="*/ 1539993 h 1769090"/>
                  <a:gd name="connsiteX3" fmla="*/ 18781 w 1761259"/>
                  <a:gd name="connsiteY3" fmla="*/ 1005560 h 1769090"/>
                  <a:gd name="connsiteX4" fmla="*/ 90819 w 1761259"/>
                  <a:gd name="connsiteY4" fmla="*/ 935236 h 1769090"/>
                  <a:gd name="connsiteX5" fmla="*/ 88310 w 1761259"/>
                  <a:gd name="connsiteY5" fmla="*/ 811480 h 1769090"/>
                  <a:gd name="connsiteX6" fmla="*/ 62848 w 1761259"/>
                  <a:gd name="connsiteY6" fmla="*/ 755538 h 1769090"/>
                  <a:gd name="connsiteX7" fmla="*/ 156951 w 1761259"/>
                  <a:gd name="connsiteY7" fmla="*/ 80143 h 1769090"/>
                  <a:gd name="connsiteX8" fmla="*/ 1568066 w 1761259"/>
                  <a:gd name="connsiteY8" fmla="*/ 81826 h 1769090"/>
                  <a:gd name="connsiteX9" fmla="*/ 1693345 w 1761259"/>
                  <a:gd name="connsiteY9" fmla="*/ 766555 h 1769090"/>
                  <a:gd name="connsiteX10" fmla="*/ 1648168 w 1761259"/>
                  <a:gd name="connsiteY10" fmla="*/ 850215 h 1769090"/>
                  <a:gd name="connsiteX11" fmla="*/ 1761259 w 1761259"/>
                  <a:gd name="connsiteY11" fmla="*/ 1048266 h 1769090"/>
                  <a:gd name="connsiteX0" fmla="*/ 1366473 w 1693345"/>
                  <a:gd name="connsiteY0" fmla="*/ 1540184 h 1769090"/>
                  <a:gd name="connsiteX1" fmla="*/ 856063 w 1693345"/>
                  <a:gd name="connsiteY1" fmla="*/ 1769090 h 1769090"/>
                  <a:gd name="connsiteX2" fmla="*/ 132545 w 1693345"/>
                  <a:gd name="connsiteY2" fmla="*/ 1539993 h 1769090"/>
                  <a:gd name="connsiteX3" fmla="*/ 18781 w 1693345"/>
                  <a:gd name="connsiteY3" fmla="*/ 1005560 h 1769090"/>
                  <a:gd name="connsiteX4" fmla="*/ 90819 w 1693345"/>
                  <a:gd name="connsiteY4" fmla="*/ 935236 h 1769090"/>
                  <a:gd name="connsiteX5" fmla="*/ 88310 w 1693345"/>
                  <a:gd name="connsiteY5" fmla="*/ 811480 h 1769090"/>
                  <a:gd name="connsiteX6" fmla="*/ 62848 w 1693345"/>
                  <a:gd name="connsiteY6" fmla="*/ 755538 h 1769090"/>
                  <a:gd name="connsiteX7" fmla="*/ 156951 w 1693345"/>
                  <a:gd name="connsiteY7" fmla="*/ 80143 h 1769090"/>
                  <a:gd name="connsiteX8" fmla="*/ 1568066 w 1693345"/>
                  <a:gd name="connsiteY8" fmla="*/ 81826 h 1769090"/>
                  <a:gd name="connsiteX9" fmla="*/ 1693345 w 1693345"/>
                  <a:gd name="connsiteY9" fmla="*/ 766555 h 1769090"/>
                  <a:gd name="connsiteX10" fmla="*/ 1648168 w 1693345"/>
                  <a:gd name="connsiteY10" fmla="*/ 850215 h 1769090"/>
                  <a:gd name="connsiteX0" fmla="*/ 1366473 w 1693345"/>
                  <a:gd name="connsiteY0" fmla="*/ 1540184 h 1769090"/>
                  <a:gd name="connsiteX1" fmla="*/ 856063 w 1693345"/>
                  <a:gd name="connsiteY1" fmla="*/ 1769090 h 1769090"/>
                  <a:gd name="connsiteX2" fmla="*/ 132545 w 1693345"/>
                  <a:gd name="connsiteY2" fmla="*/ 1539993 h 1769090"/>
                  <a:gd name="connsiteX3" fmla="*/ 18781 w 1693345"/>
                  <a:gd name="connsiteY3" fmla="*/ 1005560 h 1769090"/>
                  <a:gd name="connsiteX4" fmla="*/ 90819 w 1693345"/>
                  <a:gd name="connsiteY4" fmla="*/ 935236 h 1769090"/>
                  <a:gd name="connsiteX5" fmla="*/ 88310 w 1693345"/>
                  <a:gd name="connsiteY5" fmla="*/ 811480 h 1769090"/>
                  <a:gd name="connsiteX6" fmla="*/ 62848 w 1693345"/>
                  <a:gd name="connsiteY6" fmla="*/ 755538 h 1769090"/>
                  <a:gd name="connsiteX7" fmla="*/ 156951 w 1693345"/>
                  <a:gd name="connsiteY7" fmla="*/ 80143 h 1769090"/>
                  <a:gd name="connsiteX8" fmla="*/ 1568066 w 1693345"/>
                  <a:gd name="connsiteY8" fmla="*/ 81826 h 1769090"/>
                  <a:gd name="connsiteX9" fmla="*/ 1693345 w 1693345"/>
                  <a:gd name="connsiteY9" fmla="*/ 766555 h 1769090"/>
                  <a:gd name="connsiteX10" fmla="*/ 1406868 w 1693345"/>
                  <a:gd name="connsiteY10" fmla="*/ 704165 h 1769090"/>
                  <a:gd name="connsiteX0" fmla="*/ 1366473 w 1693345"/>
                  <a:gd name="connsiteY0" fmla="*/ 1540184 h 1769090"/>
                  <a:gd name="connsiteX1" fmla="*/ 856063 w 1693345"/>
                  <a:gd name="connsiteY1" fmla="*/ 1769090 h 1769090"/>
                  <a:gd name="connsiteX2" fmla="*/ 132545 w 1693345"/>
                  <a:gd name="connsiteY2" fmla="*/ 1539993 h 1769090"/>
                  <a:gd name="connsiteX3" fmla="*/ 18781 w 1693345"/>
                  <a:gd name="connsiteY3" fmla="*/ 1005560 h 1769090"/>
                  <a:gd name="connsiteX4" fmla="*/ 90819 w 1693345"/>
                  <a:gd name="connsiteY4" fmla="*/ 935236 h 1769090"/>
                  <a:gd name="connsiteX5" fmla="*/ 88310 w 1693345"/>
                  <a:gd name="connsiteY5" fmla="*/ 811480 h 1769090"/>
                  <a:gd name="connsiteX6" fmla="*/ 62848 w 1693345"/>
                  <a:gd name="connsiteY6" fmla="*/ 755538 h 1769090"/>
                  <a:gd name="connsiteX7" fmla="*/ 156951 w 1693345"/>
                  <a:gd name="connsiteY7" fmla="*/ 80143 h 1769090"/>
                  <a:gd name="connsiteX8" fmla="*/ 1568066 w 1693345"/>
                  <a:gd name="connsiteY8" fmla="*/ 81826 h 1769090"/>
                  <a:gd name="connsiteX9" fmla="*/ 1693345 w 1693345"/>
                  <a:gd name="connsiteY9" fmla="*/ 766555 h 1769090"/>
                  <a:gd name="connsiteX10" fmla="*/ 1406868 w 1693345"/>
                  <a:gd name="connsiteY10" fmla="*/ 704165 h 1769090"/>
                  <a:gd name="connsiteX0" fmla="*/ 1366473 w 1693345"/>
                  <a:gd name="connsiteY0" fmla="*/ 1540184 h 1769090"/>
                  <a:gd name="connsiteX1" fmla="*/ 856063 w 1693345"/>
                  <a:gd name="connsiteY1" fmla="*/ 1769090 h 1769090"/>
                  <a:gd name="connsiteX2" fmla="*/ 132545 w 1693345"/>
                  <a:gd name="connsiteY2" fmla="*/ 1539993 h 1769090"/>
                  <a:gd name="connsiteX3" fmla="*/ 18781 w 1693345"/>
                  <a:gd name="connsiteY3" fmla="*/ 1005560 h 1769090"/>
                  <a:gd name="connsiteX4" fmla="*/ 90819 w 1693345"/>
                  <a:gd name="connsiteY4" fmla="*/ 935236 h 1769090"/>
                  <a:gd name="connsiteX5" fmla="*/ 88310 w 1693345"/>
                  <a:gd name="connsiteY5" fmla="*/ 811480 h 1769090"/>
                  <a:gd name="connsiteX6" fmla="*/ 62848 w 1693345"/>
                  <a:gd name="connsiteY6" fmla="*/ 755538 h 1769090"/>
                  <a:gd name="connsiteX7" fmla="*/ 156951 w 1693345"/>
                  <a:gd name="connsiteY7" fmla="*/ 80143 h 1769090"/>
                  <a:gd name="connsiteX8" fmla="*/ 1568066 w 1693345"/>
                  <a:gd name="connsiteY8" fmla="*/ 81826 h 1769090"/>
                  <a:gd name="connsiteX9" fmla="*/ 1693345 w 1693345"/>
                  <a:gd name="connsiteY9" fmla="*/ 766555 h 1769090"/>
                  <a:gd name="connsiteX10" fmla="*/ 1406868 w 1693345"/>
                  <a:gd name="connsiteY10" fmla="*/ 704165 h 1769090"/>
                  <a:gd name="connsiteX0" fmla="*/ 1366473 w 1591135"/>
                  <a:gd name="connsiteY0" fmla="*/ 1540184 h 1769090"/>
                  <a:gd name="connsiteX1" fmla="*/ 856063 w 1591135"/>
                  <a:gd name="connsiteY1" fmla="*/ 1769090 h 1769090"/>
                  <a:gd name="connsiteX2" fmla="*/ 132545 w 1591135"/>
                  <a:gd name="connsiteY2" fmla="*/ 1539993 h 1769090"/>
                  <a:gd name="connsiteX3" fmla="*/ 18781 w 1591135"/>
                  <a:gd name="connsiteY3" fmla="*/ 1005560 h 1769090"/>
                  <a:gd name="connsiteX4" fmla="*/ 90819 w 1591135"/>
                  <a:gd name="connsiteY4" fmla="*/ 935236 h 1769090"/>
                  <a:gd name="connsiteX5" fmla="*/ 88310 w 1591135"/>
                  <a:gd name="connsiteY5" fmla="*/ 811480 h 1769090"/>
                  <a:gd name="connsiteX6" fmla="*/ 62848 w 1591135"/>
                  <a:gd name="connsiteY6" fmla="*/ 755538 h 1769090"/>
                  <a:gd name="connsiteX7" fmla="*/ 156951 w 1591135"/>
                  <a:gd name="connsiteY7" fmla="*/ 80143 h 1769090"/>
                  <a:gd name="connsiteX8" fmla="*/ 1568066 w 1591135"/>
                  <a:gd name="connsiteY8" fmla="*/ 81826 h 1769090"/>
                  <a:gd name="connsiteX9" fmla="*/ 1416062 w 1591135"/>
                  <a:gd name="connsiteY9" fmla="*/ 353805 h 1769090"/>
                  <a:gd name="connsiteX10" fmla="*/ 1406868 w 1591135"/>
                  <a:gd name="connsiteY10" fmla="*/ 704165 h 1769090"/>
                  <a:gd name="connsiteX0" fmla="*/ 1366473 w 1568066"/>
                  <a:gd name="connsiteY0" fmla="*/ 1540184 h 1769090"/>
                  <a:gd name="connsiteX1" fmla="*/ 856063 w 1568066"/>
                  <a:gd name="connsiteY1" fmla="*/ 1769090 h 1769090"/>
                  <a:gd name="connsiteX2" fmla="*/ 132545 w 1568066"/>
                  <a:gd name="connsiteY2" fmla="*/ 1539993 h 1769090"/>
                  <a:gd name="connsiteX3" fmla="*/ 18781 w 1568066"/>
                  <a:gd name="connsiteY3" fmla="*/ 1005560 h 1769090"/>
                  <a:gd name="connsiteX4" fmla="*/ 90819 w 1568066"/>
                  <a:gd name="connsiteY4" fmla="*/ 935236 h 1769090"/>
                  <a:gd name="connsiteX5" fmla="*/ 88310 w 1568066"/>
                  <a:gd name="connsiteY5" fmla="*/ 811480 h 1769090"/>
                  <a:gd name="connsiteX6" fmla="*/ 62848 w 1568066"/>
                  <a:gd name="connsiteY6" fmla="*/ 755538 h 1769090"/>
                  <a:gd name="connsiteX7" fmla="*/ 156951 w 1568066"/>
                  <a:gd name="connsiteY7" fmla="*/ 80143 h 1769090"/>
                  <a:gd name="connsiteX8" fmla="*/ 1568066 w 1568066"/>
                  <a:gd name="connsiteY8" fmla="*/ 81826 h 1769090"/>
                  <a:gd name="connsiteX9" fmla="*/ 1416062 w 1568066"/>
                  <a:gd name="connsiteY9" fmla="*/ 353805 h 1769090"/>
                  <a:gd name="connsiteX10" fmla="*/ 1406868 w 1568066"/>
                  <a:gd name="connsiteY10" fmla="*/ 704165 h 1769090"/>
                  <a:gd name="connsiteX0" fmla="*/ 1366473 w 1568066"/>
                  <a:gd name="connsiteY0" fmla="*/ 1540184 h 1769090"/>
                  <a:gd name="connsiteX1" fmla="*/ 856063 w 1568066"/>
                  <a:gd name="connsiteY1" fmla="*/ 1769090 h 1769090"/>
                  <a:gd name="connsiteX2" fmla="*/ 132545 w 1568066"/>
                  <a:gd name="connsiteY2" fmla="*/ 1539993 h 1769090"/>
                  <a:gd name="connsiteX3" fmla="*/ 18781 w 1568066"/>
                  <a:gd name="connsiteY3" fmla="*/ 1005560 h 1769090"/>
                  <a:gd name="connsiteX4" fmla="*/ 90819 w 1568066"/>
                  <a:gd name="connsiteY4" fmla="*/ 935236 h 1769090"/>
                  <a:gd name="connsiteX5" fmla="*/ 88310 w 1568066"/>
                  <a:gd name="connsiteY5" fmla="*/ 811480 h 1769090"/>
                  <a:gd name="connsiteX6" fmla="*/ 62848 w 1568066"/>
                  <a:gd name="connsiteY6" fmla="*/ 755538 h 1769090"/>
                  <a:gd name="connsiteX7" fmla="*/ 156951 w 1568066"/>
                  <a:gd name="connsiteY7" fmla="*/ 80143 h 1769090"/>
                  <a:gd name="connsiteX8" fmla="*/ 1568066 w 1568066"/>
                  <a:gd name="connsiteY8" fmla="*/ 81826 h 1769090"/>
                  <a:gd name="connsiteX9" fmla="*/ 1416062 w 1568066"/>
                  <a:gd name="connsiteY9" fmla="*/ 353805 h 1769090"/>
                  <a:gd name="connsiteX10" fmla="*/ 1406868 w 1568066"/>
                  <a:gd name="connsiteY10" fmla="*/ 704165 h 1769090"/>
                  <a:gd name="connsiteX0" fmla="*/ 1366473 w 1568066"/>
                  <a:gd name="connsiteY0" fmla="*/ 1540184 h 1769090"/>
                  <a:gd name="connsiteX1" fmla="*/ 856063 w 1568066"/>
                  <a:gd name="connsiteY1" fmla="*/ 1769090 h 1769090"/>
                  <a:gd name="connsiteX2" fmla="*/ 132545 w 1568066"/>
                  <a:gd name="connsiteY2" fmla="*/ 1539993 h 1769090"/>
                  <a:gd name="connsiteX3" fmla="*/ 18781 w 1568066"/>
                  <a:gd name="connsiteY3" fmla="*/ 1005560 h 1769090"/>
                  <a:gd name="connsiteX4" fmla="*/ 90819 w 1568066"/>
                  <a:gd name="connsiteY4" fmla="*/ 935236 h 1769090"/>
                  <a:gd name="connsiteX5" fmla="*/ 88310 w 1568066"/>
                  <a:gd name="connsiteY5" fmla="*/ 811480 h 1769090"/>
                  <a:gd name="connsiteX6" fmla="*/ 62848 w 1568066"/>
                  <a:gd name="connsiteY6" fmla="*/ 755538 h 1769090"/>
                  <a:gd name="connsiteX7" fmla="*/ 156951 w 1568066"/>
                  <a:gd name="connsiteY7" fmla="*/ 80143 h 1769090"/>
                  <a:gd name="connsiteX8" fmla="*/ 1568066 w 1568066"/>
                  <a:gd name="connsiteY8" fmla="*/ 81826 h 1769090"/>
                  <a:gd name="connsiteX9" fmla="*/ 1416062 w 1568066"/>
                  <a:gd name="connsiteY9" fmla="*/ 353805 h 1769090"/>
                  <a:gd name="connsiteX10" fmla="*/ 1406868 w 1568066"/>
                  <a:gd name="connsiteY10" fmla="*/ 704165 h 1769090"/>
                  <a:gd name="connsiteX0" fmla="*/ 1366473 w 1568066"/>
                  <a:gd name="connsiteY0" fmla="*/ 1540184 h 1769090"/>
                  <a:gd name="connsiteX1" fmla="*/ 856063 w 1568066"/>
                  <a:gd name="connsiteY1" fmla="*/ 1769090 h 1769090"/>
                  <a:gd name="connsiteX2" fmla="*/ 132545 w 1568066"/>
                  <a:gd name="connsiteY2" fmla="*/ 1539993 h 1769090"/>
                  <a:gd name="connsiteX3" fmla="*/ 18781 w 1568066"/>
                  <a:gd name="connsiteY3" fmla="*/ 1005560 h 1769090"/>
                  <a:gd name="connsiteX4" fmla="*/ 90819 w 1568066"/>
                  <a:gd name="connsiteY4" fmla="*/ 935236 h 1769090"/>
                  <a:gd name="connsiteX5" fmla="*/ 88310 w 1568066"/>
                  <a:gd name="connsiteY5" fmla="*/ 811480 h 1769090"/>
                  <a:gd name="connsiteX6" fmla="*/ 62848 w 1568066"/>
                  <a:gd name="connsiteY6" fmla="*/ 755538 h 1769090"/>
                  <a:gd name="connsiteX7" fmla="*/ 156951 w 1568066"/>
                  <a:gd name="connsiteY7" fmla="*/ 80143 h 1769090"/>
                  <a:gd name="connsiteX8" fmla="*/ 1568066 w 1568066"/>
                  <a:gd name="connsiteY8" fmla="*/ 81826 h 1769090"/>
                  <a:gd name="connsiteX9" fmla="*/ 1416062 w 1568066"/>
                  <a:gd name="connsiteY9" fmla="*/ 353805 h 1769090"/>
                  <a:gd name="connsiteX10" fmla="*/ 1406868 w 1568066"/>
                  <a:gd name="connsiteY10" fmla="*/ 704165 h 1769090"/>
                  <a:gd name="connsiteX0" fmla="*/ 1364982 w 1566575"/>
                  <a:gd name="connsiteY0" fmla="*/ 1540184 h 1769090"/>
                  <a:gd name="connsiteX1" fmla="*/ 854572 w 1566575"/>
                  <a:gd name="connsiteY1" fmla="*/ 1769090 h 1769090"/>
                  <a:gd name="connsiteX2" fmla="*/ 156454 w 1566575"/>
                  <a:gd name="connsiteY2" fmla="*/ 1539993 h 1769090"/>
                  <a:gd name="connsiteX3" fmla="*/ 17290 w 1566575"/>
                  <a:gd name="connsiteY3" fmla="*/ 1005560 h 1769090"/>
                  <a:gd name="connsiteX4" fmla="*/ 89328 w 1566575"/>
                  <a:gd name="connsiteY4" fmla="*/ 935236 h 1769090"/>
                  <a:gd name="connsiteX5" fmla="*/ 86819 w 1566575"/>
                  <a:gd name="connsiteY5" fmla="*/ 811480 h 1769090"/>
                  <a:gd name="connsiteX6" fmla="*/ 61357 w 1566575"/>
                  <a:gd name="connsiteY6" fmla="*/ 755538 h 1769090"/>
                  <a:gd name="connsiteX7" fmla="*/ 155460 w 1566575"/>
                  <a:gd name="connsiteY7" fmla="*/ 80143 h 1769090"/>
                  <a:gd name="connsiteX8" fmla="*/ 1566575 w 1566575"/>
                  <a:gd name="connsiteY8" fmla="*/ 81826 h 1769090"/>
                  <a:gd name="connsiteX9" fmla="*/ 1414571 w 1566575"/>
                  <a:gd name="connsiteY9" fmla="*/ 353805 h 1769090"/>
                  <a:gd name="connsiteX10" fmla="*/ 1405377 w 1566575"/>
                  <a:gd name="connsiteY10" fmla="*/ 704165 h 1769090"/>
                  <a:gd name="connsiteX0" fmla="*/ 1314404 w 1515997"/>
                  <a:gd name="connsiteY0" fmla="*/ 1540184 h 1769090"/>
                  <a:gd name="connsiteX1" fmla="*/ 803994 w 1515997"/>
                  <a:gd name="connsiteY1" fmla="*/ 1769090 h 1769090"/>
                  <a:gd name="connsiteX2" fmla="*/ 105876 w 1515997"/>
                  <a:gd name="connsiteY2" fmla="*/ 1539993 h 1769090"/>
                  <a:gd name="connsiteX3" fmla="*/ 38750 w 1515997"/>
                  <a:gd name="connsiteY3" fmla="*/ 935236 h 1769090"/>
                  <a:gd name="connsiteX4" fmla="*/ 36241 w 1515997"/>
                  <a:gd name="connsiteY4" fmla="*/ 811480 h 1769090"/>
                  <a:gd name="connsiteX5" fmla="*/ 10779 w 1515997"/>
                  <a:gd name="connsiteY5" fmla="*/ 755538 h 1769090"/>
                  <a:gd name="connsiteX6" fmla="*/ 104882 w 1515997"/>
                  <a:gd name="connsiteY6" fmla="*/ 80143 h 1769090"/>
                  <a:gd name="connsiteX7" fmla="*/ 1515997 w 1515997"/>
                  <a:gd name="connsiteY7" fmla="*/ 81826 h 1769090"/>
                  <a:gd name="connsiteX8" fmla="*/ 1363993 w 1515997"/>
                  <a:gd name="connsiteY8" fmla="*/ 353805 h 1769090"/>
                  <a:gd name="connsiteX9" fmla="*/ 1354799 w 1515997"/>
                  <a:gd name="connsiteY9" fmla="*/ 704165 h 1769090"/>
                  <a:gd name="connsiteX0" fmla="*/ 1314404 w 1515997"/>
                  <a:gd name="connsiteY0" fmla="*/ 1540184 h 1769090"/>
                  <a:gd name="connsiteX1" fmla="*/ 803994 w 1515997"/>
                  <a:gd name="connsiteY1" fmla="*/ 1769090 h 1769090"/>
                  <a:gd name="connsiteX2" fmla="*/ 105876 w 1515997"/>
                  <a:gd name="connsiteY2" fmla="*/ 1539993 h 1769090"/>
                  <a:gd name="connsiteX3" fmla="*/ 36241 w 1515997"/>
                  <a:gd name="connsiteY3" fmla="*/ 811480 h 1769090"/>
                  <a:gd name="connsiteX4" fmla="*/ 10779 w 1515997"/>
                  <a:gd name="connsiteY4" fmla="*/ 755538 h 1769090"/>
                  <a:gd name="connsiteX5" fmla="*/ 104882 w 1515997"/>
                  <a:gd name="connsiteY5" fmla="*/ 80143 h 1769090"/>
                  <a:gd name="connsiteX6" fmla="*/ 1515997 w 1515997"/>
                  <a:gd name="connsiteY6" fmla="*/ 81826 h 1769090"/>
                  <a:gd name="connsiteX7" fmla="*/ 1363993 w 1515997"/>
                  <a:gd name="connsiteY7" fmla="*/ 353805 h 1769090"/>
                  <a:gd name="connsiteX8" fmla="*/ 1354799 w 1515997"/>
                  <a:gd name="connsiteY8" fmla="*/ 704165 h 1769090"/>
                  <a:gd name="connsiteX0" fmla="*/ 1285404 w 1486997"/>
                  <a:gd name="connsiteY0" fmla="*/ 1540184 h 1769090"/>
                  <a:gd name="connsiteX1" fmla="*/ 774994 w 1486997"/>
                  <a:gd name="connsiteY1" fmla="*/ 1769090 h 1769090"/>
                  <a:gd name="connsiteX2" fmla="*/ 76876 w 1486997"/>
                  <a:gd name="connsiteY2" fmla="*/ 1539993 h 1769090"/>
                  <a:gd name="connsiteX3" fmla="*/ 7241 w 1486997"/>
                  <a:gd name="connsiteY3" fmla="*/ 811480 h 1769090"/>
                  <a:gd name="connsiteX4" fmla="*/ 83379 w 1486997"/>
                  <a:gd name="connsiteY4" fmla="*/ 692038 h 1769090"/>
                  <a:gd name="connsiteX5" fmla="*/ 75882 w 1486997"/>
                  <a:gd name="connsiteY5" fmla="*/ 80143 h 1769090"/>
                  <a:gd name="connsiteX6" fmla="*/ 1486997 w 1486997"/>
                  <a:gd name="connsiteY6" fmla="*/ 81826 h 1769090"/>
                  <a:gd name="connsiteX7" fmla="*/ 1334993 w 1486997"/>
                  <a:gd name="connsiteY7" fmla="*/ 353805 h 1769090"/>
                  <a:gd name="connsiteX8" fmla="*/ 1325799 w 1486997"/>
                  <a:gd name="connsiteY8" fmla="*/ 704165 h 1769090"/>
                  <a:gd name="connsiteX0" fmla="*/ 1258254 w 1459847"/>
                  <a:gd name="connsiteY0" fmla="*/ 1540184 h 1769090"/>
                  <a:gd name="connsiteX1" fmla="*/ 747844 w 1459847"/>
                  <a:gd name="connsiteY1" fmla="*/ 1769090 h 1769090"/>
                  <a:gd name="connsiteX2" fmla="*/ 49726 w 1459847"/>
                  <a:gd name="connsiteY2" fmla="*/ 1539993 h 1769090"/>
                  <a:gd name="connsiteX3" fmla="*/ 56229 w 1459847"/>
                  <a:gd name="connsiteY3" fmla="*/ 692038 h 1769090"/>
                  <a:gd name="connsiteX4" fmla="*/ 48732 w 1459847"/>
                  <a:gd name="connsiteY4" fmla="*/ 80143 h 1769090"/>
                  <a:gd name="connsiteX5" fmla="*/ 1459847 w 1459847"/>
                  <a:gd name="connsiteY5" fmla="*/ 81826 h 1769090"/>
                  <a:gd name="connsiteX6" fmla="*/ 1307843 w 1459847"/>
                  <a:gd name="connsiteY6" fmla="*/ 353805 h 1769090"/>
                  <a:gd name="connsiteX7" fmla="*/ 1298649 w 1459847"/>
                  <a:gd name="connsiteY7" fmla="*/ 704165 h 1769090"/>
                  <a:gd name="connsiteX0" fmla="*/ 1258254 w 1459847"/>
                  <a:gd name="connsiteY0" fmla="*/ 1540184 h 1769090"/>
                  <a:gd name="connsiteX1" fmla="*/ 747844 w 1459847"/>
                  <a:gd name="connsiteY1" fmla="*/ 1769090 h 1769090"/>
                  <a:gd name="connsiteX2" fmla="*/ 56076 w 1459847"/>
                  <a:gd name="connsiteY2" fmla="*/ 1539993 h 1769090"/>
                  <a:gd name="connsiteX3" fmla="*/ 56229 w 1459847"/>
                  <a:gd name="connsiteY3" fmla="*/ 692038 h 1769090"/>
                  <a:gd name="connsiteX4" fmla="*/ 48732 w 1459847"/>
                  <a:gd name="connsiteY4" fmla="*/ 80143 h 1769090"/>
                  <a:gd name="connsiteX5" fmla="*/ 1459847 w 1459847"/>
                  <a:gd name="connsiteY5" fmla="*/ 81826 h 1769090"/>
                  <a:gd name="connsiteX6" fmla="*/ 1307843 w 1459847"/>
                  <a:gd name="connsiteY6" fmla="*/ 353805 h 1769090"/>
                  <a:gd name="connsiteX7" fmla="*/ 1298649 w 1459847"/>
                  <a:gd name="connsiteY7" fmla="*/ 704165 h 1769090"/>
                  <a:gd name="connsiteX0" fmla="*/ 1258254 w 1459847"/>
                  <a:gd name="connsiteY0" fmla="*/ 1540184 h 1769090"/>
                  <a:gd name="connsiteX1" fmla="*/ 747844 w 1459847"/>
                  <a:gd name="connsiteY1" fmla="*/ 1769090 h 1769090"/>
                  <a:gd name="connsiteX2" fmla="*/ 56076 w 1459847"/>
                  <a:gd name="connsiteY2" fmla="*/ 1539993 h 1769090"/>
                  <a:gd name="connsiteX3" fmla="*/ 56229 w 1459847"/>
                  <a:gd name="connsiteY3" fmla="*/ 692038 h 1769090"/>
                  <a:gd name="connsiteX4" fmla="*/ 48732 w 1459847"/>
                  <a:gd name="connsiteY4" fmla="*/ 80143 h 1769090"/>
                  <a:gd name="connsiteX5" fmla="*/ 1459847 w 1459847"/>
                  <a:gd name="connsiteY5" fmla="*/ 81826 h 1769090"/>
                  <a:gd name="connsiteX6" fmla="*/ 1307843 w 1459847"/>
                  <a:gd name="connsiteY6" fmla="*/ 353805 h 1769090"/>
                  <a:gd name="connsiteX7" fmla="*/ 1298649 w 1459847"/>
                  <a:gd name="connsiteY7" fmla="*/ 704165 h 1769090"/>
                  <a:gd name="connsiteX0" fmla="*/ 1258254 w 1459847"/>
                  <a:gd name="connsiteY0" fmla="*/ 1540184 h 1769090"/>
                  <a:gd name="connsiteX1" fmla="*/ 747844 w 1459847"/>
                  <a:gd name="connsiteY1" fmla="*/ 1769090 h 1769090"/>
                  <a:gd name="connsiteX2" fmla="*/ 56076 w 1459847"/>
                  <a:gd name="connsiteY2" fmla="*/ 1539993 h 1769090"/>
                  <a:gd name="connsiteX3" fmla="*/ 56229 w 1459847"/>
                  <a:gd name="connsiteY3" fmla="*/ 692038 h 1769090"/>
                  <a:gd name="connsiteX4" fmla="*/ 48732 w 1459847"/>
                  <a:gd name="connsiteY4" fmla="*/ 80143 h 1769090"/>
                  <a:gd name="connsiteX5" fmla="*/ 1459847 w 1459847"/>
                  <a:gd name="connsiteY5" fmla="*/ 81826 h 1769090"/>
                  <a:gd name="connsiteX6" fmla="*/ 1307843 w 1459847"/>
                  <a:gd name="connsiteY6" fmla="*/ 353805 h 1769090"/>
                  <a:gd name="connsiteX7" fmla="*/ 1298649 w 1459847"/>
                  <a:gd name="connsiteY7" fmla="*/ 704165 h 1769090"/>
                  <a:gd name="connsiteX0" fmla="*/ 1255205 w 1456798"/>
                  <a:gd name="connsiteY0" fmla="*/ 1540184 h 1769090"/>
                  <a:gd name="connsiteX1" fmla="*/ 744795 w 1456798"/>
                  <a:gd name="connsiteY1" fmla="*/ 1769090 h 1769090"/>
                  <a:gd name="connsiteX2" fmla="*/ 53027 w 1456798"/>
                  <a:gd name="connsiteY2" fmla="*/ 1539993 h 1769090"/>
                  <a:gd name="connsiteX3" fmla="*/ 53180 w 1456798"/>
                  <a:gd name="connsiteY3" fmla="*/ 692038 h 1769090"/>
                  <a:gd name="connsiteX4" fmla="*/ 45683 w 1456798"/>
                  <a:gd name="connsiteY4" fmla="*/ 80143 h 1769090"/>
                  <a:gd name="connsiteX5" fmla="*/ 1456798 w 1456798"/>
                  <a:gd name="connsiteY5" fmla="*/ 81826 h 1769090"/>
                  <a:gd name="connsiteX6" fmla="*/ 1304794 w 1456798"/>
                  <a:gd name="connsiteY6" fmla="*/ 353805 h 1769090"/>
                  <a:gd name="connsiteX7" fmla="*/ 1295600 w 1456798"/>
                  <a:gd name="connsiteY7" fmla="*/ 704165 h 1769090"/>
                  <a:gd name="connsiteX0" fmla="*/ 1327884 w 1529477"/>
                  <a:gd name="connsiteY0" fmla="*/ 1540184 h 1769090"/>
                  <a:gd name="connsiteX1" fmla="*/ 817474 w 1529477"/>
                  <a:gd name="connsiteY1" fmla="*/ 1769090 h 1769090"/>
                  <a:gd name="connsiteX2" fmla="*/ 125706 w 1529477"/>
                  <a:gd name="connsiteY2" fmla="*/ 1539993 h 1769090"/>
                  <a:gd name="connsiteX3" fmla="*/ 125859 w 1529477"/>
                  <a:gd name="connsiteY3" fmla="*/ 692038 h 1769090"/>
                  <a:gd name="connsiteX4" fmla="*/ 80692 w 1529477"/>
                  <a:gd name="connsiteY4" fmla="*/ 370216 h 1769090"/>
                  <a:gd name="connsiteX5" fmla="*/ 118362 w 1529477"/>
                  <a:gd name="connsiteY5" fmla="*/ 80143 h 1769090"/>
                  <a:gd name="connsiteX6" fmla="*/ 1529477 w 1529477"/>
                  <a:gd name="connsiteY6" fmla="*/ 81826 h 1769090"/>
                  <a:gd name="connsiteX7" fmla="*/ 1377473 w 1529477"/>
                  <a:gd name="connsiteY7" fmla="*/ 353805 h 1769090"/>
                  <a:gd name="connsiteX8" fmla="*/ 1368279 w 1529477"/>
                  <a:gd name="connsiteY8" fmla="*/ 704165 h 1769090"/>
                  <a:gd name="connsiteX0" fmla="*/ 1309332 w 1510925"/>
                  <a:gd name="connsiteY0" fmla="*/ 1540184 h 1769090"/>
                  <a:gd name="connsiteX1" fmla="*/ 798922 w 1510925"/>
                  <a:gd name="connsiteY1" fmla="*/ 1769090 h 1769090"/>
                  <a:gd name="connsiteX2" fmla="*/ 107154 w 1510925"/>
                  <a:gd name="connsiteY2" fmla="*/ 1539993 h 1769090"/>
                  <a:gd name="connsiteX3" fmla="*/ 107307 w 1510925"/>
                  <a:gd name="connsiteY3" fmla="*/ 692038 h 1769090"/>
                  <a:gd name="connsiteX4" fmla="*/ 131990 w 1510925"/>
                  <a:gd name="connsiteY4" fmla="*/ 370216 h 1769090"/>
                  <a:gd name="connsiteX5" fmla="*/ 99810 w 1510925"/>
                  <a:gd name="connsiteY5" fmla="*/ 80143 h 1769090"/>
                  <a:gd name="connsiteX6" fmla="*/ 1510925 w 1510925"/>
                  <a:gd name="connsiteY6" fmla="*/ 81826 h 1769090"/>
                  <a:gd name="connsiteX7" fmla="*/ 1358921 w 1510925"/>
                  <a:gd name="connsiteY7" fmla="*/ 353805 h 1769090"/>
                  <a:gd name="connsiteX8" fmla="*/ 1349727 w 1510925"/>
                  <a:gd name="connsiteY8" fmla="*/ 704165 h 1769090"/>
                  <a:gd name="connsiteX0" fmla="*/ 1309332 w 1510925"/>
                  <a:gd name="connsiteY0" fmla="*/ 1540184 h 1769090"/>
                  <a:gd name="connsiteX1" fmla="*/ 798922 w 1510925"/>
                  <a:gd name="connsiteY1" fmla="*/ 1769090 h 1769090"/>
                  <a:gd name="connsiteX2" fmla="*/ 107154 w 1510925"/>
                  <a:gd name="connsiteY2" fmla="*/ 1539993 h 1769090"/>
                  <a:gd name="connsiteX3" fmla="*/ 129532 w 1510925"/>
                  <a:gd name="connsiteY3" fmla="*/ 692038 h 1769090"/>
                  <a:gd name="connsiteX4" fmla="*/ 131990 w 1510925"/>
                  <a:gd name="connsiteY4" fmla="*/ 370216 h 1769090"/>
                  <a:gd name="connsiteX5" fmla="*/ 99810 w 1510925"/>
                  <a:gd name="connsiteY5" fmla="*/ 80143 h 1769090"/>
                  <a:gd name="connsiteX6" fmla="*/ 1510925 w 1510925"/>
                  <a:gd name="connsiteY6" fmla="*/ 81826 h 1769090"/>
                  <a:gd name="connsiteX7" fmla="*/ 1358921 w 1510925"/>
                  <a:gd name="connsiteY7" fmla="*/ 353805 h 1769090"/>
                  <a:gd name="connsiteX8" fmla="*/ 1349727 w 1510925"/>
                  <a:gd name="connsiteY8" fmla="*/ 704165 h 1769090"/>
                  <a:gd name="connsiteX0" fmla="*/ 1329327 w 1530920"/>
                  <a:gd name="connsiteY0" fmla="*/ 1543350 h 1772256"/>
                  <a:gd name="connsiteX1" fmla="*/ 818917 w 1530920"/>
                  <a:gd name="connsiteY1" fmla="*/ 1772256 h 1772256"/>
                  <a:gd name="connsiteX2" fmla="*/ 127149 w 1530920"/>
                  <a:gd name="connsiteY2" fmla="*/ 1543159 h 1772256"/>
                  <a:gd name="connsiteX3" fmla="*/ 149527 w 1530920"/>
                  <a:gd name="connsiteY3" fmla="*/ 695204 h 1772256"/>
                  <a:gd name="connsiteX4" fmla="*/ 151985 w 1530920"/>
                  <a:gd name="connsiteY4" fmla="*/ 373382 h 1772256"/>
                  <a:gd name="connsiteX5" fmla="*/ 94405 w 1530920"/>
                  <a:gd name="connsiteY5" fmla="*/ 76959 h 1772256"/>
                  <a:gd name="connsiteX6" fmla="*/ 1530920 w 1530920"/>
                  <a:gd name="connsiteY6" fmla="*/ 84992 h 1772256"/>
                  <a:gd name="connsiteX7" fmla="*/ 1378916 w 1530920"/>
                  <a:gd name="connsiteY7" fmla="*/ 356971 h 1772256"/>
                  <a:gd name="connsiteX8" fmla="*/ 1369722 w 1530920"/>
                  <a:gd name="connsiteY8" fmla="*/ 707331 h 1772256"/>
                  <a:gd name="connsiteX0" fmla="*/ 1234922 w 1436515"/>
                  <a:gd name="connsiteY0" fmla="*/ 1543350 h 1772256"/>
                  <a:gd name="connsiteX1" fmla="*/ 724512 w 1436515"/>
                  <a:gd name="connsiteY1" fmla="*/ 1772256 h 1772256"/>
                  <a:gd name="connsiteX2" fmla="*/ 32744 w 1436515"/>
                  <a:gd name="connsiteY2" fmla="*/ 1543159 h 1772256"/>
                  <a:gd name="connsiteX3" fmla="*/ 55122 w 1436515"/>
                  <a:gd name="connsiteY3" fmla="*/ 695204 h 1772256"/>
                  <a:gd name="connsiteX4" fmla="*/ 57580 w 1436515"/>
                  <a:gd name="connsiteY4" fmla="*/ 373382 h 1772256"/>
                  <a:gd name="connsiteX5" fmla="*/ 0 w 1436515"/>
                  <a:gd name="connsiteY5" fmla="*/ 76959 h 1772256"/>
                  <a:gd name="connsiteX6" fmla="*/ 1436515 w 1436515"/>
                  <a:gd name="connsiteY6" fmla="*/ 84992 h 1772256"/>
                  <a:gd name="connsiteX7" fmla="*/ 1284511 w 1436515"/>
                  <a:gd name="connsiteY7" fmla="*/ 356971 h 1772256"/>
                  <a:gd name="connsiteX8" fmla="*/ 1275317 w 1436515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79805 w 1458740"/>
                  <a:gd name="connsiteY4" fmla="*/ 373382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571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279372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3079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54969 w 1458740"/>
                  <a:gd name="connsiteY2" fmla="*/ 1543159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3079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39094 w 1458740"/>
                  <a:gd name="connsiteY2" fmla="*/ 1546334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3079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39094 w 1458740"/>
                  <a:gd name="connsiteY2" fmla="*/ 1546334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307947 w 1458740"/>
                  <a:gd name="connsiteY0" fmla="*/ 1543350 h 1772256"/>
                  <a:gd name="connsiteX1" fmla="*/ 746737 w 1458740"/>
                  <a:gd name="connsiteY1" fmla="*/ 1772256 h 1772256"/>
                  <a:gd name="connsiteX2" fmla="*/ 39094 w 1458740"/>
                  <a:gd name="connsiteY2" fmla="*/ 1546334 h 1772256"/>
                  <a:gd name="connsiteX3" fmla="*/ 77347 w 1458740"/>
                  <a:gd name="connsiteY3" fmla="*/ 695204 h 1772256"/>
                  <a:gd name="connsiteX4" fmla="*/ 98855 w 1458740"/>
                  <a:gd name="connsiteY4" fmla="*/ 313057 h 1772256"/>
                  <a:gd name="connsiteX5" fmla="*/ 0 w 1458740"/>
                  <a:gd name="connsiteY5" fmla="*/ 76959 h 1772256"/>
                  <a:gd name="connsiteX6" fmla="*/ 1458740 w 1458740"/>
                  <a:gd name="connsiteY6" fmla="*/ 84992 h 1772256"/>
                  <a:gd name="connsiteX7" fmla="*/ 1306736 w 1458740"/>
                  <a:gd name="connsiteY7" fmla="*/ 356971 h 1772256"/>
                  <a:gd name="connsiteX8" fmla="*/ 1297542 w 1458740"/>
                  <a:gd name="connsiteY8" fmla="*/ 707331 h 1772256"/>
                  <a:gd name="connsiteX0" fmla="*/ 1332555 w 1483348"/>
                  <a:gd name="connsiteY0" fmla="*/ 1538326 h 1767232"/>
                  <a:gd name="connsiteX1" fmla="*/ 771345 w 1483348"/>
                  <a:gd name="connsiteY1" fmla="*/ 1767232 h 1767232"/>
                  <a:gd name="connsiteX2" fmla="*/ 63702 w 1483348"/>
                  <a:gd name="connsiteY2" fmla="*/ 1541310 h 1767232"/>
                  <a:gd name="connsiteX3" fmla="*/ 101955 w 1483348"/>
                  <a:gd name="connsiteY3" fmla="*/ 690180 h 1767232"/>
                  <a:gd name="connsiteX4" fmla="*/ 123463 w 1483348"/>
                  <a:gd name="connsiteY4" fmla="*/ 308033 h 1767232"/>
                  <a:gd name="connsiteX5" fmla="*/ 24608 w 1483348"/>
                  <a:gd name="connsiteY5" fmla="*/ 71935 h 1767232"/>
                  <a:gd name="connsiteX6" fmla="*/ 666389 w 1483348"/>
                  <a:gd name="connsiteY6" fmla="*/ 58 h 1767232"/>
                  <a:gd name="connsiteX7" fmla="*/ 1483348 w 1483348"/>
                  <a:gd name="connsiteY7" fmla="*/ 79968 h 1767232"/>
                  <a:gd name="connsiteX8" fmla="*/ 1331344 w 1483348"/>
                  <a:gd name="connsiteY8" fmla="*/ 351947 h 1767232"/>
                  <a:gd name="connsiteX9" fmla="*/ 1322150 w 1483348"/>
                  <a:gd name="connsiteY9" fmla="*/ 702307 h 1767232"/>
                  <a:gd name="connsiteX0" fmla="*/ 1332555 w 1483348"/>
                  <a:gd name="connsiteY0" fmla="*/ 1546044 h 1774950"/>
                  <a:gd name="connsiteX1" fmla="*/ 771345 w 1483348"/>
                  <a:gd name="connsiteY1" fmla="*/ 1774950 h 1774950"/>
                  <a:gd name="connsiteX2" fmla="*/ 63702 w 1483348"/>
                  <a:gd name="connsiteY2" fmla="*/ 1549028 h 1774950"/>
                  <a:gd name="connsiteX3" fmla="*/ 101955 w 1483348"/>
                  <a:gd name="connsiteY3" fmla="*/ 697898 h 1774950"/>
                  <a:gd name="connsiteX4" fmla="*/ 123463 w 1483348"/>
                  <a:gd name="connsiteY4" fmla="*/ 315751 h 1774950"/>
                  <a:gd name="connsiteX5" fmla="*/ 24608 w 1483348"/>
                  <a:gd name="connsiteY5" fmla="*/ 79653 h 1774950"/>
                  <a:gd name="connsiteX6" fmla="*/ 666389 w 1483348"/>
                  <a:gd name="connsiteY6" fmla="*/ 7776 h 1774950"/>
                  <a:gd name="connsiteX7" fmla="*/ 987064 w 1483348"/>
                  <a:gd name="connsiteY7" fmla="*/ 10951 h 1774950"/>
                  <a:gd name="connsiteX8" fmla="*/ 1483348 w 1483348"/>
                  <a:gd name="connsiteY8" fmla="*/ 87686 h 1774950"/>
                  <a:gd name="connsiteX9" fmla="*/ 1331344 w 1483348"/>
                  <a:gd name="connsiteY9" fmla="*/ 359665 h 1774950"/>
                  <a:gd name="connsiteX10" fmla="*/ 1322150 w 1483348"/>
                  <a:gd name="connsiteY10" fmla="*/ 710025 h 1774950"/>
                  <a:gd name="connsiteX0" fmla="*/ 1311900 w 1462693"/>
                  <a:gd name="connsiteY0" fmla="*/ 1543121 h 1772027"/>
                  <a:gd name="connsiteX1" fmla="*/ 750690 w 1462693"/>
                  <a:gd name="connsiteY1" fmla="*/ 1772027 h 1772027"/>
                  <a:gd name="connsiteX2" fmla="*/ 43047 w 1462693"/>
                  <a:gd name="connsiteY2" fmla="*/ 1546105 h 1772027"/>
                  <a:gd name="connsiteX3" fmla="*/ 81300 w 1462693"/>
                  <a:gd name="connsiteY3" fmla="*/ 694975 h 1772027"/>
                  <a:gd name="connsiteX4" fmla="*/ 102808 w 1462693"/>
                  <a:gd name="connsiteY4" fmla="*/ 312828 h 1772027"/>
                  <a:gd name="connsiteX5" fmla="*/ 3953 w 1462693"/>
                  <a:gd name="connsiteY5" fmla="*/ 76730 h 1772027"/>
                  <a:gd name="connsiteX6" fmla="*/ 267909 w 1462693"/>
                  <a:gd name="connsiteY6" fmla="*/ 30253 h 1772027"/>
                  <a:gd name="connsiteX7" fmla="*/ 645734 w 1462693"/>
                  <a:gd name="connsiteY7" fmla="*/ 4853 h 1772027"/>
                  <a:gd name="connsiteX8" fmla="*/ 966409 w 1462693"/>
                  <a:gd name="connsiteY8" fmla="*/ 8028 h 1772027"/>
                  <a:gd name="connsiteX9" fmla="*/ 1462693 w 1462693"/>
                  <a:gd name="connsiteY9" fmla="*/ 84763 h 1772027"/>
                  <a:gd name="connsiteX10" fmla="*/ 1310689 w 1462693"/>
                  <a:gd name="connsiteY10" fmla="*/ 356742 h 1772027"/>
                  <a:gd name="connsiteX11" fmla="*/ 1301495 w 1462693"/>
                  <a:gd name="connsiteY11" fmla="*/ 707102 h 1772027"/>
                  <a:gd name="connsiteX0" fmla="*/ 1311900 w 1462693"/>
                  <a:gd name="connsiteY0" fmla="*/ 1543121 h 1772027"/>
                  <a:gd name="connsiteX1" fmla="*/ 750690 w 1462693"/>
                  <a:gd name="connsiteY1" fmla="*/ 1772027 h 1772027"/>
                  <a:gd name="connsiteX2" fmla="*/ 43047 w 1462693"/>
                  <a:gd name="connsiteY2" fmla="*/ 1546105 h 1772027"/>
                  <a:gd name="connsiteX3" fmla="*/ 81300 w 1462693"/>
                  <a:gd name="connsiteY3" fmla="*/ 694975 h 1772027"/>
                  <a:gd name="connsiteX4" fmla="*/ 102808 w 1462693"/>
                  <a:gd name="connsiteY4" fmla="*/ 312828 h 1772027"/>
                  <a:gd name="connsiteX5" fmla="*/ 3953 w 1462693"/>
                  <a:gd name="connsiteY5" fmla="*/ 76730 h 1772027"/>
                  <a:gd name="connsiteX6" fmla="*/ 267909 w 1462693"/>
                  <a:gd name="connsiteY6" fmla="*/ 30253 h 1772027"/>
                  <a:gd name="connsiteX7" fmla="*/ 645734 w 1462693"/>
                  <a:gd name="connsiteY7" fmla="*/ 4853 h 1772027"/>
                  <a:gd name="connsiteX8" fmla="*/ 966409 w 1462693"/>
                  <a:gd name="connsiteY8" fmla="*/ 8028 h 1772027"/>
                  <a:gd name="connsiteX9" fmla="*/ 1462693 w 1462693"/>
                  <a:gd name="connsiteY9" fmla="*/ 84763 h 1772027"/>
                  <a:gd name="connsiteX10" fmla="*/ 1310689 w 1462693"/>
                  <a:gd name="connsiteY10" fmla="*/ 356742 h 1772027"/>
                  <a:gd name="connsiteX11" fmla="*/ 1301495 w 1462693"/>
                  <a:gd name="connsiteY11" fmla="*/ 707102 h 1772027"/>
                  <a:gd name="connsiteX0" fmla="*/ 1311900 w 1462693"/>
                  <a:gd name="connsiteY0" fmla="*/ 1535599 h 1764505"/>
                  <a:gd name="connsiteX1" fmla="*/ 750690 w 1462693"/>
                  <a:gd name="connsiteY1" fmla="*/ 1764505 h 1764505"/>
                  <a:gd name="connsiteX2" fmla="*/ 43047 w 1462693"/>
                  <a:gd name="connsiteY2" fmla="*/ 1538583 h 1764505"/>
                  <a:gd name="connsiteX3" fmla="*/ 81300 w 1462693"/>
                  <a:gd name="connsiteY3" fmla="*/ 687453 h 1764505"/>
                  <a:gd name="connsiteX4" fmla="*/ 102808 w 1462693"/>
                  <a:gd name="connsiteY4" fmla="*/ 305306 h 1764505"/>
                  <a:gd name="connsiteX5" fmla="*/ 3953 w 1462693"/>
                  <a:gd name="connsiteY5" fmla="*/ 69208 h 1764505"/>
                  <a:gd name="connsiteX6" fmla="*/ 267909 w 1462693"/>
                  <a:gd name="connsiteY6" fmla="*/ 22731 h 1764505"/>
                  <a:gd name="connsiteX7" fmla="*/ 594934 w 1462693"/>
                  <a:gd name="connsiteY7" fmla="*/ 244981 h 1764505"/>
                  <a:gd name="connsiteX8" fmla="*/ 966409 w 1462693"/>
                  <a:gd name="connsiteY8" fmla="*/ 506 h 1764505"/>
                  <a:gd name="connsiteX9" fmla="*/ 1462693 w 1462693"/>
                  <a:gd name="connsiteY9" fmla="*/ 77241 h 1764505"/>
                  <a:gd name="connsiteX10" fmla="*/ 1310689 w 1462693"/>
                  <a:gd name="connsiteY10" fmla="*/ 349220 h 1764505"/>
                  <a:gd name="connsiteX11" fmla="*/ 1301495 w 1462693"/>
                  <a:gd name="connsiteY11" fmla="*/ 699580 h 1764505"/>
                  <a:gd name="connsiteX0" fmla="*/ 1311900 w 1462693"/>
                  <a:gd name="connsiteY0" fmla="*/ 1549984 h 1778890"/>
                  <a:gd name="connsiteX1" fmla="*/ 750690 w 1462693"/>
                  <a:gd name="connsiteY1" fmla="*/ 1778890 h 1778890"/>
                  <a:gd name="connsiteX2" fmla="*/ 43047 w 1462693"/>
                  <a:gd name="connsiteY2" fmla="*/ 1552968 h 1778890"/>
                  <a:gd name="connsiteX3" fmla="*/ 81300 w 1462693"/>
                  <a:gd name="connsiteY3" fmla="*/ 701838 h 1778890"/>
                  <a:gd name="connsiteX4" fmla="*/ 102808 w 1462693"/>
                  <a:gd name="connsiteY4" fmla="*/ 319691 h 1778890"/>
                  <a:gd name="connsiteX5" fmla="*/ 3953 w 1462693"/>
                  <a:gd name="connsiteY5" fmla="*/ 83593 h 1778890"/>
                  <a:gd name="connsiteX6" fmla="*/ 267909 w 1462693"/>
                  <a:gd name="connsiteY6" fmla="*/ 37116 h 1778890"/>
                  <a:gd name="connsiteX7" fmla="*/ 594934 w 1462693"/>
                  <a:gd name="connsiteY7" fmla="*/ 259366 h 1778890"/>
                  <a:gd name="connsiteX8" fmla="*/ 966409 w 1462693"/>
                  <a:gd name="connsiteY8" fmla="*/ 14891 h 1778890"/>
                  <a:gd name="connsiteX9" fmla="*/ 1220409 w 1462693"/>
                  <a:gd name="connsiteY9" fmla="*/ 33941 h 1778890"/>
                  <a:gd name="connsiteX10" fmla="*/ 1462693 w 1462693"/>
                  <a:gd name="connsiteY10" fmla="*/ 91626 h 1778890"/>
                  <a:gd name="connsiteX11" fmla="*/ 1310689 w 1462693"/>
                  <a:gd name="connsiteY11" fmla="*/ 363605 h 1778890"/>
                  <a:gd name="connsiteX12" fmla="*/ 1301495 w 1462693"/>
                  <a:gd name="connsiteY12" fmla="*/ 713965 h 1778890"/>
                  <a:gd name="connsiteX0" fmla="*/ 1311900 w 1462693"/>
                  <a:gd name="connsiteY0" fmla="*/ 1540193 h 1769099"/>
                  <a:gd name="connsiteX1" fmla="*/ 750690 w 1462693"/>
                  <a:gd name="connsiteY1" fmla="*/ 1769099 h 1769099"/>
                  <a:gd name="connsiteX2" fmla="*/ 43047 w 1462693"/>
                  <a:gd name="connsiteY2" fmla="*/ 1543177 h 1769099"/>
                  <a:gd name="connsiteX3" fmla="*/ 81300 w 1462693"/>
                  <a:gd name="connsiteY3" fmla="*/ 692047 h 1769099"/>
                  <a:gd name="connsiteX4" fmla="*/ 102808 w 1462693"/>
                  <a:gd name="connsiteY4" fmla="*/ 309900 h 1769099"/>
                  <a:gd name="connsiteX5" fmla="*/ 3953 w 1462693"/>
                  <a:gd name="connsiteY5" fmla="*/ 73802 h 1769099"/>
                  <a:gd name="connsiteX6" fmla="*/ 267909 w 1462693"/>
                  <a:gd name="connsiteY6" fmla="*/ 27325 h 1769099"/>
                  <a:gd name="connsiteX7" fmla="*/ 594934 w 1462693"/>
                  <a:gd name="connsiteY7" fmla="*/ 249575 h 1769099"/>
                  <a:gd name="connsiteX8" fmla="*/ 966409 w 1462693"/>
                  <a:gd name="connsiteY8" fmla="*/ 5100 h 1769099"/>
                  <a:gd name="connsiteX9" fmla="*/ 1220409 w 1462693"/>
                  <a:gd name="connsiteY9" fmla="*/ 24150 h 1769099"/>
                  <a:gd name="connsiteX10" fmla="*/ 1462693 w 1462693"/>
                  <a:gd name="connsiteY10" fmla="*/ 81835 h 1769099"/>
                  <a:gd name="connsiteX11" fmla="*/ 1310689 w 1462693"/>
                  <a:gd name="connsiteY11" fmla="*/ 353814 h 1769099"/>
                  <a:gd name="connsiteX12" fmla="*/ 1301495 w 1462693"/>
                  <a:gd name="connsiteY12" fmla="*/ 704174 h 176909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594934 w 1462693"/>
                  <a:gd name="connsiteY7" fmla="*/ 225425 h 1744949"/>
                  <a:gd name="connsiteX8" fmla="*/ 979109 w 1462693"/>
                  <a:gd name="connsiteY8" fmla="*/ 203200 h 1744949"/>
                  <a:gd name="connsiteX9" fmla="*/ 1220409 w 1462693"/>
                  <a:gd name="connsiteY9" fmla="*/ 0 h 1744949"/>
                  <a:gd name="connsiteX10" fmla="*/ 1462693 w 1462693"/>
                  <a:gd name="connsiteY10" fmla="*/ 57685 h 1744949"/>
                  <a:gd name="connsiteX11" fmla="*/ 1310689 w 1462693"/>
                  <a:gd name="connsiteY11" fmla="*/ 329664 h 1744949"/>
                  <a:gd name="connsiteX12" fmla="*/ 1301495 w 1462693"/>
                  <a:gd name="connsiteY12" fmla="*/ 680024 h 174494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747334 w 1462693"/>
                  <a:gd name="connsiteY7" fmla="*/ 234950 h 1744949"/>
                  <a:gd name="connsiteX8" fmla="*/ 979109 w 1462693"/>
                  <a:gd name="connsiteY8" fmla="*/ 203200 h 1744949"/>
                  <a:gd name="connsiteX9" fmla="*/ 1220409 w 1462693"/>
                  <a:gd name="connsiteY9" fmla="*/ 0 h 1744949"/>
                  <a:gd name="connsiteX10" fmla="*/ 1462693 w 1462693"/>
                  <a:gd name="connsiteY10" fmla="*/ 57685 h 1744949"/>
                  <a:gd name="connsiteX11" fmla="*/ 1310689 w 1462693"/>
                  <a:gd name="connsiteY11" fmla="*/ 329664 h 1744949"/>
                  <a:gd name="connsiteX12" fmla="*/ 1301495 w 1462693"/>
                  <a:gd name="connsiteY12" fmla="*/ 680024 h 174494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747334 w 1462693"/>
                  <a:gd name="connsiteY7" fmla="*/ 234950 h 1744949"/>
                  <a:gd name="connsiteX8" fmla="*/ 1220409 w 1462693"/>
                  <a:gd name="connsiteY8" fmla="*/ 0 h 1744949"/>
                  <a:gd name="connsiteX9" fmla="*/ 1462693 w 1462693"/>
                  <a:gd name="connsiteY9" fmla="*/ 57685 h 1744949"/>
                  <a:gd name="connsiteX10" fmla="*/ 1310689 w 1462693"/>
                  <a:gd name="connsiteY10" fmla="*/ 329664 h 1744949"/>
                  <a:gd name="connsiteX11" fmla="*/ 1301495 w 1462693"/>
                  <a:gd name="connsiteY11" fmla="*/ 680024 h 174494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747334 w 1462693"/>
                  <a:gd name="connsiteY7" fmla="*/ 234950 h 1744949"/>
                  <a:gd name="connsiteX8" fmla="*/ 1220409 w 1462693"/>
                  <a:gd name="connsiteY8" fmla="*/ 0 h 1744949"/>
                  <a:gd name="connsiteX9" fmla="*/ 1462693 w 1462693"/>
                  <a:gd name="connsiteY9" fmla="*/ 57685 h 1744949"/>
                  <a:gd name="connsiteX10" fmla="*/ 1310689 w 1462693"/>
                  <a:gd name="connsiteY10" fmla="*/ 329664 h 1744949"/>
                  <a:gd name="connsiteX11" fmla="*/ 1301495 w 1462693"/>
                  <a:gd name="connsiteY11" fmla="*/ 680024 h 174494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747334 w 1462693"/>
                  <a:gd name="connsiteY7" fmla="*/ 234950 h 1744949"/>
                  <a:gd name="connsiteX8" fmla="*/ 1220409 w 1462693"/>
                  <a:gd name="connsiteY8" fmla="*/ 0 h 1744949"/>
                  <a:gd name="connsiteX9" fmla="*/ 1462693 w 1462693"/>
                  <a:gd name="connsiteY9" fmla="*/ 57685 h 1744949"/>
                  <a:gd name="connsiteX10" fmla="*/ 1310689 w 1462693"/>
                  <a:gd name="connsiteY10" fmla="*/ 329664 h 1744949"/>
                  <a:gd name="connsiteX11" fmla="*/ 1301495 w 1462693"/>
                  <a:gd name="connsiteY11" fmla="*/ 680024 h 1744949"/>
                  <a:gd name="connsiteX0" fmla="*/ 1311900 w 1462693"/>
                  <a:gd name="connsiteY0" fmla="*/ 1516043 h 1744949"/>
                  <a:gd name="connsiteX1" fmla="*/ 750690 w 1462693"/>
                  <a:gd name="connsiteY1" fmla="*/ 1744949 h 1744949"/>
                  <a:gd name="connsiteX2" fmla="*/ 43047 w 1462693"/>
                  <a:gd name="connsiteY2" fmla="*/ 1519027 h 1744949"/>
                  <a:gd name="connsiteX3" fmla="*/ 81300 w 1462693"/>
                  <a:gd name="connsiteY3" fmla="*/ 667897 h 1744949"/>
                  <a:gd name="connsiteX4" fmla="*/ 102808 w 1462693"/>
                  <a:gd name="connsiteY4" fmla="*/ 285750 h 1744949"/>
                  <a:gd name="connsiteX5" fmla="*/ 3953 w 1462693"/>
                  <a:gd name="connsiteY5" fmla="*/ 49652 h 1744949"/>
                  <a:gd name="connsiteX6" fmla="*/ 267909 w 1462693"/>
                  <a:gd name="connsiteY6" fmla="*/ 3175 h 1744949"/>
                  <a:gd name="connsiteX7" fmla="*/ 747334 w 1462693"/>
                  <a:gd name="connsiteY7" fmla="*/ 234950 h 1744949"/>
                  <a:gd name="connsiteX8" fmla="*/ 1220409 w 1462693"/>
                  <a:gd name="connsiteY8" fmla="*/ 0 h 1744949"/>
                  <a:gd name="connsiteX9" fmla="*/ 1462693 w 1462693"/>
                  <a:gd name="connsiteY9" fmla="*/ 57685 h 1744949"/>
                  <a:gd name="connsiteX10" fmla="*/ 1310689 w 1462693"/>
                  <a:gd name="connsiteY10" fmla="*/ 329664 h 1744949"/>
                  <a:gd name="connsiteX11" fmla="*/ 1301495 w 1462693"/>
                  <a:gd name="connsiteY11" fmla="*/ 680024 h 1744949"/>
                  <a:gd name="connsiteX0" fmla="*/ 1311900 w 1462693"/>
                  <a:gd name="connsiteY0" fmla="*/ 1513015 h 1741921"/>
                  <a:gd name="connsiteX1" fmla="*/ 750690 w 1462693"/>
                  <a:gd name="connsiteY1" fmla="*/ 1741921 h 1741921"/>
                  <a:gd name="connsiteX2" fmla="*/ 43047 w 1462693"/>
                  <a:gd name="connsiteY2" fmla="*/ 1515999 h 1741921"/>
                  <a:gd name="connsiteX3" fmla="*/ 81300 w 1462693"/>
                  <a:gd name="connsiteY3" fmla="*/ 664869 h 1741921"/>
                  <a:gd name="connsiteX4" fmla="*/ 102808 w 1462693"/>
                  <a:gd name="connsiteY4" fmla="*/ 282722 h 1741921"/>
                  <a:gd name="connsiteX5" fmla="*/ 3953 w 1462693"/>
                  <a:gd name="connsiteY5" fmla="*/ 46624 h 1741921"/>
                  <a:gd name="connsiteX6" fmla="*/ 267909 w 1462693"/>
                  <a:gd name="connsiteY6" fmla="*/ 147 h 1741921"/>
                  <a:gd name="connsiteX7" fmla="*/ 747334 w 1462693"/>
                  <a:gd name="connsiteY7" fmla="*/ 231922 h 1741921"/>
                  <a:gd name="connsiteX8" fmla="*/ 1191834 w 1462693"/>
                  <a:gd name="connsiteY8" fmla="*/ 147 h 1741921"/>
                  <a:gd name="connsiteX9" fmla="*/ 1462693 w 1462693"/>
                  <a:gd name="connsiteY9" fmla="*/ 54657 h 1741921"/>
                  <a:gd name="connsiteX10" fmla="*/ 1310689 w 1462693"/>
                  <a:gd name="connsiteY10" fmla="*/ 326636 h 1741921"/>
                  <a:gd name="connsiteX11" fmla="*/ 1301495 w 1462693"/>
                  <a:gd name="connsiteY11" fmla="*/ 676996 h 1741921"/>
                  <a:gd name="connsiteX0" fmla="*/ 1311900 w 1462693"/>
                  <a:gd name="connsiteY0" fmla="*/ 1513015 h 1741921"/>
                  <a:gd name="connsiteX1" fmla="*/ 750690 w 1462693"/>
                  <a:gd name="connsiteY1" fmla="*/ 1741921 h 1741921"/>
                  <a:gd name="connsiteX2" fmla="*/ 43047 w 1462693"/>
                  <a:gd name="connsiteY2" fmla="*/ 1515999 h 1741921"/>
                  <a:gd name="connsiteX3" fmla="*/ 81300 w 1462693"/>
                  <a:gd name="connsiteY3" fmla="*/ 664869 h 1741921"/>
                  <a:gd name="connsiteX4" fmla="*/ 102808 w 1462693"/>
                  <a:gd name="connsiteY4" fmla="*/ 282722 h 1741921"/>
                  <a:gd name="connsiteX5" fmla="*/ 3953 w 1462693"/>
                  <a:gd name="connsiteY5" fmla="*/ 46624 h 1741921"/>
                  <a:gd name="connsiteX6" fmla="*/ 267909 w 1462693"/>
                  <a:gd name="connsiteY6" fmla="*/ 147 h 1741921"/>
                  <a:gd name="connsiteX7" fmla="*/ 747334 w 1462693"/>
                  <a:gd name="connsiteY7" fmla="*/ 231922 h 1741921"/>
                  <a:gd name="connsiteX8" fmla="*/ 1191834 w 1462693"/>
                  <a:gd name="connsiteY8" fmla="*/ 147 h 1741921"/>
                  <a:gd name="connsiteX9" fmla="*/ 1462693 w 1462693"/>
                  <a:gd name="connsiteY9" fmla="*/ 54657 h 1741921"/>
                  <a:gd name="connsiteX10" fmla="*/ 1310689 w 1462693"/>
                  <a:gd name="connsiteY10" fmla="*/ 326636 h 1741921"/>
                  <a:gd name="connsiteX11" fmla="*/ 1301495 w 1462693"/>
                  <a:gd name="connsiteY11" fmla="*/ 676996 h 174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62693" h="1741921">
                    <a:moveTo>
                      <a:pt x="1311900" y="1513015"/>
                    </a:moveTo>
                    <a:lnTo>
                      <a:pt x="750690" y="1741921"/>
                    </a:lnTo>
                    <a:lnTo>
                      <a:pt x="43047" y="1515999"/>
                    </a:lnTo>
                    <a:cubicBezTo>
                      <a:pt x="70653" y="834840"/>
                      <a:pt x="65591" y="908177"/>
                      <a:pt x="81300" y="664869"/>
                    </a:cubicBezTo>
                    <a:cubicBezTo>
                      <a:pt x="86498" y="469906"/>
                      <a:pt x="104057" y="384704"/>
                      <a:pt x="102808" y="282722"/>
                    </a:cubicBezTo>
                    <a:cubicBezTo>
                      <a:pt x="101559" y="180740"/>
                      <a:pt x="-23564" y="93720"/>
                      <a:pt x="3953" y="46624"/>
                    </a:cubicBezTo>
                    <a:cubicBezTo>
                      <a:pt x="31470" y="-472"/>
                      <a:pt x="160946" y="-574"/>
                      <a:pt x="267909" y="147"/>
                    </a:cubicBezTo>
                    <a:cubicBezTo>
                      <a:pt x="339947" y="178668"/>
                      <a:pt x="588584" y="232451"/>
                      <a:pt x="747334" y="231922"/>
                    </a:cubicBezTo>
                    <a:cubicBezTo>
                      <a:pt x="906084" y="231393"/>
                      <a:pt x="1098008" y="134466"/>
                      <a:pt x="1191834" y="147"/>
                    </a:cubicBezTo>
                    <a:cubicBezTo>
                      <a:pt x="1277723" y="3411"/>
                      <a:pt x="1447646" y="-287"/>
                      <a:pt x="1462693" y="54657"/>
                    </a:cubicBezTo>
                    <a:cubicBezTo>
                      <a:pt x="1372160" y="89226"/>
                      <a:pt x="1320788" y="115326"/>
                      <a:pt x="1310689" y="326636"/>
                    </a:cubicBezTo>
                    <a:cubicBezTo>
                      <a:pt x="1292454" y="428606"/>
                      <a:pt x="1300679" y="482951"/>
                      <a:pt x="1301495" y="676996"/>
                    </a:cubicBezTo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4" name="Freeform 653"/>
              <p:cNvSpPr/>
              <p:nvPr/>
            </p:nvSpPr>
            <p:spPr>
              <a:xfrm rot="8873639">
                <a:off x="2288032" y="5969391"/>
                <a:ext cx="903851" cy="780967"/>
              </a:xfrm>
              <a:custGeom>
                <a:avLst/>
                <a:gdLst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61975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600075"/>
                  <a:gd name="connsiteY0" fmla="*/ 438150 h 511175"/>
                  <a:gd name="connsiteX1" fmla="*/ 190500 w 600075"/>
                  <a:gd name="connsiteY1" fmla="*/ 511175 h 511175"/>
                  <a:gd name="connsiteX2" fmla="*/ 263525 w 600075"/>
                  <a:gd name="connsiteY2" fmla="*/ 222250 h 511175"/>
                  <a:gd name="connsiteX3" fmla="*/ 361950 w 600075"/>
                  <a:gd name="connsiteY3" fmla="*/ 184150 h 511175"/>
                  <a:gd name="connsiteX4" fmla="*/ 570442 w 600075"/>
                  <a:gd name="connsiteY4" fmla="*/ 247650 h 511175"/>
                  <a:gd name="connsiteX5" fmla="*/ 600075 w 600075"/>
                  <a:gd name="connsiteY5" fmla="*/ 215900 h 511175"/>
                  <a:gd name="connsiteX6" fmla="*/ 412750 w 600075"/>
                  <a:gd name="connsiteY6" fmla="*/ 95250 h 511175"/>
                  <a:gd name="connsiteX7" fmla="*/ 320675 w 600075"/>
                  <a:gd name="connsiteY7" fmla="*/ 92075 h 511175"/>
                  <a:gd name="connsiteX8" fmla="*/ 276225 w 600075"/>
                  <a:gd name="connsiteY8" fmla="*/ 76200 h 511175"/>
                  <a:gd name="connsiteX9" fmla="*/ 301625 w 600075"/>
                  <a:gd name="connsiteY9" fmla="*/ 41275 h 511175"/>
                  <a:gd name="connsiteX10" fmla="*/ 238125 w 600075"/>
                  <a:gd name="connsiteY10" fmla="*/ 0 h 511175"/>
                  <a:gd name="connsiteX11" fmla="*/ 177800 w 600075"/>
                  <a:gd name="connsiteY11" fmla="*/ 38100 h 511175"/>
                  <a:gd name="connsiteX12" fmla="*/ 161925 w 600075"/>
                  <a:gd name="connsiteY12" fmla="*/ 146050 h 511175"/>
                  <a:gd name="connsiteX13" fmla="*/ 0 w 600075"/>
                  <a:gd name="connsiteY13" fmla="*/ 438150 h 511175"/>
                  <a:gd name="connsiteX0" fmla="*/ 0 w 597958"/>
                  <a:gd name="connsiteY0" fmla="*/ 438150 h 511175"/>
                  <a:gd name="connsiteX1" fmla="*/ 190500 w 597958"/>
                  <a:gd name="connsiteY1" fmla="*/ 511175 h 511175"/>
                  <a:gd name="connsiteX2" fmla="*/ 263525 w 597958"/>
                  <a:gd name="connsiteY2" fmla="*/ 222250 h 511175"/>
                  <a:gd name="connsiteX3" fmla="*/ 361950 w 597958"/>
                  <a:gd name="connsiteY3" fmla="*/ 184150 h 511175"/>
                  <a:gd name="connsiteX4" fmla="*/ 570442 w 597958"/>
                  <a:gd name="connsiteY4" fmla="*/ 247650 h 511175"/>
                  <a:gd name="connsiteX5" fmla="*/ 597958 w 597958"/>
                  <a:gd name="connsiteY5" fmla="*/ 226484 h 511175"/>
                  <a:gd name="connsiteX6" fmla="*/ 412750 w 597958"/>
                  <a:gd name="connsiteY6" fmla="*/ 95250 h 511175"/>
                  <a:gd name="connsiteX7" fmla="*/ 320675 w 597958"/>
                  <a:gd name="connsiteY7" fmla="*/ 92075 h 511175"/>
                  <a:gd name="connsiteX8" fmla="*/ 276225 w 597958"/>
                  <a:gd name="connsiteY8" fmla="*/ 76200 h 511175"/>
                  <a:gd name="connsiteX9" fmla="*/ 301625 w 597958"/>
                  <a:gd name="connsiteY9" fmla="*/ 41275 h 511175"/>
                  <a:gd name="connsiteX10" fmla="*/ 238125 w 597958"/>
                  <a:gd name="connsiteY10" fmla="*/ 0 h 511175"/>
                  <a:gd name="connsiteX11" fmla="*/ 177800 w 597958"/>
                  <a:gd name="connsiteY11" fmla="*/ 38100 h 511175"/>
                  <a:gd name="connsiteX12" fmla="*/ 161925 w 597958"/>
                  <a:gd name="connsiteY12" fmla="*/ 146050 h 511175"/>
                  <a:gd name="connsiteX13" fmla="*/ 0 w 59795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  <a:gd name="connsiteX0" fmla="*/ 0 w 591608"/>
                  <a:gd name="connsiteY0" fmla="*/ 438150 h 511175"/>
                  <a:gd name="connsiteX1" fmla="*/ 190500 w 591608"/>
                  <a:gd name="connsiteY1" fmla="*/ 511175 h 511175"/>
                  <a:gd name="connsiteX2" fmla="*/ 263525 w 591608"/>
                  <a:gd name="connsiteY2" fmla="*/ 222250 h 511175"/>
                  <a:gd name="connsiteX3" fmla="*/ 361950 w 591608"/>
                  <a:gd name="connsiteY3" fmla="*/ 184150 h 511175"/>
                  <a:gd name="connsiteX4" fmla="*/ 570442 w 591608"/>
                  <a:gd name="connsiteY4" fmla="*/ 247650 h 511175"/>
                  <a:gd name="connsiteX5" fmla="*/ 591608 w 591608"/>
                  <a:gd name="connsiteY5" fmla="*/ 213784 h 511175"/>
                  <a:gd name="connsiteX6" fmla="*/ 412750 w 591608"/>
                  <a:gd name="connsiteY6" fmla="*/ 95250 h 511175"/>
                  <a:gd name="connsiteX7" fmla="*/ 320675 w 591608"/>
                  <a:gd name="connsiteY7" fmla="*/ 92075 h 511175"/>
                  <a:gd name="connsiteX8" fmla="*/ 276225 w 591608"/>
                  <a:gd name="connsiteY8" fmla="*/ 76200 h 511175"/>
                  <a:gd name="connsiteX9" fmla="*/ 301625 w 591608"/>
                  <a:gd name="connsiteY9" fmla="*/ 41275 h 511175"/>
                  <a:gd name="connsiteX10" fmla="*/ 238125 w 591608"/>
                  <a:gd name="connsiteY10" fmla="*/ 0 h 511175"/>
                  <a:gd name="connsiteX11" fmla="*/ 177800 w 591608"/>
                  <a:gd name="connsiteY11" fmla="*/ 38100 h 511175"/>
                  <a:gd name="connsiteX12" fmla="*/ 161925 w 591608"/>
                  <a:gd name="connsiteY12" fmla="*/ 146050 h 511175"/>
                  <a:gd name="connsiteX13" fmla="*/ 0 w 591608"/>
                  <a:gd name="connsiteY13" fmla="*/ 43815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1608" h="511175">
                    <a:moveTo>
                      <a:pt x="0" y="438150"/>
                    </a:moveTo>
                    <a:lnTo>
                      <a:pt x="190500" y="511175"/>
                    </a:lnTo>
                    <a:cubicBezTo>
                      <a:pt x="214842" y="414867"/>
                      <a:pt x="228600" y="322792"/>
                      <a:pt x="263525" y="222250"/>
                    </a:cubicBezTo>
                    <a:cubicBezTo>
                      <a:pt x="300567" y="192616"/>
                      <a:pt x="314325" y="184150"/>
                      <a:pt x="361950" y="184150"/>
                    </a:cubicBezTo>
                    <a:cubicBezTo>
                      <a:pt x="431447" y="205317"/>
                      <a:pt x="481895" y="230716"/>
                      <a:pt x="570442" y="247650"/>
                    </a:cubicBezTo>
                    <a:cubicBezTo>
                      <a:pt x="577497" y="236361"/>
                      <a:pt x="588787" y="239890"/>
                      <a:pt x="591608" y="213784"/>
                    </a:cubicBezTo>
                    <a:cubicBezTo>
                      <a:pt x="438856" y="100190"/>
                      <a:pt x="472369" y="134761"/>
                      <a:pt x="412750" y="95250"/>
                    </a:cubicBezTo>
                    <a:cubicBezTo>
                      <a:pt x="356658" y="83609"/>
                      <a:pt x="370417" y="86253"/>
                      <a:pt x="320675" y="92075"/>
                    </a:cubicBezTo>
                    <a:cubicBezTo>
                      <a:pt x="296333" y="85196"/>
                      <a:pt x="291042" y="81492"/>
                      <a:pt x="276225" y="76200"/>
                    </a:cubicBezTo>
                    <a:lnTo>
                      <a:pt x="301625" y="41275"/>
                    </a:lnTo>
                    <a:lnTo>
                      <a:pt x="238125" y="0"/>
                    </a:lnTo>
                    <a:cubicBezTo>
                      <a:pt x="218017" y="12700"/>
                      <a:pt x="197908" y="14288"/>
                      <a:pt x="177800" y="38100"/>
                    </a:cubicBezTo>
                    <a:cubicBezTo>
                      <a:pt x="164570" y="74083"/>
                      <a:pt x="160867" y="105305"/>
                      <a:pt x="161925" y="146050"/>
                    </a:cubicBezTo>
                    <a:lnTo>
                      <a:pt x="0" y="4381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5" name="Freeform 654"/>
              <p:cNvSpPr/>
              <p:nvPr/>
            </p:nvSpPr>
            <p:spPr>
              <a:xfrm rot="12608656">
                <a:off x="3015023" y="5958717"/>
                <a:ext cx="839175" cy="795519"/>
              </a:xfrm>
              <a:custGeom>
                <a:avLst/>
                <a:gdLst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7683 w 557233"/>
                  <a:gd name="connsiteY0" fmla="*/ 520700 h 520700"/>
                  <a:gd name="connsiteX1" fmla="*/ 322283 w 557233"/>
                  <a:gd name="connsiteY1" fmla="*/ 200025 h 520700"/>
                  <a:gd name="connsiteX2" fmla="*/ 227033 w 557233"/>
                  <a:gd name="connsiteY2" fmla="*/ 161925 h 520700"/>
                  <a:gd name="connsiteX3" fmla="*/ 550 w 557233"/>
                  <a:gd name="connsiteY3" fmla="*/ 187325 h 520700"/>
                  <a:gd name="connsiteX4" fmla="*/ 7958 w 557233"/>
                  <a:gd name="connsiteY4" fmla="*/ 142875 h 520700"/>
                  <a:gd name="connsiteX5" fmla="*/ 217508 w 557233"/>
                  <a:gd name="connsiteY5" fmla="*/ 63500 h 520700"/>
                  <a:gd name="connsiteX6" fmla="*/ 287358 w 557233"/>
                  <a:gd name="connsiteY6" fmla="*/ 79375 h 520700"/>
                  <a:gd name="connsiteX7" fmla="*/ 344508 w 557233"/>
                  <a:gd name="connsiteY7" fmla="*/ 66675 h 520700"/>
                  <a:gd name="connsiteX8" fmla="*/ 322283 w 557233"/>
                  <a:gd name="connsiteY8" fmla="*/ 38100 h 520700"/>
                  <a:gd name="connsiteX9" fmla="*/ 388958 w 557233"/>
                  <a:gd name="connsiteY9" fmla="*/ 0 h 520700"/>
                  <a:gd name="connsiteX10" fmla="*/ 446108 w 557233"/>
                  <a:gd name="connsiteY10" fmla="*/ 63500 h 520700"/>
                  <a:gd name="connsiteX11" fmla="*/ 439758 w 557233"/>
                  <a:gd name="connsiteY11" fmla="*/ 171450 h 520700"/>
                  <a:gd name="connsiteX12" fmla="*/ 557233 w 557233"/>
                  <a:gd name="connsiteY12" fmla="*/ 457200 h 520700"/>
                  <a:gd name="connsiteX13" fmla="*/ 347683 w 557233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5 w 549275"/>
                  <a:gd name="connsiteY3" fmla="*/ 18732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2270 w 551820"/>
                  <a:gd name="connsiteY0" fmla="*/ 520700 h 520700"/>
                  <a:gd name="connsiteX1" fmla="*/ 316870 w 551820"/>
                  <a:gd name="connsiteY1" fmla="*/ 200025 h 520700"/>
                  <a:gd name="connsiteX2" fmla="*/ 221620 w 551820"/>
                  <a:gd name="connsiteY2" fmla="*/ 161925 h 520700"/>
                  <a:gd name="connsiteX3" fmla="*/ 958 w 551820"/>
                  <a:gd name="connsiteY3" fmla="*/ 187325 h 520700"/>
                  <a:gd name="connsiteX4" fmla="*/ 2545 w 551820"/>
                  <a:gd name="connsiteY4" fmla="*/ 142875 h 520700"/>
                  <a:gd name="connsiteX5" fmla="*/ 212095 w 551820"/>
                  <a:gd name="connsiteY5" fmla="*/ 63500 h 520700"/>
                  <a:gd name="connsiteX6" fmla="*/ 281945 w 551820"/>
                  <a:gd name="connsiteY6" fmla="*/ 79375 h 520700"/>
                  <a:gd name="connsiteX7" fmla="*/ 339095 w 551820"/>
                  <a:gd name="connsiteY7" fmla="*/ 66675 h 520700"/>
                  <a:gd name="connsiteX8" fmla="*/ 316870 w 551820"/>
                  <a:gd name="connsiteY8" fmla="*/ 38100 h 520700"/>
                  <a:gd name="connsiteX9" fmla="*/ 383545 w 551820"/>
                  <a:gd name="connsiteY9" fmla="*/ 0 h 520700"/>
                  <a:gd name="connsiteX10" fmla="*/ 440695 w 551820"/>
                  <a:gd name="connsiteY10" fmla="*/ 63500 h 520700"/>
                  <a:gd name="connsiteX11" fmla="*/ 434345 w 551820"/>
                  <a:gd name="connsiteY11" fmla="*/ 171450 h 520700"/>
                  <a:gd name="connsiteX12" fmla="*/ 551820 w 551820"/>
                  <a:gd name="connsiteY12" fmla="*/ 457200 h 520700"/>
                  <a:gd name="connsiteX13" fmla="*/ 342270 w 551820"/>
                  <a:gd name="connsiteY13" fmla="*/ 520700 h 520700"/>
                  <a:gd name="connsiteX0" fmla="*/ 344285 w 553835"/>
                  <a:gd name="connsiteY0" fmla="*/ 520700 h 520700"/>
                  <a:gd name="connsiteX1" fmla="*/ 318885 w 553835"/>
                  <a:gd name="connsiteY1" fmla="*/ 200025 h 520700"/>
                  <a:gd name="connsiteX2" fmla="*/ 223635 w 553835"/>
                  <a:gd name="connsiteY2" fmla="*/ 161925 h 520700"/>
                  <a:gd name="connsiteX3" fmla="*/ 2973 w 553835"/>
                  <a:gd name="connsiteY3" fmla="*/ 187325 h 520700"/>
                  <a:gd name="connsiteX4" fmla="*/ 4560 w 553835"/>
                  <a:gd name="connsiteY4" fmla="*/ 142875 h 520700"/>
                  <a:gd name="connsiteX5" fmla="*/ 214110 w 553835"/>
                  <a:gd name="connsiteY5" fmla="*/ 63500 h 520700"/>
                  <a:gd name="connsiteX6" fmla="*/ 283960 w 553835"/>
                  <a:gd name="connsiteY6" fmla="*/ 79375 h 520700"/>
                  <a:gd name="connsiteX7" fmla="*/ 341110 w 553835"/>
                  <a:gd name="connsiteY7" fmla="*/ 66675 h 520700"/>
                  <a:gd name="connsiteX8" fmla="*/ 318885 w 553835"/>
                  <a:gd name="connsiteY8" fmla="*/ 38100 h 520700"/>
                  <a:gd name="connsiteX9" fmla="*/ 385560 w 553835"/>
                  <a:gd name="connsiteY9" fmla="*/ 0 h 520700"/>
                  <a:gd name="connsiteX10" fmla="*/ 442710 w 553835"/>
                  <a:gd name="connsiteY10" fmla="*/ 63500 h 520700"/>
                  <a:gd name="connsiteX11" fmla="*/ 436360 w 553835"/>
                  <a:gd name="connsiteY11" fmla="*/ 171450 h 520700"/>
                  <a:gd name="connsiteX12" fmla="*/ 553835 w 553835"/>
                  <a:gd name="connsiteY12" fmla="*/ 457200 h 520700"/>
                  <a:gd name="connsiteX13" fmla="*/ 344285 w 55383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9526 w 549275"/>
                  <a:gd name="connsiteY3" fmla="*/ 184150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79400 w 549275"/>
                  <a:gd name="connsiteY6" fmla="*/ 7937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0223 w 550098"/>
                  <a:gd name="connsiteY6" fmla="*/ 7937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40548 w 550098"/>
                  <a:gd name="connsiteY0" fmla="*/ 520700 h 520700"/>
                  <a:gd name="connsiteX1" fmla="*/ 315148 w 550098"/>
                  <a:gd name="connsiteY1" fmla="*/ 200025 h 520700"/>
                  <a:gd name="connsiteX2" fmla="*/ 219898 w 550098"/>
                  <a:gd name="connsiteY2" fmla="*/ 161925 h 520700"/>
                  <a:gd name="connsiteX3" fmla="*/ 10349 w 550098"/>
                  <a:gd name="connsiteY3" fmla="*/ 184150 h 520700"/>
                  <a:gd name="connsiteX4" fmla="*/ 823 w 550098"/>
                  <a:gd name="connsiteY4" fmla="*/ 142875 h 520700"/>
                  <a:gd name="connsiteX5" fmla="*/ 210373 w 550098"/>
                  <a:gd name="connsiteY5" fmla="*/ 63500 h 520700"/>
                  <a:gd name="connsiteX6" fmla="*/ 288160 w 550098"/>
                  <a:gd name="connsiteY6" fmla="*/ 73025 h 520700"/>
                  <a:gd name="connsiteX7" fmla="*/ 337373 w 550098"/>
                  <a:gd name="connsiteY7" fmla="*/ 66675 h 520700"/>
                  <a:gd name="connsiteX8" fmla="*/ 315148 w 550098"/>
                  <a:gd name="connsiteY8" fmla="*/ 38100 h 520700"/>
                  <a:gd name="connsiteX9" fmla="*/ 381823 w 550098"/>
                  <a:gd name="connsiteY9" fmla="*/ 0 h 520700"/>
                  <a:gd name="connsiteX10" fmla="*/ 438973 w 550098"/>
                  <a:gd name="connsiteY10" fmla="*/ 63500 h 520700"/>
                  <a:gd name="connsiteX11" fmla="*/ 432623 w 550098"/>
                  <a:gd name="connsiteY11" fmla="*/ 171450 h 520700"/>
                  <a:gd name="connsiteX12" fmla="*/ 550098 w 550098"/>
                  <a:gd name="connsiteY12" fmla="*/ 457200 h 520700"/>
                  <a:gd name="connsiteX13" fmla="*/ 340548 w 550098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  <a:gd name="connsiteX0" fmla="*/ 341410 w 550960"/>
                  <a:gd name="connsiteY0" fmla="*/ 520700 h 520700"/>
                  <a:gd name="connsiteX1" fmla="*/ 316010 w 550960"/>
                  <a:gd name="connsiteY1" fmla="*/ 200025 h 520700"/>
                  <a:gd name="connsiteX2" fmla="*/ 220760 w 550960"/>
                  <a:gd name="connsiteY2" fmla="*/ 161925 h 520700"/>
                  <a:gd name="connsiteX3" fmla="*/ 25498 w 550960"/>
                  <a:gd name="connsiteY3" fmla="*/ 180975 h 520700"/>
                  <a:gd name="connsiteX4" fmla="*/ 1685 w 550960"/>
                  <a:gd name="connsiteY4" fmla="*/ 142875 h 520700"/>
                  <a:gd name="connsiteX5" fmla="*/ 211235 w 550960"/>
                  <a:gd name="connsiteY5" fmla="*/ 63500 h 520700"/>
                  <a:gd name="connsiteX6" fmla="*/ 289022 w 550960"/>
                  <a:gd name="connsiteY6" fmla="*/ 73025 h 520700"/>
                  <a:gd name="connsiteX7" fmla="*/ 338235 w 550960"/>
                  <a:gd name="connsiteY7" fmla="*/ 66675 h 520700"/>
                  <a:gd name="connsiteX8" fmla="*/ 316010 w 550960"/>
                  <a:gd name="connsiteY8" fmla="*/ 38100 h 520700"/>
                  <a:gd name="connsiteX9" fmla="*/ 382685 w 550960"/>
                  <a:gd name="connsiteY9" fmla="*/ 0 h 520700"/>
                  <a:gd name="connsiteX10" fmla="*/ 439835 w 550960"/>
                  <a:gd name="connsiteY10" fmla="*/ 63500 h 520700"/>
                  <a:gd name="connsiteX11" fmla="*/ 433485 w 550960"/>
                  <a:gd name="connsiteY11" fmla="*/ 171450 h 520700"/>
                  <a:gd name="connsiteX12" fmla="*/ 550960 w 550960"/>
                  <a:gd name="connsiteY12" fmla="*/ 457200 h 520700"/>
                  <a:gd name="connsiteX13" fmla="*/ 341410 w 550960"/>
                  <a:gd name="connsiteY13" fmla="*/ 520700 h 520700"/>
                  <a:gd name="connsiteX0" fmla="*/ 340739 w 550289"/>
                  <a:gd name="connsiteY0" fmla="*/ 520700 h 520700"/>
                  <a:gd name="connsiteX1" fmla="*/ 315339 w 550289"/>
                  <a:gd name="connsiteY1" fmla="*/ 200025 h 520700"/>
                  <a:gd name="connsiteX2" fmla="*/ 220089 w 550289"/>
                  <a:gd name="connsiteY2" fmla="*/ 161925 h 520700"/>
                  <a:gd name="connsiteX3" fmla="*/ 24827 w 550289"/>
                  <a:gd name="connsiteY3" fmla="*/ 180975 h 520700"/>
                  <a:gd name="connsiteX4" fmla="*/ 1014 w 550289"/>
                  <a:gd name="connsiteY4" fmla="*/ 142875 h 520700"/>
                  <a:gd name="connsiteX5" fmla="*/ 210564 w 550289"/>
                  <a:gd name="connsiteY5" fmla="*/ 63500 h 520700"/>
                  <a:gd name="connsiteX6" fmla="*/ 288351 w 550289"/>
                  <a:gd name="connsiteY6" fmla="*/ 73025 h 520700"/>
                  <a:gd name="connsiteX7" fmla="*/ 337564 w 550289"/>
                  <a:gd name="connsiteY7" fmla="*/ 66675 h 520700"/>
                  <a:gd name="connsiteX8" fmla="*/ 315339 w 550289"/>
                  <a:gd name="connsiteY8" fmla="*/ 38100 h 520700"/>
                  <a:gd name="connsiteX9" fmla="*/ 382014 w 550289"/>
                  <a:gd name="connsiteY9" fmla="*/ 0 h 520700"/>
                  <a:gd name="connsiteX10" fmla="*/ 439164 w 550289"/>
                  <a:gd name="connsiteY10" fmla="*/ 63500 h 520700"/>
                  <a:gd name="connsiteX11" fmla="*/ 432814 w 550289"/>
                  <a:gd name="connsiteY11" fmla="*/ 171450 h 520700"/>
                  <a:gd name="connsiteX12" fmla="*/ 550289 w 550289"/>
                  <a:gd name="connsiteY12" fmla="*/ 457200 h 520700"/>
                  <a:gd name="connsiteX13" fmla="*/ 340739 w 550289"/>
                  <a:gd name="connsiteY13" fmla="*/ 520700 h 520700"/>
                  <a:gd name="connsiteX0" fmla="*/ 339725 w 549275"/>
                  <a:gd name="connsiteY0" fmla="*/ 520700 h 520700"/>
                  <a:gd name="connsiteX1" fmla="*/ 314325 w 549275"/>
                  <a:gd name="connsiteY1" fmla="*/ 200025 h 520700"/>
                  <a:gd name="connsiteX2" fmla="*/ 219075 w 549275"/>
                  <a:gd name="connsiteY2" fmla="*/ 161925 h 520700"/>
                  <a:gd name="connsiteX3" fmla="*/ 23813 w 549275"/>
                  <a:gd name="connsiteY3" fmla="*/ 180975 h 520700"/>
                  <a:gd name="connsiteX4" fmla="*/ 0 w 549275"/>
                  <a:gd name="connsiteY4" fmla="*/ 142875 h 520700"/>
                  <a:gd name="connsiteX5" fmla="*/ 209550 w 549275"/>
                  <a:gd name="connsiteY5" fmla="*/ 63500 h 520700"/>
                  <a:gd name="connsiteX6" fmla="*/ 287337 w 549275"/>
                  <a:gd name="connsiteY6" fmla="*/ 73025 h 520700"/>
                  <a:gd name="connsiteX7" fmla="*/ 336550 w 549275"/>
                  <a:gd name="connsiteY7" fmla="*/ 66675 h 520700"/>
                  <a:gd name="connsiteX8" fmla="*/ 314325 w 549275"/>
                  <a:gd name="connsiteY8" fmla="*/ 38100 h 520700"/>
                  <a:gd name="connsiteX9" fmla="*/ 381000 w 549275"/>
                  <a:gd name="connsiteY9" fmla="*/ 0 h 520700"/>
                  <a:gd name="connsiteX10" fmla="*/ 438150 w 549275"/>
                  <a:gd name="connsiteY10" fmla="*/ 63500 h 520700"/>
                  <a:gd name="connsiteX11" fmla="*/ 431800 w 549275"/>
                  <a:gd name="connsiteY11" fmla="*/ 171450 h 520700"/>
                  <a:gd name="connsiteX12" fmla="*/ 549275 w 549275"/>
                  <a:gd name="connsiteY12" fmla="*/ 457200 h 520700"/>
                  <a:gd name="connsiteX13" fmla="*/ 339725 w 549275"/>
                  <a:gd name="connsiteY13" fmla="*/ 520700 h 5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9275" h="520700">
                    <a:moveTo>
                      <a:pt x="339725" y="520700"/>
                    </a:moveTo>
                    <a:cubicBezTo>
                      <a:pt x="331258" y="413808"/>
                      <a:pt x="343430" y="524404"/>
                      <a:pt x="314325" y="200025"/>
                    </a:cubicBezTo>
                    <a:cubicBezTo>
                      <a:pt x="274638" y="163513"/>
                      <a:pt x="258763" y="165100"/>
                      <a:pt x="219075" y="161925"/>
                    </a:cubicBezTo>
                    <a:cubicBezTo>
                      <a:pt x="149225" y="172508"/>
                      <a:pt x="93663" y="181505"/>
                      <a:pt x="23813" y="180975"/>
                    </a:cubicBezTo>
                    <a:cubicBezTo>
                      <a:pt x="3176" y="169333"/>
                      <a:pt x="2646" y="160338"/>
                      <a:pt x="0" y="142875"/>
                    </a:cubicBezTo>
                    <a:cubicBezTo>
                      <a:pt x="69850" y="116417"/>
                      <a:pt x="161661" y="75142"/>
                      <a:pt x="209550" y="63500"/>
                    </a:cubicBezTo>
                    <a:cubicBezTo>
                      <a:pt x="257440" y="51858"/>
                      <a:pt x="240771" y="61383"/>
                      <a:pt x="287337" y="73025"/>
                    </a:cubicBezTo>
                    <a:cubicBezTo>
                      <a:pt x="333903" y="68792"/>
                      <a:pt x="317500" y="70908"/>
                      <a:pt x="336550" y="66675"/>
                    </a:cubicBezTo>
                    <a:lnTo>
                      <a:pt x="314325" y="38100"/>
                    </a:lnTo>
                    <a:lnTo>
                      <a:pt x="381000" y="0"/>
                    </a:lnTo>
                    <a:cubicBezTo>
                      <a:pt x="400050" y="21167"/>
                      <a:pt x="387350" y="12699"/>
                      <a:pt x="438150" y="63500"/>
                    </a:cubicBezTo>
                    <a:cubicBezTo>
                      <a:pt x="452966" y="103716"/>
                      <a:pt x="444500" y="135467"/>
                      <a:pt x="431800" y="171450"/>
                    </a:cubicBezTo>
                    <a:cubicBezTo>
                      <a:pt x="479425" y="268817"/>
                      <a:pt x="510117" y="361950"/>
                      <a:pt x="549275" y="457200"/>
                    </a:cubicBezTo>
                    <a:lnTo>
                      <a:pt x="339725" y="52070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6" name="Freeform 655"/>
              <p:cNvSpPr/>
              <p:nvPr/>
            </p:nvSpPr>
            <p:spPr>
              <a:xfrm rot="11520085" flipH="1">
                <a:off x="2294655" y="5019762"/>
                <a:ext cx="778200" cy="922688"/>
              </a:xfrm>
              <a:custGeom>
                <a:avLst/>
                <a:gdLst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84200 h 711200"/>
                  <a:gd name="connsiteX1" fmla="*/ 397933 w 626533"/>
                  <a:gd name="connsiteY1" fmla="*/ 0 h 711200"/>
                  <a:gd name="connsiteX2" fmla="*/ 626533 w 626533"/>
                  <a:gd name="connsiteY2" fmla="*/ 101600 h 711200"/>
                  <a:gd name="connsiteX3" fmla="*/ 609600 w 626533"/>
                  <a:gd name="connsiteY3" fmla="*/ 465666 h 711200"/>
                  <a:gd name="connsiteX4" fmla="*/ 592666 w 626533"/>
                  <a:gd name="connsiteY4" fmla="*/ 711200 h 711200"/>
                  <a:gd name="connsiteX5" fmla="*/ 0 w 626533"/>
                  <a:gd name="connsiteY5" fmla="*/ 584200 h 711200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26533"/>
                  <a:gd name="connsiteY0" fmla="*/ 579967 h 706967"/>
                  <a:gd name="connsiteX1" fmla="*/ 406400 w 626533"/>
                  <a:gd name="connsiteY1" fmla="*/ 0 h 706967"/>
                  <a:gd name="connsiteX2" fmla="*/ 626533 w 626533"/>
                  <a:gd name="connsiteY2" fmla="*/ 97367 h 706967"/>
                  <a:gd name="connsiteX3" fmla="*/ 609600 w 626533"/>
                  <a:gd name="connsiteY3" fmla="*/ 461433 h 706967"/>
                  <a:gd name="connsiteX4" fmla="*/ 592666 w 626533"/>
                  <a:gd name="connsiteY4" fmla="*/ 706967 h 706967"/>
                  <a:gd name="connsiteX5" fmla="*/ 0 w 626533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1306"/>
                  <a:gd name="connsiteY0" fmla="*/ 579967 h 706967"/>
                  <a:gd name="connsiteX1" fmla="*/ 406400 w 631306"/>
                  <a:gd name="connsiteY1" fmla="*/ 0 h 706967"/>
                  <a:gd name="connsiteX2" fmla="*/ 626533 w 631306"/>
                  <a:gd name="connsiteY2" fmla="*/ 97367 h 706967"/>
                  <a:gd name="connsiteX3" fmla="*/ 609600 w 631306"/>
                  <a:gd name="connsiteY3" fmla="*/ 461433 h 706967"/>
                  <a:gd name="connsiteX4" fmla="*/ 592666 w 631306"/>
                  <a:gd name="connsiteY4" fmla="*/ 706967 h 706967"/>
                  <a:gd name="connsiteX5" fmla="*/ 0 w 631306"/>
                  <a:gd name="connsiteY5" fmla="*/ 579967 h 706967"/>
                  <a:gd name="connsiteX0" fmla="*/ 0 w 632237"/>
                  <a:gd name="connsiteY0" fmla="*/ 579967 h 706967"/>
                  <a:gd name="connsiteX1" fmla="*/ 406400 w 632237"/>
                  <a:gd name="connsiteY1" fmla="*/ 0 h 706967"/>
                  <a:gd name="connsiteX2" fmla="*/ 626533 w 632237"/>
                  <a:gd name="connsiteY2" fmla="*/ 97367 h 706967"/>
                  <a:gd name="connsiteX3" fmla="*/ 615950 w 632237"/>
                  <a:gd name="connsiteY3" fmla="*/ 474133 h 706967"/>
                  <a:gd name="connsiteX4" fmla="*/ 592666 w 632237"/>
                  <a:gd name="connsiteY4" fmla="*/ 706967 h 706967"/>
                  <a:gd name="connsiteX5" fmla="*/ 0 w 632237"/>
                  <a:gd name="connsiteY5" fmla="*/ 579967 h 706967"/>
                  <a:gd name="connsiteX0" fmla="*/ 0 w 638038"/>
                  <a:gd name="connsiteY0" fmla="*/ 579967 h 706967"/>
                  <a:gd name="connsiteX1" fmla="*/ 406400 w 638038"/>
                  <a:gd name="connsiteY1" fmla="*/ 0 h 706967"/>
                  <a:gd name="connsiteX2" fmla="*/ 626533 w 638038"/>
                  <a:gd name="connsiteY2" fmla="*/ 97367 h 706967"/>
                  <a:gd name="connsiteX3" fmla="*/ 615950 w 638038"/>
                  <a:gd name="connsiteY3" fmla="*/ 474133 h 706967"/>
                  <a:gd name="connsiteX4" fmla="*/ 592666 w 638038"/>
                  <a:gd name="connsiteY4" fmla="*/ 706967 h 706967"/>
                  <a:gd name="connsiteX5" fmla="*/ 0 w 638038"/>
                  <a:gd name="connsiteY5" fmla="*/ 579967 h 706967"/>
                  <a:gd name="connsiteX0" fmla="*/ 0 w 636356"/>
                  <a:gd name="connsiteY0" fmla="*/ 579967 h 706967"/>
                  <a:gd name="connsiteX1" fmla="*/ 406400 w 636356"/>
                  <a:gd name="connsiteY1" fmla="*/ 0 h 706967"/>
                  <a:gd name="connsiteX2" fmla="*/ 626533 w 636356"/>
                  <a:gd name="connsiteY2" fmla="*/ 97367 h 706967"/>
                  <a:gd name="connsiteX3" fmla="*/ 611716 w 636356"/>
                  <a:gd name="connsiteY3" fmla="*/ 508000 h 706967"/>
                  <a:gd name="connsiteX4" fmla="*/ 592666 w 636356"/>
                  <a:gd name="connsiteY4" fmla="*/ 706967 h 706967"/>
                  <a:gd name="connsiteX5" fmla="*/ 0 w 636356"/>
                  <a:gd name="connsiteY5" fmla="*/ 579967 h 706967"/>
                  <a:gd name="connsiteX0" fmla="*/ 0 w 596260"/>
                  <a:gd name="connsiteY0" fmla="*/ 578543 h 706967"/>
                  <a:gd name="connsiteX1" fmla="*/ 366304 w 596260"/>
                  <a:gd name="connsiteY1" fmla="*/ 0 h 706967"/>
                  <a:gd name="connsiteX2" fmla="*/ 586437 w 596260"/>
                  <a:gd name="connsiteY2" fmla="*/ 97367 h 706967"/>
                  <a:gd name="connsiteX3" fmla="*/ 571620 w 596260"/>
                  <a:gd name="connsiteY3" fmla="*/ 508000 h 706967"/>
                  <a:gd name="connsiteX4" fmla="*/ 552570 w 596260"/>
                  <a:gd name="connsiteY4" fmla="*/ 706967 h 706967"/>
                  <a:gd name="connsiteX5" fmla="*/ 0 w 596260"/>
                  <a:gd name="connsiteY5" fmla="*/ 578543 h 706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6260" h="706967">
                    <a:moveTo>
                      <a:pt x="0" y="578543"/>
                    </a:moveTo>
                    <a:cubicBezTo>
                      <a:pt x="132644" y="383810"/>
                      <a:pt x="322560" y="10583"/>
                      <a:pt x="366304" y="0"/>
                    </a:cubicBezTo>
                    <a:cubicBezTo>
                      <a:pt x="459437" y="21167"/>
                      <a:pt x="531404" y="46566"/>
                      <a:pt x="586437" y="97367"/>
                    </a:cubicBezTo>
                    <a:cubicBezTo>
                      <a:pt x="601959" y="218722"/>
                      <a:pt x="600547" y="386645"/>
                      <a:pt x="571620" y="508000"/>
                    </a:cubicBezTo>
                    <a:cubicBezTo>
                      <a:pt x="551158" y="759178"/>
                      <a:pt x="558215" y="625122"/>
                      <a:pt x="552570" y="706967"/>
                    </a:cubicBezTo>
                    <a:cubicBezTo>
                      <a:pt x="355015" y="664634"/>
                      <a:pt x="197555" y="620876"/>
                      <a:pt x="0" y="5785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7" name="Freeform 656"/>
              <p:cNvSpPr/>
              <p:nvPr/>
            </p:nvSpPr>
            <p:spPr>
              <a:xfrm rot="10800000" flipH="1">
                <a:off x="3061623" y="5067994"/>
                <a:ext cx="658138" cy="925846"/>
              </a:xfrm>
              <a:custGeom>
                <a:avLst/>
                <a:gdLst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42333 w 567267"/>
                  <a:gd name="connsiteY3" fmla="*/ 44873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567267 w 567267"/>
                  <a:gd name="connsiteY0" fmla="*/ 635000 h 635000"/>
                  <a:gd name="connsiteX1" fmla="*/ 321733 w 567267"/>
                  <a:gd name="connsiteY1" fmla="*/ 0 h 635000"/>
                  <a:gd name="connsiteX2" fmla="*/ 101600 w 567267"/>
                  <a:gd name="connsiteY2" fmla="*/ 59266 h 635000"/>
                  <a:gd name="connsiteX3" fmla="*/ 23283 w 567267"/>
                  <a:gd name="connsiteY3" fmla="*/ 442383 h 635000"/>
                  <a:gd name="connsiteX4" fmla="*/ 0 w 567267"/>
                  <a:gd name="connsiteY4" fmla="*/ 626533 h 635000"/>
                  <a:gd name="connsiteX5" fmla="*/ 567267 w 567267"/>
                  <a:gd name="connsiteY5" fmla="*/ 635000 h 635000"/>
                  <a:gd name="connsiteX0" fmla="*/ 448315 w 448315"/>
                  <a:gd name="connsiteY0" fmla="*/ 630674 h 630674"/>
                  <a:gd name="connsiteX1" fmla="*/ 321733 w 448315"/>
                  <a:gd name="connsiteY1" fmla="*/ 0 h 630674"/>
                  <a:gd name="connsiteX2" fmla="*/ 101600 w 448315"/>
                  <a:gd name="connsiteY2" fmla="*/ 59266 h 630674"/>
                  <a:gd name="connsiteX3" fmla="*/ 23283 w 448315"/>
                  <a:gd name="connsiteY3" fmla="*/ 442383 h 630674"/>
                  <a:gd name="connsiteX4" fmla="*/ 0 w 448315"/>
                  <a:gd name="connsiteY4" fmla="*/ 626533 h 630674"/>
                  <a:gd name="connsiteX5" fmla="*/ 448315 w 448315"/>
                  <a:gd name="connsiteY5" fmla="*/ 630674 h 630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8315" h="630674">
                    <a:moveTo>
                      <a:pt x="448315" y="630674"/>
                    </a:moveTo>
                    <a:cubicBezTo>
                      <a:pt x="366470" y="419007"/>
                      <a:pt x="437444" y="211667"/>
                      <a:pt x="321733" y="0"/>
                    </a:cubicBezTo>
                    <a:cubicBezTo>
                      <a:pt x="248355" y="705"/>
                      <a:pt x="174978" y="22577"/>
                      <a:pt x="101600" y="59266"/>
                    </a:cubicBezTo>
                    <a:cubicBezTo>
                      <a:pt x="56444" y="189088"/>
                      <a:pt x="30339" y="299861"/>
                      <a:pt x="23283" y="442383"/>
                    </a:cubicBezTo>
                    <a:cubicBezTo>
                      <a:pt x="2822" y="639233"/>
                      <a:pt x="14111" y="567266"/>
                      <a:pt x="0" y="626533"/>
                    </a:cubicBezTo>
                    <a:lnTo>
                      <a:pt x="448315" y="630674"/>
                    </a:lnTo>
                    <a:close/>
                  </a:path>
                </a:pathLst>
              </a:custGeom>
              <a:gradFill>
                <a:gsLst>
                  <a:gs pos="0">
                    <a:srgbClr val="A42C2B"/>
                  </a:gs>
                  <a:gs pos="100000">
                    <a:srgbClr val="B831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8" name="Freeform 657"/>
              <p:cNvSpPr/>
              <p:nvPr/>
            </p:nvSpPr>
            <p:spPr>
              <a:xfrm rot="10574838">
                <a:off x="3086693" y="5091468"/>
                <a:ext cx="644331" cy="260697"/>
              </a:xfrm>
              <a:custGeom>
                <a:avLst/>
                <a:gdLst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636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850900 w 863600"/>
                  <a:gd name="connsiteY3" fmla="*/ 165100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863600"/>
                  <a:gd name="connsiteY0" fmla="*/ 63500 h 323850"/>
                  <a:gd name="connsiteX1" fmla="*/ 0 w 863600"/>
                  <a:gd name="connsiteY1" fmla="*/ 323850 h 323850"/>
                  <a:gd name="connsiteX2" fmla="*/ 863600 w 863600"/>
                  <a:gd name="connsiteY2" fmla="*/ 165100 h 323850"/>
                  <a:gd name="connsiteX3" fmla="*/ 773893 w 863600"/>
                  <a:gd name="connsiteY3" fmla="*/ 174898 h 323850"/>
                  <a:gd name="connsiteX4" fmla="*/ 781050 w 863600"/>
                  <a:gd name="connsiteY4" fmla="*/ 0 h 323850"/>
                  <a:gd name="connsiteX5" fmla="*/ 406400 w 863600"/>
                  <a:gd name="connsiteY5" fmla="*/ 69850 h 323850"/>
                  <a:gd name="connsiteX6" fmla="*/ 31750 w 863600"/>
                  <a:gd name="connsiteY6" fmla="*/ 63500 h 323850"/>
                  <a:gd name="connsiteX0" fmla="*/ 31750 w 917578"/>
                  <a:gd name="connsiteY0" fmla="*/ 63500 h 323850"/>
                  <a:gd name="connsiteX1" fmla="*/ 0 w 917578"/>
                  <a:gd name="connsiteY1" fmla="*/ 323850 h 323850"/>
                  <a:gd name="connsiteX2" fmla="*/ 863600 w 917578"/>
                  <a:gd name="connsiteY2" fmla="*/ 165100 h 323850"/>
                  <a:gd name="connsiteX3" fmla="*/ 781050 w 917578"/>
                  <a:gd name="connsiteY3" fmla="*/ 0 h 323850"/>
                  <a:gd name="connsiteX4" fmla="*/ 406400 w 917578"/>
                  <a:gd name="connsiteY4" fmla="*/ 69850 h 323850"/>
                  <a:gd name="connsiteX5" fmla="*/ 31750 w 917578"/>
                  <a:gd name="connsiteY5" fmla="*/ 63500 h 323850"/>
                  <a:gd name="connsiteX0" fmla="*/ 31750 w 850718"/>
                  <a:gd name="connsiteY0" fmla="*/ 63500 h 323850"/>
                  <a:gd name="connsiteX1" fmla="*/ 0 w 850718"/>
                  <a:gd name="connsiteY1" fmla="*/ 323850 h 323850"/>
                  <a:gd name="connsiteX2" fmla="*/ 765162 w 850718"/>
                  <a:gd name="connsiteY2" fmla="*/ 145916 h 323850"/>
                  <a:gd name="connsiteX3" fmla="*/ 781050 w 850718"/>
                  <a:gd name="connsiteY3" fmla="*/ 0 h 323850"/>
                  <a:gd name="connsiteX4" fmla="*/ 406400 w 850718"/>
                  <a:gd name="connsiteY4" fmla="*/ 69850 h 323850"/>
                  <a:gd name="connsiteX5" fmla="*/ 31750 w 850718"/>
                  <a:gd name="connsiteY5" fmla="*/ 63500 h 323850"/>
                  <a:gd name="connsiteX0" fmla="*/ 31750 w 813984"/>
                  <a:gd name="connsiteY0" fmla="*/ 63500 h 323850"/>
                  <a:gd name="connsiteX1" fmla="*/ 0 w 813984"/>
                  <a:gd name="connsiteY1" fmla="*/ 323850 h 323850"/>
                  <a:gd name="connsiteX2" fmla="*/ 765162 w 813984"/>
                  <a:gd name="connsiteY2" fmla="*/ 145916 h 323850"/>
                  <a:gd name="connsiteX3" fmla="*/ 781050 w 813984"/>
                  <a:gd name="connsiteY3" fmla="*/ 0 h 323850"/>
                  <a:gd name="connsiteX4" fmla="*/ 406400 w 813984"/>
                  <a:gd name="connsiteY4" fmla="*/ 69850 h 323850"/>
                  <a:gd name="connsiteX5" fmla="*/ 31750 w 813984"/>
                  <a:gd name="connsiteY5" fmla="*/ 63500 h 323850"/>
                  <a:gd name="connsiteX0" fmla="*/ 31750 w 781050"/>
                  <a:gd name="connsiteY0" fmla="*/ 63500 h 323850"/>
                  <a:gd name="connsiteX1" fmla="*/ 0 w 781050"/>
                  <a:gd name="connsiteY1" fmla="*/ 323850 h 323850"/>
                  <a:gd name="connsiteX2" fmla="*/ 765162 w 781050"/>
                  <a:gd name="connsiteY2" fmla="*/ 145916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31750 w 781050"/>
                  <a:gd name="connsiteY5" fmla="*/ 63500 h 323850"/>
                  <a:gd name="connsiteX0" fmla="*/ 31750 w 782221"/>
                  <a:gd name="connsiteY0" fmla="*/ 63500 h 323850"/>
                  <a:gd name="connsiteX1" fmla="*/ 0 w 782221"/>
                  <a:gd name="connsiteY1" fmla="*/ 323850 h 323850"/>
                  <a:gd name="connsiteX2" fmla="*/ 773645 w 782221"/>
                  <a:gd name="connsiteY2" fmla="*/ 178290 h 323850"/>
                  <a:gd name="connsiteX3" fmla="*/ 781050 w 782221"/>
                  <a:gd name="connsiteY3" fmla="*/ 0 h 323850"/>
                  <a:gd name="connsiteX4" fmla="*/ 406400 w 782221"/>
                  <a:gd name="connsiteY4" fmla="*/ 69850 h 323850"/>
                  <a:gd name="connsiteX5" fmla="*/ 31750 w 782221"/>
                  <a:gd name="connsiteY5" fmla="*/ 63500 h 323850"/>
                  <a:gd name="connsiteX0" fmla="*/ 31750 w 781050"/>
                  <a:gd name="connsiteY0" fmla="*/ 63500 h 323850"/>
                  <a:gd name="connsiteX1" fmla="*/ 0 w 781050"/>
                  <a:gd name="connsiteY1" fmla="*/ 323850 h 323850"/>
                  <a:gd name="connsiteX2" fmla="*/ 773645 w 781050"/>
                  <a:gd name="connsiteY2" fmla="*/ 178290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31750 w 781050"/>
                  <a:gd name="connsiteY5" fmla="*/ 63500 h 323850"/>
                  <a:gd name="connsiteX0" fmla="*/ 63814 w 781050"/>
                  <a:gd name="connsiteY0" fmla="*/ 27421 h 323850"/>
                  <a:gd name="connsiteX1" fmla="*/ 0 w 781050"/>
                  <a:gd name="connsiteY1" fmla="*/ 323850 h 323850"/>
                  <a:gd name="connsiteX2" fmla="*/ 773645 w 781050"/>
                  <a:gd name="connsiteY2" fmla="*/ 178290 h 323850"/>
                  <a:gd name="connsiteX3" fmla="*/ 781050 w 781050"/>
                  <a:gd name="connsiteY3" fmla="*/ 0 h 323850"/>
                  <a:gd name="connsiteX4" fmla="*/ 406400 w 781050"/>
                  <a:gd name="connsiteY4" fmla="*/ 69850 h 323850"/>
                  <a:gd name="connsiteX5" fmla="*/ 63814 w 781050"/>
                  <a:gd name="connsiteY5" fmla="*/ 27421 h 323850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  <a:gd name="connsiteX0" fmla="*/ 103424 w 820660"/>
                  <a:gd name="connsiteY0" fmla="*/ 27421 h 280949"/>
                  <a:gd name="connsiteX1" fmla="*/ 0 w 820660"/>
                  <a:gd name="connsiteY1" fmla="*/ 280949 h 280949"/>
                  <a:gd name="connsiteX2" fmla="*/ 813255 w 820660"/>
                  <a:gd name="connsiteY2" fmla="*/ 178290 h 280949"/>
                  <a:gd name="connsiteX3" fmla="*/ 820660 w 820660"/>
                  <a:gd name="connsiteY3" fmla="*/ 0 h 280949"/>
                  <a:gd name="connsiteX4" fmla="*/ 446010 w 820660"/>
                  <a:gd name="connsiteY4" fmla="*/ 69850 h 280949"/>
                  <a:gd name="connsiteX5" fmla="*/ 103424 w 820660"/>
                  <a:gd name="connsiteY5" fmla="*/ 27421 h 280949"/>
                  <a:gd name="connsiteX0" fmla="*/ 0 w 717236"/>
                  <a:gd name="connsiteY0" fmla="*/ 27421 h 260697"/>
                  <a:gd name="connsiteX1" fmla="*/ 72905 w 717236"/>
                  <a:gd name="connsiteY1" fmla="*/ 260697 h 260697"/>
                  <a:gd name="connsiteX2" fmla="*/ 709831 w 717236"/>
                  <a:gd name="connsiteY2" fmla="*/ 178290 h 260697"/>
                  <a:gd name="connsiteX3" fmla="*/ 717236 w 717236"/>
                  <a:gd name="connsiteY3" fmla="*/ 0 h 260697"/>
                  <a:gd name="connsiteX4" fmla="*/ 342586 w 717236"/>
                  <a:gd name="connsiteY4" fmla="*/ 69850 h 260697"/>
                  <a:gd name="connsiteX5" fmla="*/ 0 w 717236"/>
                  <a:gd name="connsiteY5" fmla="*/ 27421 h 260697"/>
                  <a:gd name="connsiteX0" fmla="*/ 71377 w 644331"/>
                  <a:gd name="connsiteY0" fmla="*/ 59157 h 260697"/>
                  <a:gd name="connsiteX1" fmla="*/ 0 w 644331"/>
                  <a:gd name="connsiteY1" fmla="*/ 260697 h 260697"/>
                  <a:gd name="connsiteX2" fmla="*/ 636926 w 644331"/>
                  <a:gd name="connsiteY2" fmla="*/ 178290 h 260697"/>
                  <a:gd name="connsiteX3" fmla="*/ 644331 w 644331"/>
                  <a:gd name="connsiteY3" fmla="*/ 0 h 260697"/>
                  <a:gd name="connsiteX4" fmla="*/ 269681 w 644331"/>
                  <a:gd name="connsiteY4" fmla="*/ 69850 h 260697"/>
                  <a:gd name="connsiteX5" fmla="*/ 71377 w 644331"/>
                  <a:gd name="connsiteY5" fmla="*/ 59157 h 260697"/>
                  <a:gd name="connsiteX0" fmla="*/ 71377 w 644331"/>
                  <a:gd name="connsiteY0" fmla="*/ 59157 h 260697"/>
                  <a:gd name="connsiteX1" fmla="*/ 0 w 644331"/>
                  <a:gd name="connsiteY1" fmla="*/ 260697 h 260697"/>
                  <a:gd name="connsiteX2" fmla="*/ 636926 w 644331"/>
                  <a:gd name="connsiteY2" fmla="*/ 178290 h 260697"/>
                  <a:gd name="connsiteX3" fmla="*/ 644331 w 644331"/>
                  <a:gd name="connsiteY3" fmla="*/ 0 h 260697"/>
                  <a:gd name="connsiteX4" fmla="*/ 269681 w 644331"/>
                  <a:gd name="connsiteY4" fmla="*/ 69850 h 260697"/>
                  <a:gd name="connsiteX5" fmla="*/ 71377 w 644331"/>
                  <a:gd name="connsiteY5" fmla="*/ 59157 h 26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4331" h="260697">
                    <a:moveTo>
                      <a:pt x="71377" y="59157"/>
                    </a:moveTo>
                    <a:lnTo>
                      <a:pt x="0" y="260697"/>
                    </a:lnTo>
                    <a:lnTo>
                      <a:pt x="636926" y="178290"/>
                    </a:lnTo>
                    <a:cubicBezTo>
                      <a:pt x="642591" y="82209"/>
                      <a:pt x="643212" y="127471"/>
                      <a:pt x="644331" y="0"/>
                    </a:cubicBezTo>
                    <a:cubicBezTo>
                      <a:pt x="519448" y="23283"/>
                      <a:pt x="508864" y="27517"/>
                      <a:pt x="269681" y="69850"/>
                    </a:cubicBezTo>
                    <a:cubicBezTo>
                      <a:pt x="29494" y="63398"/>
                      <a:pt x="208794" y="80092"/>
                      <a:pt x="71377" y="59157"/>
                    </a:cubicBezTo>
                    <a:close/>
                  </a:path>
                </a:pathLst>
              </a:custGeom>
              <a:solidFill>
                <a:srgbClr val="702B35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9" name="Freeform 658"/>
              <p:cNvSpPr/>
              <p:nvPr/>
            </p:nvSpPr>
            <p:spPr>
              <a:xfrm rot="10574838">
                <a:off x="2387641" y="5069388"/>
                <a:ext cx="709901" cy="322456"/>
              </a:xfrm>
              <a:custGeom>
                <a:avLst/>
                <a:gdLst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3208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75640 w 924560"/>
                  <a:gd name="connsiteY3" fmla="*/ 15240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0 w 924560"/>
                  <a:gd name="connsiteY0" fmla="*/ 193040 h 482600"/>
                  <a:gd name="connsiteX1" fmla="*/ 45720 w 924560"/>
                  <a:gd name="connsiteY1" fmla="*/ 127000 h 482600"/>
                  <a:gd name="connsiteX2" fmla="*/ 137160 w 924560"/>
                  <a:gd name="connsiteY2" fmla="*/ 0 h 482600"/>
                  <a:gd name="connsiteX3" fmla="*/ 635222 w 924560"/>
                  <a:gd name="connsiteY3" fmla="*/ 137160 h 482600"/>
                  <a:gd name="connsiteX4" fmla="*/ 924560 w 924560"/>
                  <a:gd name="connsiteY4" fmla="*/ 121920 h 482600"/>
                  <a:gd name="connsiteX5" fmla="*/ 889000 w 924560"/>
                  <a:gd name="connsiteY5" fmla="*/ 482600 h 482600"/>
                  <a:gd name="connsiteX6" fmla="*/ 0 w 924560"/>
                  <a:gd name="connsiteY6" fmla="*/ 193040 h 482600"/>
                  <a:gd name="connsiteX0" fmla="*/ 69950 w 878840"/>
                  <a:gd name="connsiteY0" fmla="*/ 198548 h 482600"/>
                  <a:gd name="connsiteX1" fmla="*/ 0 w 878840"/>
                  <a:gd name="connsiteY1" fmla="*/ 127000 h 482600"/>
                  <a:gd name="connsiteX2" fmla="*/ 91440 w 878840"/>
                  <a:gd name="connsiteY2" fmla="*/ 0 h 482600"/>
                  <a:gd name="connsiteX3" fmla="*/ 589502 w 878840"/>
                  <a:gd name="connsiteY3" fmla="*/ 137160 h 482600"/>
                  <a:gd name="connsiteX4" fmla="*/ 878840 w 878840"/>
                  <a:gd name="connsiteY4" fmla="*/ 121920 h 482600"/>
                  <a:gd name="connsiteX5" fmla="*/ 843280 w 878840"/>
                  <a:gd name="connsiteY5" fmla="*/ 482600 h 482600"/>
                  <a:gd name="connsiteX6" fmla="*/ 69950 w 878840"/>
                  <a:gd name="connsiteY6" fmla="*/ 198548 h 482600"/>
                  <a:gd name="connsiteX0" fmla="*/ 29762 w 838652"/>
                  <a:gd name="connsiteY0" fmla="*/ 198548 h 482600"/>
                  <a:gd name="connsiteX1" fmla="*/ 0 w 838652"/>
                  <a:gd name="connsiteY1" fmla="*/ 125409 h 482600"/>
                  <a:gd name="connsiteX2" fmla="*/ 51252 w 838652"/>
                  <a:gd name="connsiteY2" fmla="*/ 0 h 482600"/>
                  <a:gd name="connsiteX3" fmla="*/ 549314 w 838652"/>
                  <a:gd name="connsiteY3" fmla="*/ 137160 h 482600"/>
                  <a:gd name="connsiteX4" fmla="*/ 838652 w 838652"/>
                  <a:gd name="connsiteY4" fmla="*/ 121920 h 482600"/>
                  <a:gd name="connsiteX5" fmla="*/ 803092 w 838652"/>
                  <a:gd name="connsiteY5" fmla="*/ 482600 h 482600"/>
                  <a:gd name="connsiteX6" fmla="*/ 29762 w 838652"/>
                  <a:gd name="connsiteY6" fmla="*/ 198548 h 482600"/>
                  <a:gd name="connsiteX0" fmla="*/ 29762 w 838652"/>
                  <a:gd name="connsiteY0" fmla="*/ 199656 h 483708"/>
                  <a:gd name="connsiteX1" fmla="*/ 0 w 838652"/>
                  <a:gd name="connsiteY1" fmla="*/ 126517 h 483708"/>
                  <a:gd name="connsiteX2" fmla="*/ 34447 w 838652"/>
                  <a:gd name="connsiteY2" fmla="*/ 0 h 483708"/>
                  <a:gd name="connsiteX3" fmla="*/ 549314 w 838652"/>
                  <a:gd name="connsiteY3" fmla="*/ 138268 h 483708"/>
                  <a:gd name="connsiteX4" fmla="*/ 838652 w 838652"/>
                  <a:gd name="connsiteY4" fmla="*/ 123028 h 483708"/>
                  <a:gd name="connsiteX5" fmla="*/ 803092 w 838652"/>
                  <a:gd name="connsiteY5" fmla="*/ 483708 h 483708"/>
                  <a:gd name="connsiteX6" fmla="*/ 29762 w 838652"/>
                  <a:gd name="connsiteY6" fmla="*/ 199656 h 483708"/>
                  <a:gd name="connsiteX0" fmla="*/ 29762 w 803092"/>
                  <a:gd name="connsiteY0" fmla="*/ 199656 h 483708"/>
                  <a:gd name="connsiteX1" fmla="*/ 0 w 803092"/>
                  <a:gd name="connsiteY1" fmla="*/ 126517 h 483708"/>
                  <a:gd name="connsiteX2" fmla="*/ 34447 w 803092"/>
                  <a:gd name="connsiteY2" fmla="*/ 0 h 483708"/>
                  <a:gd name="connsiteX3" fmla="*/ 549314 w 803092"/>
                  <a:gd name="connsiteY3" fmla="*/ 138268 h 483708"/>
                  <a:gd name="connsiteX4" fmla="*/ 713478 w 803092"/>
                  <a:gd name="connsiteY4" fmla="*/ 133863 h 483708"/>
                  <a:gd name="connsiteX5" fmla="*/ 803092 w 803092"/>
                  <a:gd name="connsiteY5" fmla="*/ 483708 h 483708"/>
                  <a:gd name="connsiteX6" fmla="*/ 29762 w 803092"/>
                  <a:gd name="connsiteY6" fmla="*/ 199656 h 483708"/>
                  <a:gd name="connsiteX0" fmla="*/ 29762 w 784637"/>
                  <a:gd name="connsiteY0" fmla="*/ 199656 h 378550"/>
                  <a:gd name="connsiteX1" fmla="*/ 0 w 784637"/>
                  <a:gd name="connsiteY1" fmla="*/ 126517 h 378550"/>
                  <a:gd name="connsiteX2" fmla="*/ 34447 w 784637"/>
                  <a:gd name="connsiteY2" fmla="*/ 0 h 378550"/>
                  <a:gd name="connsiteX3" fmla="*/ 549314 w 784637"/>
                  <a:gd name="connsiteY3" fmla="*/ 138268 h 378550"/>
                  <a:gd name="connsiteX4" fmla="*/ 713478 w 784637"/>
                  <a:gd name="connsiteY4" fmla="*/ 133863 h 378550"/>
                  <a:gd name="connsiteX5" fmla="*/ 784637 w 784637"/>
                  <a:gd name="connsiteY5" fmla="*/ 378550 h 378550"/>
                  <a:gd name="connsiteX6" fmla="*/ 29762 w 784637"/>
                  <a:gd name="connsiteY6" fmla="*/ 199656 h 378550"/>
                  <a:gd name="connsiteX0" fmla="*/ 29762 w 713478"/>
                  <a:gd name="connsiteY0" fmla="*/ 199656 h 322456"/>
                  <a:gd name="connsiteX1" fmla="*/ 0 w 713478"/>
                  <a:gd name="connsiteY1" fmla="*/ 126517 h 322456"/>
                  <a:gd name="connsiteX2" fmla="*/ 34447 w 713478"/>
                  <a:gd name="connsiteY2" fmla="*/ 0 h 322456"/>
                  <a:gd name="connsiteX3" fmla="*/ 549314 w 713478"/>
                  <a:gd name="connsiteY3" fmla="*/ 138268 h 322456"/>
                  <a:gd name="connsiteX4" fmla="*/ 713478 w 713478"/>
                  <a:gd name="connsiteY4" fmla="*/ 133863 h 322456"/>
                  <a:gd name="connsiteX5" fmla="*/ 706021 w 713478"/>
                  <a:gd name="connsiteY5" fmla="*/ 322456 h 322456"/>
                  <a:gd name="connsiteX6" fmla="*/ 29762 w 713478"/>
                  <a:gd name="connsiteY6" fmla="*/ 199656 h 322456"/>
                  <a:gd name="connsiteX0" fmla="*/ 29762 w 706021"/>
                  <a:gd name="connsiteY0" fmla="*/ 199656 h 322456"/>
                  <a:gd name="connsiteX1" fmla="*/ 0 w 706021"/>
                  <a:gd name="connsiteY1" fmla="*/ 126517 h 322456"/>
                  <a:gd name="connsiteX2" fmla="*/ 34447 w 706021"/>
                  <a:gd name="connsiteY2" fmla="*/ 0 h 322456"/>
                  <a:gd name="connsiteX3" fmla="*/ 549314 w 706021"/>
                  <a:gd name="connsiteY3" fmla="*/ 138268 h 322456"/>
                  <a:gd name="connsiteX4" fmla="*/ 675668 w 706021"/>
                  <a:gd name="connsiteY4" fmla="*/ 131369 h 322456"/>
                  <a:gd name="connsiteX5" fmla="*/ 706021 w 706021"/>
                  <a:gd name="connsiteY5" fmla="*/ 322456 h 322456"/>
                  <a:gd name="connsiteX6" fmla="*/ 29762 w 706021"/>
                  <a:gd name="connsiteY6" fmla="*/ 199656 h 32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6021" h="322456">
                    <a:moveTo>
                      <a:pt x="29762" y="199656"/>
                    </a:moveTo>
                    <a:lnTo>
                      <a:pt x="0" y="126517"/>
                    </a:lnTo>
                    <a:lnTo>
                      <a:pt x="34447" y="0"/>
                    </a:lnTo>
                    <a:cubicBezTo>
                      <a:pt x="213940" y="64347"/>
                      <a:pt x="278882" y="94241"/>
                      <a:pt x="549314" y="138268"/>
                    </a:cubicBezTo>
                    <a:cubicBezTo>
                      <a:pt x="692914" y="139961"/>
                      <a:pt x="592695" y="134756"/>
                      <a:pt x="675668" y="131369"/>
                    </a:cubicBezTo>
                    <a:lnTo>
                      <a:pt x="706021" y="322456"/>
                    </a:lnTo>
                    <a:lnTo>
                      <a:pt x="29762" y="199656"/>
                    </a:lnTo>
                    <a:close/>
                  </a:path>
                </a:pathLst>
              </a:custGeom>
              <a:solidFill>
                <a:srgbClr val="7E2425">
                  <a:alpha val="5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0" name="Freeform 659"/>
              <p:cNvSpPr/>
              <p:nvPr/>
            </p:nvSpPr>
            <p:spPr>
              <a:xfrm rot="10574838">
                <a:off x="2306666" y="4890670"/>
                <a:ext cx="1487043" cy="405345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81819A"/>
                  </a:gs>
                  <a:gs pos="72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61" name="Group 660"/>
              <p:cNvGrpSpPr/>
              <p:nvPr/>
            </p:nvGrpSpPr>
            <p:grpSpPr>
              <a:xfrm rot="20680035" flipH="1">
                <a:off x="3696130" y="3409482"/>
                <a:ext cx="469579" cy="1629243"/>
                <a:chOff x="2103520" y="3467447"/>
                <a:chExt cx="455597" cy="1580732"/>
              </a:xfrm>
            </p:grpSpPr>
            <p:sp>
              <p:nvSpPr>
                <p:cNvPr id="692" name="Freeform 691"/>
                <p:cNvSpPr/>
                <p:nvPr/>
              </p:nvSpPr>
              <p:spPr>
                <a:xfrm>
                  <a:off x="2103520" y="3467447"/>
                  <a:ext cx="417211" cy="1320052"/>
                </a:xfrm>
                <a:custGeom>
                  <a:avLst/>
                  <a:gdLst>
                    <a:gd name="connsiteX0" fmla="*/ 693019 w 693019"/>
                    <a:gd name="connsiteY0" fmla="*/ 0 h 1366787"/>
                    <a:gd name="connsiteX1" fmla="*/ 250257 w 693019"/>
                    <a:gd name="connsiteY1" fmla="*/ 19250 h 1366787"/>
                    <a:gd name="connsiteX2" fmla="*/ 0 w 693019"/>
                    <a:gd name="connsiteY2" fmla="*/ 943275 h 1366787"/>
                    <a:gd name="connsiteX3" fmla="*/ 192506 w 693019"/>
                    <a:gd name="connsiteY3" fmla="*/ 1366787 h 1366787"/>
                    <a:gd name="connsiteX4" fmla="*/ 336885 w 693019"/>
                    <a:gd name="connsiteY4" fmla="*/ 1328286 h 1366787"/>
                    <a:gd name="connsiteX5" fmla="*/ 375386 w 693019"/>
                    <a:gd name="connsiteY5" fmla="*/ 702644 h 1366787"/>
                    <a:gd name="connsiteX6" fmla="*/ 693019 w 693019"/>
                    <a:gd name="connsiteY6" fmla="*/ 0 h 1366787"/>
                    <a:gd name="connsiteX0" fmla="*/ 537444 w 537444"/>
                    <a:gd name="connsiteY0" fmla="*/ 0 h 1347737"/>
                    <a:gd name="connsiteX1" fmla="*/ 250257 w 537444"/>
                    <a:gd name="connsiteY1" fmla="*/ 2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8333 h 1356070"/>
                    <a:gd name="connsiteX1" fmla="*/ 250257 w 537444"/>
                    <a:gd name="connsiteY1" fmla="*/ 8533 h 1356070"/>
                    <a:gd name="connsiteX2" fmla="*/ 0 w 537444"/>
                    <a:gd name="connsiteY2" fmla="*/ 932558 h 1356070"/>
                    <a:gd name="connsiteX3" fmla="*/ 192506 w 537444"/>
                    <a:gd name="connsiteY3" fmla="*/ 1356070 h 1356070"/>
                    <a:gd name="connsiteX4" fmla="*/ 336885 w 537444"/>
                    <a:gd name="connsiteY4" fmla="*/ 1317569 h 1356070"/>
                    <a:gd name="connsiteX5" fmla="*/ 375386 w 537444"/>
                    <a:gd name="connsiteY5" fmla="*/ 691927 h 1356070"/>
                    <a:gd name="connsiteX6" fmla="*/ 537444 w 537444"/>
                    <a:gd name="connsiteY6" fmla="*/ 8333 h 1356070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473944 w 473944"/>
                    <a:gd name="connsiteY0" fmla="*/ 4033 h 1320020"/>
                    <a:gd name="connsiteX1" fmla="*/ 208982 w 473944"/>
                    <a:gd name="connsiteY1" fmla="*/ 10583 h 1320020"/>
                    <a:gd name="connsiteX2" fmla="*/ 0 w 473944"/>
                    <a:gd name="connsiteY2" fmla="*/ 721883 h 1320020"/>
                    <a:gd name="connsiteX3" fmla="*/ 173456 w 473944"/>
                    <a:gd name="connsiteY3" fmla="*/ 1320020 h 1320020"/>
                    <a:gd name="connsiteX4" fmla="*/ 317835 w 473944"/>
                    <a:gd name="connsiteY4" fmla="*/ 1281519 h 1320020"/>
                    <a:gd name="connsiteX5" fmla="*/ 356336 w 473944"/>
                    <a:gd name="connsiteY5" fmla="*/ 655877 h 1320020"/>
                    <a:gd name="connsiteX6" fmla="*/ 473944 w 473944"/>
                    <a:gd name="connsiteY6" fmla="*/ 4033 h 1320020"/>
                    <a:gd name="connsiteX0" fmla="*/ 426319 w 426319"/>
                    <a:gd name="connsiteY0" fmla="*/ 6077 h 1318889"/>
                    <a:gd name="connsiteX1" fmla="*/ 208982 w 426319"/>
                    <a:gd name="connsiteY1" fmla="*/ 9452 h 1318889"/>
                    <a:gd name="connsiteX2" fmla="*/ 0 w 426319"/>
                    <a:gd name="connsiteY2" fmla="*/ 720752 h 1318889"/>
                    <a:gd name="connsiteX3" fmla="*/ 173456 w 426319"/>
                    <a:gd name="connsiteY3" fmla="*/ 1318889 h 1318889"/>
                    <a:gd name="connsiteX4" fmla="*/ 317835 w 426319"/>
                    <a:gd name="connsiteY4" fmla="*/ 1280388 h 1318889"/>
                    <a:gd name="connsiteX5" fmla="*/ 356336 w 426319"/>
                    <a:gd name="connsiteY5" fmla="*/ 654746 h 1318889"/>
                    <a:gd name="connsiteX6" fmla="*/ 426319 w 426319"/>
                    <a:gd name="connsiteY6" fmla="*/ 6077 h 1318889"/>
                    <a:gd name="connsiteX0" fmla="*/ 426319 w 426319"/>
                    <a:gd name="connsiteY0" fmla="*/ 0 h 1312812"/>
                    <a:gd name="connsiteX1" fmla="*/ 120082 w 426319"/>
                    <a:gd name="connsiteY1" fmla="*/ 51000 h 1312812"/>
                    <a:gd name="connsiteX2" fmla="*/ 0 w 426319"/>
                    <a:gd name="connsiteY2" fmla="*/ 714675 h 1312812"/>
                    <a:gd name="connsiteX3" fmla="*/ 173456 w 426319"/>
                    <a:gd name="connsiteY3" fmla="*/ 1312812 h 1312812"/>
                    <a:gd name="connsiteX4" fmla="*/ 317835 w 426319"/>
                    <a:gd name="connsiteY4" fmla="*/ 1274311 h 1312812"/>
                    <a:gd name="connsiteX5" fmla="*/ 356336 w 426319"/>
                    <a:gd name="connsiteY5" fmla="*/ 648669 h 1312812"/>
                    <a:gd name="connsiteX6" fmla="*/ 426319 w 426319"/>
                    <a:gd name="connsiteY6" fmla="*/ 0 h 1312812"/>
                    <a:gd name="connsiteX0" fmla="*/ 426319 w 426319"/>
                    <a:gd name="connsiteY0" fmla="*/ 12600 h 1325412"/>
                    <a:gd name="connsiteX1" fmla="*/ 120082 w 426319"/>
                    <a:gd name="connsiteY1" fmla="*/ 63600 h 1325412"/>
                    <a:gd name="connsiteX2" fmla="*/ 0 w 426319"/>
                    <a:gd name="connsiteY2" fmla="*/ 727275 h 1325412"/>
                    <a:gd name="connsiteX3" fmla="*/ 173456 w 426319"/>
                    <a:gd name="connsiteY3" fmla="*/ 1325412 h 1325412"/>
                    <a:gd name="connsiteX4" fmla="*/ 317835 w 426319"/>
                    <a:gd name="connsiteY4" fmla="*/ 1286911 h 1325412"/>
                    <a:gd name="connsiteX5" fmla="*/ 356336 w 426319"/>
                    <a:gd name="connsiteY5" fmla="*/ 661269 h 1325412"/>
                    <a:gd name="connsiteX6" fmla="*/ 426319 w 426319"/>
                    <a:gd name="connsiteY6" fmla="*/ 12600 h 1325412"/>
                    <a:gd name="connsiteX0" fmla="*/ 426319 w 434500"/>
                    <a:gd name="connsiteY0" fmla="*/ 12600 h 1325412"/>
                    <a:gd name="connsiteX1" fmla="*/ 120082 w 434500"/>
                    <a:gd name="connsiteY1" fmla="*/ 63600 h 1325412"/>
                    <a:gd name="connsiteX2" fmla="*/ 0 w 434500"/>
                    <a:gd name="connsiteY2" fmla="*/ 727275 h 1325412"/>
                    <a:gd name="connsiteX3" fmla="*/ 173456 w 434500"/>
                    <a:gd name="connsiteY3" fmla="*/ 1325412 h 1325412"/>
                    <a:gd name="connsiteX4" fmla="*/ 317835 w 434500"/>
                    <a:gd name="connsiteY4" fmla="*/ 1286911 h 1325412"/>
                    <a:gd name="connsiteX5" fmla="*/ 356336 w 434500"/>
                    <a:gd name="connsiteY5" fmla="*/ 661269 h 1325412"/>
                    <a:gd name="connsiteX6" fmla="*/ 426319 w 434500"/>
                    <a:gd name="connsiteY6" fmla="*/ 12600 h 1325412"/>
                    <a:gd name="connsiteX0" fmla="*/ 407269 w 417211"/>
                    <a:gd name="connsiteY0" fmla="*/ 40383 h 1308745"/>
                    <a:gd name="connsiteX1" fmla="*/ 120082 w 417211"/>
                    <a:gd name="connsiteY1" fmla="*/ 46933 h 1308745"/>
                    <a:gd name="connsiteX2" fmla="*/ 0 w 417211"/>
                    <a:gd name="connsiteY2" fmla="*/ 710608 h 1308745"/>
                    <a:gd name="connsiteX3" fmla="*/ 173456 w 417211"/>
                    <a:gd name="connsiteY3" fmla="*/ 1308745 h 1308745"/>
                    <a:gd name="connsiteX4" fmla="*/ 317835 w 417211"/>
                    <a:gd name="connsiteY4" fmla="*/ 1270244 h 1308745"/>
                    <a:gd name="connsiteX5" fmla="*/ 356336 w 417211"/>
                    <a:gd name="connsiteY5" fmla="*/ 644602 h 1308745"/>
                    <a:gd name="connsiteX6" fmla="*/ 407269 w 417211"/>
                    <a:gd name="connsiteY6" fmla="*/ 40383 h 1308745"/>
                    <a:gd name="connsiteX0" fmla="*/ 407269 w 417211"/>
                    <a:gd name="connsiteY0" fmla="*/ 51690 h 1320052"/>
                    <a:gd name="connsiteX1" fmla="*/ 120082 w 417211"/>
                    <a:gd name="connsiteY1" fmla="*/ 58240 h 1320052"/>
                    <a:gd name="connsiteX2" fmla="*/ 0 w 417211"/>
                    <a:gd name="connsiteY2" fmla="*/ 721915 h 1320052"/>
                    <a:gd name="connsiteX3" fmla="*/ 173456 w 417211"/>
                    <a:gd name="connsiteY3" fmla="*/ 1320052 h 1320052"/>
                    <a:gd name="connsiteX4" fmla="*/ 317835 w 417211"/>
                    <a:gd name="connsiteY4" fmla="*/ 1281551 h 1320052"/>
                    <a:gd name="connsiteX5" fmla="*/ 356336 w 417211"/>
                    <a:gd name="connsiteY5" fmla="*/ 655909 h 1320052"/>
                    <a:gd name="connsiteX6" fmla="*/ 407269 w 417211"/>
                    <a:gd name="connsiteY6" fmla="*/ 51690 h 1320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7211" h="1320052">
                      <a:moveTo>
                        <a:pt x="407269" y="51690"/>
                      </a:moveTo>
                      <a:cubicBezTo>
                        <a:pt x="365515" y="10482"/>
                        <a:pt x="241211" y="-43427"/>
                        <a:pt x="120082" y="58240"/>
                      </a:cubicBezTo>
                      <a:cubicBezTo>
                        <a:pt x="-19429" y="347198"/>
                        <a:pt x="28386" y="423432"/>
                        <a:pt x="0" y="721915"/>
                      </a:cubicBezTo>
                      <a:cubicBezTo>
                        <a:pt x="32419" y="921294"/>
                        <a:pt x="115637" y="1120673"/>
                        <a:pt x="173456" y="1320052"/>
                      </a:cubicBezTo>
                      <a:lnTo>
                        <a:pt x="317835" y="1281551"/>
                      </a:lnTo>
                      <a:cubicBezTo>
                        <a:pt x="330669" y="1073004"/>
                        <a:pt x="327627" y="864456"/>
                        <a:pt x="356336" y="655909"/>
                      </a:cubicBezTo>
                      <a:cubicBezTo>
                        <a:pt x="379664" y="439686"/>
                        <a:pt x="441091" y="286963"/>
                        <a:pt x="407269" y="51690"/>
                      </a:cubicBezTo>
                      <a:close/>
                    </a:path>
                  </a:pathLst>
                </a:custGeom>
                <a:solidFill>
                  <a:srgbClr val="AD2E2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3" name="Freeform 692"/>
                <p:cNvSpPr/>
                <p:nvPr/>
              </p:nvSpPr>
              <p:spPr>
                <a:xfrm>
                  <a:off x="2283053" y="4737100"/>
                  <a:ext cx="276064" cy="311079"/>
                </a:xfrm>
                <a:custGeom>
                  <a:avLst/>
                  <a:gdLst>
                    <a:gd name="connsiteX0" fmla="*/ 0 w 270933"/>
                    <a:gd name="connsiteY0" fmla="*/ 76200 h 304800"/>
                    <a:gd name="connsiteX1" fmla="*/ 4233 w 270933"/>
                    <a:gd name="connsiteY1" fmla="*/ 254000 h 304800"/>
                    <a:gd name="connsiteX2" fmla="*/ 76200 w 270933"/>
                    <a:gd name="connsiteY2" fmla="*/ 304800 h 304800"/>
                    <a:gd name="connsiteX3" fmla="*/ 173567 w 270933"/>
                    <a:gd name="connsiteY3" fmla="*/ 300567 h 304800"/>
                    <a:gd name="connsiteX4" fmla="*/ 228600 w 270933"/>
                    <a:gd name="connsiteY4" fmla="*/ 245533 h 304800"/>
                    <a:gd name="connsiteX5" fmla="*/ 228600 w 270933"/>
                    <a:gd name="connsiteY5" fmla="*/ 190500 h 304800"/>
                    <a:gd name="connsiteX6" fmla="*/ 198967 w 270933"/>
                    <a:gd name="connsiteY6" fmla="*/ 122767 h 304800"/>
                    <a:gd name="connsiteX7" fmla="*/ 245533 w 270933"/>
                    <a:gd name="connsiteY7" fmla="*/ 152400 h 304800"/>
                    <a:gd name="connsiteX8" fmla="*/ 270933 w 270933"/>
                    <a:gd name="connsiteY8" fmla="*/ 110067 h 304800"/>
                    <a:gd name="connsiteX9" fmla="*/ 241300 w 270933"/>
                    <a:gd name="connsiteY9" fmla="*/ 76200 h 304800"/>
                    <a:gd name="connsiteX10" fmla="*/ 203200 w 270933"/>
                    <a:gd name="connsiteY10" fmla="*/ 55033 h 304800"/>
                    <a:gd name="connsiteX11" fmla="*/ 148167 w 270933"/>
                    <a:gd name="connsiteY11" fmla="*/ 4233 h 304800"/>
                    <a:gd name="connsiteX12" fmla="*/ 33867 w 270933"/>
                    <a:gd name="connsiteY12" fmla="*/ 0 h 304800"/>
                    <a:gd name="connsiteX13" fmla="*/ 0 w 270933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6425"/>
                    <a:gd name="connsiteX1" fmla="*/ 7180 w 273880"/>
                    <a:gd name="connsiteY1" fmla="*/ 254000 h 306425"/>
                    <a:gd name="connsiteX2" fmla="*/ 79147 w 273880"/>
                    <a:gd name="connsiteY2" fmla="*/ 304800 h 306425"/>
                    <a:gd name="connsiteX3" fmla="*/ 176514 w 273880"/>
                    <a:gd name="connsiteY3" fmla="*/ 300567 h 306425"/>
                    <a:gd name="connsiteX4" fmla="*/ 231547 w 273880"/>
                    <a:gd name="connsiteY4" fmla="*/ 245533 h 306425"/>
                    <a:gd name="connsiteX5" fmla="*/ 231547 w 273880"/>
                    <a:gd name="connsiteY5" fmla="*/ 190500 h 306425"/>
                    <a:gd name="connsiteX6" fmla="*/ 201914 w 273880"/>
                    <a:gd name="connsiteY6" fmla="*/ 122767 h 306425"/>
                    <a:gd name="connsiteX7" fmla="*/ 248480 w 273880"/>
                    <a:gd name="connsiteY7" fmla="*/ 152400 h 306425"/>
                    <a:gd name="connsiteX8" fmla="*/ 273880 w 273880"/>
                    <a:gd name="connsiteY8" fmla="*/ 110067 h 306425"/>
                    <a:gd name="connsiteX9" fmla="*/ 244247 w 273880"/>
                    <a:gd name="connsiteY9" fmla="*/ 76200 h 306425"/>
                    <a:gd name="connsiteX10" fmla="*/ 206147 w 273880"/>
                    <a:gd name="connsiteY10" fmla="*/ 55033 h 306425"/>
                    <a:gd name="connsiteX11" fmla="*/ 151114 w 273880"/>
                    <a:gd name="connsiteY11" fmla="*/ 4233 h 306425"/>
                    <a:gd name="connsiteX12" fmla="*/ 36814 w 273880"/>
                    <a:gd name="connsiteY12" fmla="*/ 0 h 306425"/>
                    <a:gd name="connsiteX13" fmla="*/ 2947 w 273880"/>
                    <a:gd name="connsiteY13" fmla="*/ 76200 h 306425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6064"/>
                    <a:gd name="connsiteY0" fmla="*/ 76200 h 311079"/>
                    <a:gd name="connsiteX1" fmla="*/ 7180 w 276064"/>
                    <a:gd name="connsiteY1" fmla="*/ 254000 h 311079"/>
                    <a:gd name="connsiteX2" fmla="*/ 79147 w 276064"/>
                    <a:gd name="connsiteY2" fmla="*/ 304800 h 311079"/>
                    <a:gd name="connsiteX3" fmla="*/ 176514 w 276064"/>
                    <a:gd name="connsiteY3" fmla="*/ 300567 h 311079"/>
                    <a:gd name="connsiteX4" fmla="*/ 231547 w 276064"/>
                    <a:gd name="connsiteY4" fmla="*/ 245533 h 311079"/>
                    <a:gd name="connsiteX5" fmla="*/ 231547 w 276064"/>
                    <a:gd name="connsiteY5" fmla="*/ 190500 h 311079"/>
                    <a:gd name="connsiteX6" fmla="*/ 201914 w 276064"/>
                    <a:gd name="connsiteY6" fmla="*/ 122767 h 311079"/>
                    <a:gd name="connsiteX7" fmla="*/ 248480 w 276064"/>
                    <a:gd name="connsiteY7" fmla="*/ 152400 h 311079"/>
                    <a:gd name="connsiteX8" fmla="*/ 273880 w 276064"/>
                    <a:gd name="connsiteY8" fmla="*/ 110067 h 311079"/>
                    <a:gd name="connsiteX9" fmla="*/ 244247 w 276064"/>
                    <a:gd name="connsiteY9" fmla="*/ 76200 h 311079"/>
                    <a:gd name="connsiteX10" fmla="*/ 206147 w 276064"/>
                    <a:gd name="connsiteY10" fmla="*/ 55033 h 311079"/>
                    <a:gd name="connsiteX11" fmla="*/ 151114 w 276064"/>
                    <a:gd name="connsiteY11" fmla="*/ 4233 h 311079"/>
                    <a:gd name="connsiteX12" fmla="*/ 36814 w 276064"/>
                    <a:gd name="connsiteY12" fmla="*/ 0 h 311079"/>
                    <a:gd name="connsiteX13" fmla="*/ 2947 w 276064"/>
                    <a:gd name="connsiteY13" fmla="*/ 76200 h 311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6064" h="311079">
                      <a:moveTo>
                        <a:pt x="2947" y="76200"/>
                      </a:moveTo>
                      <a:cubicBezTo>
                        <a:pt x="4358" y="135467"/>
                        <a:pt x="-6931" y="193145"/>
                        <a:pt x="7180" y="254000"/>
                      </a:cubicBezTo>
                      <a:cubicBezTo>
                        <a:pt x="26407" y="280458"/>
                        <a:pt x="45633" y="298980"/>
                        <a:pt x="79147" y="304800"/>
                      </a:cubicBezTo>
                      <a:cubicBezTo>
                        <a:pt x="111603" y="309739"/>
                        <a:pt x="140883" y="317853"/>
                        <a:pt x="176514" y="300567"/>
                      </a:cubicBezTo>
                      <a:cubicBezTo>
                        <a:pt x="194858" y="282222"/>
                        <a:pt x="214791" y="268640"/>
                        <a:pt x="231547" y="245533"/>
                      </a:cubicBezTo>
                      <a:cubicBezTo>
                        <a:pt x="231547" y="227189"/>
                        <a:pt x="241072" y="212019"/>
                        <a:pt x="231547" y="190500"/>
                      </a:cubicBezTo>
                      <a:lnTo>
                        <a:pt x="201914" y="122767"/>
                      </a:lnTo>
                      <a:lnTo>
                        <a:pt x="248480" y="152400"/>
                      </a:lnTo>
                      <a:cubicBezTo>
                        <a:pt x="279172" y="147814"/>
                        <a:pt x="278113" y="125765"/>
                        <a:pt x="273880" y="110067"/>
                      </a:cubicBezTo>
                      <a:lnTo>
                        <a:pt x="244247" y="76200"/>
                      </a:lnTo>
                      <a:lnTo>
                        <a:pt x="206147" y="55033"/>
                      </a:lnTo>
                      <a:lnTo>
                        <a:pt x="151114" y="4233"/>
                      </a:lnTo>
                      <a:lnTo>
                        <a:pt x="36814" y="0"/>
                      </a:lnTo>
                      <a:lnTo>
                        <a:pt x="2947" y="76200"/>
                      </a:ln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4" name="Freeform 693"/>
                <p:cNvSpPr/>
                <p:nvPr/>
              </p:nvSpPr>
              <p:spPr>
                <a:xfrm rot="20352896">
                  <a:off x="2230191" y="4675283"/>
                  <a:ext cx="278263" cy="1385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62" name="Group 661"/>
              <p:cNvGrpSpPr/>
              <p:nvPr/>
            </p:nvGrpSpPr>
            <p:grpSpPr>
              <a:xfrm rot="877532">
                <a:off x="2030295" y="3406990"/>
                <a:ext cx="455597" cy="1580732"/>
                <a:chOff x="2103520" y="3467447"/>
                <a:chExt cx="455597" cy="1580732"/>
              </a:xfrm>
            </p:grpSpPr>
            <p:sp>
              <p:nvSpPr>
                <p:cNvPr id="689" name="Freeform 688"/>
                <p:cNvSpPr/>
                <p:nvPr/>
              </p:nvSpPr>
              <p:spPr>
                <a:xfrm>
                  <a:off x="2103520" y="3467447"/>
                  <a:ext cx="417211" cy="1320052"/>
                </a:xfrm>
                <a:custGeom>
                  <a:avLst/>
                  <a:gdLst>
                    <a:gd name="connsiteX0" fmla="*/ 693019 w 693019"/>
                    <a:gd name="connsiteY0" fmla="*/ 0 h 1366787"/>
                    <a:gd name="connsiteX1" fmla="*/ 250257 w 693019"/>
                    <a:gd name="connsiteY1" fmla="*/ 19250 h 1366787"/>
                    <a:gd name="connsiteX2" fmla="*/ 0 w 693019"/>
                    <a:gd name="connsiteY2" fmla="*/ 943275 h 1366787"/>
                    <a:gd name="connsiteX3" fmla="*/ 192506 w 693019"/>
                    <a:gd name="connsiteY3" fmla="*/ 1366787 h 1366787"/>
                    <a:gd name="connsiteX4" fmla="*/ 336885 w 693019"/>
                    <a:gd name="connsiteY4" fmla="*/ 1328286 h 1366787"/>
                    <a:gd name="connsiteX5" fmla="*/ 375386 w 693019"/>
                    <a:gd name="connsiteY5" fmla="*/ 702644 h 1366787"/>
                    <a:gd name="connsiteX6" fmla="*/ 693019 w 693019"/>
                    <a:gd name="connsiteY6" fmla="*/ 0 h 1366787"/>
                    <a:gd name="connsiteX0" fmla="*/ 537444 w 537444"/>
                    <a:gd name="connsiteY0" fmla="*/ 0 h 1347737"/>
                    <a:gd name="connsiteX1" fmla="*/ 250257 w 537444"/>
                    <a:gd name="connsiteY1" fmla="*/ 2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8333 h 1356070"/>
                    <a:gd name="connsiteX1" fmla="*/ 250257 w 537444"/>
                    <a:gd name="connsiteY1" fmla="*/ 8533 h 1356070"/>
                    <a:gd name="connsiteX2" fmla="*/ 0 w 537444"/>
                    <a:gd name="connsiteY2" fmla="*/ 932558 h 1356070"/>
                    <a:gd name="connsiteX3" fmla="*/ 192506 w 537444"/>
                    <a:gd name="connsiteY3" fmla="*/ 1356070 h 1356070"/>
                    <a:gd name="connsiteX4" fmla="*/ 336885 w 537444"/>
                    <a:gd name="connsiteY4" fmla="*/ 1317569 h 1356070"/>
                    <a:gd name="connsiteX5" fmla="*/ 375386 w 537444"/>
                    <a:gd name="connsiteY5" fmla="*/ 691927 h 1356070"/>
                    <a:gd name="connsiteX6" fmla="*/ 537444 w 537444"/>
                    <a:gd name="connsiteY6" fmla="*/ 8333 h 1356070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37444 w 537444"/>
                    <a:gd name="connsiteY0" fmla="*/ 0 h 1347737"/>
                    <a:gd name="connsiteX1" fmla="*/ 228032 w 537444"/>
                    <a:gd name="connsiteY1" fmla="*/ 38300 h 1347737"/>
                    <a:gd name="connsiteX2" fmla="*/ 0 w 537444"/>
                    <a:gd name="connsiteY2" fmla="*/ 924225 h 1347737"/>
                    <a:gd name="connsiteX3" fmla="*/ 192506 w 537444"/>
                    <a:gd name="connsiteY3" fmla="*/ 1347737 h 1347737"/>
                    <a:gd name="connsiteX4" fmla="*/ 336885 w 537444"/>
                    <a:gd name="connsiteY4" fmla="*/ 1309236 h 1347737"/>
                    <a:gd name="connsiteX5" fmla="*/ 375386 w 537444"/>
                    <a:gd name="connsiteY5" fmla="*/ 683594 h 1347737"/>
                    <a:gd name="connsiteX6" fmla="*/ 537444 w 53744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518394 w 518394"/>
                    <a:gd name="connsiteY0" fmla="*/ 0 h 1347737"/>
                    <a:gd name="connsiteX1" fmla="*/ 208982 w 518394"/>
                    <a:gd name="connsiteY1" fmla="*/ 38300 h 1347737"/>
                    <a:gd name="connsiteX2" fmla="*/ 0 w 518394"/>
                    <a:gd name="connsiteY2" fmla="*/ 749600 h 1347737"/>
                    <a:gd name="connsiteX3" fmla="*/ 173456 w 518394"/>
                    <a:gd name="connsiteY3" fmla="*/ 1347737 h 1347737"/>
                    <a:gd name="connsiteX4" fmla="*/ 317835 w 518394"/>
                    <a:gd name="connsiteY4" fmla="*/ 1309236 h 1347737"/>
                    <a:gd name="connsiteX5" fmla="*/ 356336 w 518394"/>
                    <a:gd name="connsiteY5" fmla="*/ 683594 h 1347737"/>
                    <a:gd name="connsiteX6" fmla="*/ 518394 w 518394"/>
                    <a:gd name="connsiteY6" fmla="*/ 0 h 1347737"/>
                    <a:gd name="connsiteX0" fmla="*/ 473944 w 473944"/>
                    <a:gd name="connsiteY0" fmla="*/ 4033 h 1320020"/>
                    <a:gd name="connsiteX1" fmla="*/ 208982 w 473944"/>
                    <a:gd name="connsiteY1" fmla="*/ 10583 h 1320020"/>
                    <a:gd name="connsiteX2" fmla="*/ 0 w 473944"/>
                    <a:gd name="connsiteY2" fmla="*/ 721883 h 1320020"/>
                    <a:gd name="connsiteX3" fmla="*/ 173456 w 473944"/>
                    <a:gd name="connsiteY3" fmla="*/ 1320020 h 1320020"/>
                    <a:gd name="connsiteX4" fmla="*/ 317835 w 473944"/>
                    <a:gd name="connsiteY4" fmla="*/ 1281519 h 1320020"/>
                    <a:gd name="connsiteX5" fmla="*/ 356336 w 473944"/>
                    <a:gd name="connsiteY5" fmla="*/ 655877 h 1320020"/>
                    <a:gd name="connsiteX6" fmla="*/ 473944 w 473944"/>
                    <a:gd name="connsiteY6" fmla="*/ 4033 h 1320020"/>
                    <a:gd name="connsiteX0" fmla="*/ 426319 w 426319"/>
                    <a:gd name="connsiteY0" fmla="*/ 6077 h 1318889"/>
                    <a:gd name="connsiteX1" fmla="*/ 208982 w 426319"/>
                    <a:gd name="connsiteY1" fmla="*/ 9452 h 1318889"/>
                    <a:gd name="connsiteX2" fmla="*/ 0 w 426319"/>
                    <a:gd name="connsiteY2" fmla="*/ 720752 h 1318889"/>
                    <a:gd name="connsiteX3" fmla="*/ 173456 w 426319"/>
                    <a:gd name="connsiteY3" fmla="*/ 1318889 h 1318889"/>
                    <a:gd name="connsiteX4" fmla="*/ 317835 w 426319"/>
                    <a:gd name="connsiteY4" fmla="*/ 1280388 h 1318889"/>
                    <a:gd name="connsiteX5" fmla="*/ 356336 w 426319"/>
                    <a:gd name="connsiteY5" fmla="*/ 654746 h 1318889"/>
                    <a:gd name="connsiteX6" fmla="*/ 426319 w 426319"/>
                    <a:gd name="connsiteY6" fmla="*/ 6077 h 1318889"/>
                    <a:gd name="connsiteX0" fmla="*/ 426319 w 426319"/>
                    <a:gd name="connsiteY0" fmla="*/ 0 h 1312812"/>
                    <a:gd name="connsiteX1" fmla="*/ 120082 w 426319"/>
                    <a:gd name="connsiteY1" fmla="*/ 51000 h 1312812"/>
                    <a:gd name="connsiteX2" fmla="*/ 0 w 426319"/>
                    <a:gd name="connsiteY2" fmla="*/ 714675 h 1312812"/>
                    <a:gd name="connsiteX3" fmla="*/ 173456 w 426319"/>
                    <a:gd name="connsiteY3" fmla="*/ 1312812 h 1312812"/>
                    <a:gd name="connsiteX4" fmla="*/ 317835 w 426319"/>
                    <a:gd name="connsiteY4" fmla="*/ 1274311 h 1312812"/>
                    <a:gd name="connsiteX5" fmla="*/ 356336 w 426319"/>
                    <a:gd name="connsiteY5" fmla="*/ 648669 h 1312812"/>
                    <a:gd name="connsiteX6" fmla="*/ 426319 w 426319"/>
                    <a:gd name="connsiteY6" fmla="*/ 0 h 1312812"/>
                    <a:gd name="connsiteX0" fmla="*/ 426319 w 426319"/>
                    <a:gd name="connsiteY0" fmla="*/ 12600 h 1325412"/>
                    <a:gd name="connsiteX1" fmla="*/ 120082 w 426319"/>
                    <a:gd name="connsiteY1" fmla="*/ 63600 h 1325412"/>
                    <a:gd name="connsiteX2" fmla="*/ 0 w 426319"/>
                    <a:gd name="connsiteY2" fmla="*/ 727275 h 1325412"/>
                    <a:gd name="connsiteX3" fmla="*/ 173456 w 426319"/>
                    <a:gd name="connsiteY3" fmla="*/ 1325412 h 1325412"/>
                    <a:gd name="connsiteX4" fmla="*/ 317835 w 426319"/>
                    <a:gd name="connsiteY4" fmla="*/ 1286911 h 1325412"/>
                    <a:gd name="connsiteX5" fmla="*/ 356336 w 426319"/>
                    <a:gd name="connsiteY5" fmla="*/ 661269 h 1325412"/>
                    <a:gd name="connsiteX6" fmla="*/ 426319 w 426319"/>
                    <a:gd name="connsiteY6" fmla="*/ 12600 h 1325412"/>
                    <a:gd name="connsiteX0" fmla="*/ 426319 w 434500"/>
                    <a:gd name="connsiteY0" fmla="*/ 12600 h 1325412"/>
                    <a:gd name="connsiteX1" fmla="*/ 120082 w 434500"/>
                    <a:gd name="connsiteY1" fmla="*/ 63600 h 1325412"/>
                    <a:gd name="connsiteX2" fmla="*/ 0 w 434500"/>
                    <a:gd name="connsiteY2" fmla="*/ 727275 h 1325412"/>
                    <a:gd name="connsiteX3" fmla="*/ 173456 w 434500"/>
                    <a:gd name="connsiteY3" fmla="*/ 1325412 h 1325412"/>
                    <a:gd name="connsiteX4" fmla="*/ 317835 w 434500"/>
                    <a:gd name="connsiteY4" fmla="*/ 1286911 h 1325412"/>
                    <a:gd name="connsiteX5" fmla="*/ 356336 w 434500"/>
                    <a:gd name="connsiteY5" fmla="*/ 661269 h 1325412"/>
                    <a:gd name="connsiteX6" fmla="*/ 426319 w 434500"/>
                    <a:gd name="connsiteY6" fmla="*/ 12600 h 1325412"/>
                    <a:gd name="connsiteX0" fmla="*/ 407269 w 417211"/>
                    <a:gd name="connsiteY0" fmla="*/ 40383 h 1308745"/>
                    <a:gd name="connsiteX1" fmla="*/ 120082 w 417211"/>
                    <a:gd name="connsiteY1" fmla="*/ 46933 h 1308745"/>
                    <a:gd name="connsiteX2" fmla="*/ 0 w 417211"/>
                    <a:gd name="connsiteY2" fmla="*/ 710608 h 1308745"/>
                    <a:gd name="connsiteX3" fmla="*/ 173456 w 417211"/>
                    <a:gd name="connsiteY3" fmla="*/ 1308745 h 1308745"/>
                    <a:gd name="connsiteX4" fmla="*/ 317835 w 417211"/>
                    <a:gd name="connsiteY4" fmla="*/ 1270244 h 1308745"/>
                    <a:gd name="connsiteX5" fmla="*/ 356336 w 417211"/>
                    <a:gd name="connsiteY5" fmla="*/ 644602 h 1308745"/>
                    <a:gd name="connsiteX6" fmla="*/ 407269 w 417211"/>
                    <a:gd name="connsiteY6" fmla="*/ 40383 h 1308745"/>
                    <a:gd name="connsiteX0" fmla="*/ 407269 w 417211"/>
                    <a:gd name="connsiteY0" fmla="*/ 51690 h 1320052"/>
                    <a:gd name="connsiteX1" fmla="*/ 120082 w 417211"/>
                    <a:gd name="connsiteY1" fmla="*/ 58240 h 1320052"/>
                    <a:gd name="connsiteX2" fmla="*/ 0 w 417211"/>
                    <a:gd name="connsiteY2" fmla="*/ 721915 h 1320052"/>
                    <a:gd name="connsiteX3" fmla="*/ 173456 w 417211"/>
                    <a:gd name="connsiteY3" fmla="*/ 1320052 h 1320052"/>
                    <a:gd name="connsiteX4" fmla="*/ 317835 w 417211"/>
                    <a:gd name="connsiteY4" fmla="*/ 1281551 h 1320052"/>
                    <a:gd name="connsiteX5" fmla="*/ 356336 w 417211"/>
                    <a:gd name="connsiteY5" fmla="*/ 655909 h 1320052"/>
                    <a:gd name="connsiteX6" fmla="*/ 407269 w 417211"/>
                    <a:gd name="connsiteY6" fmla="*/ 51690 h 1320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7211" h="1320052">
                      <a:moveTo>
                        <a:pt x="407269" y="51690"/>
                      </a:moveTo>
                      <a:cubicBezTo>
                        <a:pt x="365515" y="10482"/>
                        <a:pt x="241211" y="-43427"/>
                        <a:pt x="120082" y="58240"/>
                      </a:cubicBezTo>
                      <a:cubicBezTo>
                        <a:pt x="-19429" y="347198"/>
                        <a:pt x="28386" y="423432"/>
                        <a:pt x="0" y="721915"/>
                      </a:cubicBezTo>
                      <a:cubicBezTo>
                        <a:pt x="32419" y="921294"/>
                        <a:pt x="115637" y="1120673"/>
                        <a:pt x="173456" y="1320052"/>
                      </a:cubicBezTo>
                      <a:lnTo>
                        <a:pt x="317835" y="1281551"/>
                      </a:lnTo>
                      <a:cubicBezTo>
                        <a:pt x="330669" y="1073004"/>
                        <a:pt x="327627" y="864456"/>
                        <a:pt x="356336" y="655909"/>
                      </a:cubicBezTo>
                      <a:cubicBezTo>
                        <a:pt x="379664" y="439686"/>
                        <a:pt x="441091" y="286963"/>
                        <a:pt x="407269" y="51690"/>
                      </a:cubicBezTo>
                      <a:close/>
                    </a:path>
                  </a:pathLst>
                </a:custGeom>
                <a:solidFill>
                  <a:srgbClr val="AD2E2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0" name="Freeform 689"/>
                <p:cNvSpPr/>
                <p:nvPr/>
              </p:nvSpPr>
              <p:spPr>
                <a:xfrm>
                  <a:off x="2283053" y="4737100"/>
                  <a:ext cx="276064" cy="311079"/>
                </a:xfrm>
                <a:custGeom>
                  <a:avLst/>
                  <a:gdLst>
                    <a:gd name="connsiteX0" fmla="*/ 0 w 270933"/>
                    <a:gd name="connsiteY0" fmla="*/ 76200 h 304800"/>
                    <a:gd name="connsiteX1" fmla="*/ 4233 w 270933"/>
                    <a:gd name="connsiteY1" fmla="*/ 254000 h 304800"/>
                    <a:gd name="connsiteX2" fmla="*/ 76200 w 270933"/>
                    <a:gd name="connsiteY2" fmla="*/ 304800 h 304800"/>
                    <a:gd name="connsiteX3" fmla="*/ 173567 w 270933"/>
                    <a:gd name="connsiteY3" fmla="*/ 300567 h 304800"/>
                    <a:gd name="connsiteX4" fmla="*/ 228600 w 270933"/>
                    <a:gd name="connsiteY4" fmla="*/ 245533 h 304800"/>
                    <a:gd name="connsiteX5" fmla="*/ 228600 w 270933"/>
                    <a:gd name="connsiteY5" fmla="*/ 190500 h 304800"/>
                    <a:gd name="connsiteX6" fmla="*/ 198967 w 270933"/>
                    <a:gd name="connsiteY6" fmla="*/ 122767 h 304800"/>
                    <a:gd name="connsiteX7" fmla="*/ 245533 w 270933"/>
                    <a:gd name="connsiteY7" fmla="*/ 152400 h 304800"/>
                    <a:gd name="connsiteX8" fmla="*/ 270933 w 270933"/>
                    <a:gd name="connsiteY8" fmla="*/ 110067 h 304800"/>
                    <a:gd name="connsiteX9" fmla="*/ 241300 w 270933"/>
                    <a:gd name="connsiteY9" fmla="*/ 76200 h 304800"/>
                    <a:gd name="connsiteX10" fmla="*/ 203200 w 270933"/>
                    <a:gd name="connsiteY10" fmla="*/ 55033 h 304800"/>
                    <a:gd name="connsiteX11" fmla="*/ 148167 w 270933"/>
                    <a:gd name="connsiteY11" fmla="*/ 4233 h 304800"/>
                    <a:gd name="connsiteX12" fmla="*/ 33867 w 270933"/>
                    <a:gd name="connsiteY12" fmla="*/ 0 h 304800"/>
                    <a:gd name="connsiteX13" fmla="*/ 0 w 270933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4800"/>
                    <a:gd name="connsiteX1" fmla="*/ 7180 w 273880"/>
                    <a:gd name="connsiteY1" fmla="*/ 254000 h 304800"/>
                    <a:gd name="connsiteX2" fmla="*/ 79147 w 273880"/>
                    <a:gd name="connsiteY2" fmla="*/ 304800 h 304800"/>
                    <a:gd name="connsiteX3" fmla="*/ 176514 w 273880"/>
                    <a:gd name="connsiteY3" fmla="*/ 300567 h 304800"/>
                    <a:gd name="connsiteX4" fmla="*/ 231547 w 273880"/>
                    <a:gd name="connsiteY4" fmla="*/ 245533 h 304800"/>
                    <a:gd name="connsiteX5" fmla="*/ 231547 w 273880"/>
                    <a:gd name="connsiteY5" fmla="*/ 190500 h 304800"/>
                    <a:gd name="connsiteX6" fmla="*/ 201914 w 273880"/>
                    <a:gd name="connsiteY6" fmla="*/ 122767 h 304800"/>
                    <a:gd name="connsiteX7" fmla="*/ 248480 w 273880"/>
                    <a:gd name="connsiteY7" fmla="*/ 152400 h 304800"/>
                    <a:gd name="connsiteX8" fmla="*/ 273880 w 273880"/>
                    <a:gd name="connsiteY8" fmla="*/ 110067 h 304800"/>
                    <a:gd name="connsiteX9" fmla="*/ 244247 w 273880"/>
                    <a:gd name="connsiteY9" fmla="*/ 76200 h 304800"/>
                    <a:gd name="connsiteX10" fmla="*/ 206147 w 273880"/>
                    <a:gd name="connsiteY10" fmla="*/ 55033 h 304800"/>
                    <a:gd name="connsiteX11" fmla="*/ 151114 w 273880"/>
                    <a:gd name="connsiteY11" fmla="*/ 4233 h 304800"/>
                    <a:gd name="connsiteX12" fmla="*/ 36814 w 273880"/>
                    <a:gd name="connsiteY12" fmla="*/ 0 h 304800"/>
                    <a:gd name="connsiteX13" fmla="*/ 2947 w 273880"/>
                    <a:gd name="connsiteY13" fmla="*/ 76200 h 304800"/>
                    <a:gd name="connsiteX0" fmla="*/ 2947 w 273880"/>
                    <a:gd name="connsiteY0" fmla="*/ 76200 h 306425"/>
                    <a:gd name="connsiteX1" fmla="*/ 7180 w 273880"/>
                    <a:gd name="connsiteY1" fmla="*/ 254000 h 306425"/>
                    <a:gd name="connsiteX2" fmla="*/ 79147 w 273880"/>
                    <a:gd name="connsiteY2" fmla="*/ 304800 h 306425"/>
                    <a:gd name="connsiteX3" fmla="*/ 176514 w 273880"/>
                    <a:gd name="connsiteY3" fmla="*/ 300567 h 306425"/>
                    <a:gd name="connsiteX4" fmla="*/ 231547 w 273880"/>
                    <a:gd name="connsiteY4" fmla="*/ 245533 h 306425"/>
                    <a:gd name="connsiteX5" fmla="*/ 231547 w 273880"/>
                    <a:gd name="connsiteY5" fmla="*/ 190500 h 306425"/>
                    <a:gd name="connsiteX6" fmla="*/ 201914 w 273880"/>
                    <a:gd name="connsiteY6" fmla="*/ 122767 h 306425"/>
                    <a:gd name="connsiteX7" fmla="*/ 248480 w 273880"/>
                    <a:gd name="connsiteY7" fmla="*/ 152400 h 306425"/>
                    <a:gd name="connsiteX8" fmla="*/ 273880 w 273880"/>
                    <a:gd name="connsiteY8" fmla="*/ 110067 h 306425"/>
                    <a:gd name="connsiteX9" fmla="*/ 244247 w 273880"/>
                    <a:gd name="connsiteY9" fmla="*/ 76200 h 306425"/>
                    <a:gd name="connsiteX10" fmla="*/ 206147 w 273880"/>
                    <a:gd name="connsiteY10" fmla="*/ 55033 h 306425"/>
                    <a:gd name="connsiteX11" fmla="*/ 151114 w 273880"/>
                    <a:gd name="connsiteY11" fmla="*/ 4233 h 306425"/>
                    <a:gd name="connsiteX12" fmla="*/ 36814 w 273880"/>
                    <a:gd name="connsiteY12" fmla="*/ 0 h 306425"/>
                    <a:gd name="connsiteX13" fmla="*/ 2947 w 273880"/>
                    <a:gd name="connsiteY13" fmla="*/ 76200 h 306425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3880"/>
                    <a:gd name="connsiteY0" fmla="*/ 76200 h 311079"/>
                    <a:gd name="connsiteX1" fmla="*/ 7180 w 273880"/>
                    <a:gd name="connsiteY1" fmla="*/ 254000 h 311079"/>
                    <a:gd name="connsiteX2" fmla="*/ 79147 w 273880"/>
                    <a:gd name="connsiteY2" fmla="*/ 304800 h 311079"/>
                    <a:gd name="connsiteX3" fmla="*/ 176514 w 273880"/>
                    <a:gd name="connsiteY3" fmla="*/ 300567 h 311079"/>
                    <a:gd name="connsiteX4" fmla="*/ 231547 w 273880"/>
                    <a:gd name="connsiteY4" fmla="*/ 245533 h 311079"/>
                    <a:gd name="connsiteX5" fmla="*/ 231547 w 273880"/>
                    <a:gd name="connsiteY5" fmla="*/ 190500 h 311079"/>
                    <a:gd name="connsiteX6" fmla="*/ 201914 w 273880"/>
                    <a:gd name="connsiteY6" fmla="*/ 122767 h 311079"/>
                    <a:gd name="connsiteX7" fmla="*/ 248480 w 273880"/>
                    <a:gd name="connsiteY7" fmla="*/ 152400 h 311079"/>
                    <a:gd name="connsiteX8" fmla="*/ 273880 w 273880"/>
                    <a:gd name="connsiteY8" fmla="*/ 110067 h 311079"/>
                    <a:gd name="connsiteX9" fmla="*/ 244247 w 273880"/>
                    <a:gd name="connsiteY9" fmla="*/ 76200 h 311079"/>
                    <a:gd name="connsiteX10" fmla="*/ 206147 w 273880"/>
                    <a:gd name="connsiteY10" fmla="*/ 55033 h 311079"/>
                    <a:gd name="connsiteX11" fmla="*/ 151114 w 273880"/>
                    <a:gd name="connsiteY11" fmla="*/ 4233 h 311079"/>
                    <a:gd name="connsiteX12" fmla="*/ 36814 w 273880"/>
                    <a:gd name="connsiteY12" fmla="*/ 0 h 311079"/>
                    <a:gd name="connsiteX13" fmla="*/ 2947 w 273880"/>
                    <a:gd name="connsiteY13" fmla="*/ 76200 h 311079"/>
                    <a:gd name="connsiteX0" fmla="*/ 2947 w 276064"/>
                    <a:gd name="connsiteY0" fmla="*/ 76200 h 311079"/>
                    <a:gd name="connsiteX1" fmla="*/ 7180 w 276064"/>
                    <a:gd name="connsiteY1" fmla="*/ 254000 h 311079"/>
                    <a:gd name="connsiteX2" fmla="*/ 79147 w 276064"/>
                    <a:gd name="connsiteY2" fmla="*/ 304800 h 311079"/>
                    <a:gd name="connsiteX3" fmla="*/ 176514 w 276064"/>
                    <a:gd name="connsiteY3" fmla="*/ 300567 h 311079"/>
                    <a:gd name="connsiteX4" fmla="*/ 231547 w 276064"/>
                    <a:gd name="connsiteY4" fmla="*/ 245533 h 311079"/>
                    <a:gd name="connsiteX5" fmla="*/ 231547 w 276064"/>
                    <a:gd name="connsiteY5" fmla="*/ 190500 h 311079"/>
                    <a:gd name="connsiteX6" fmla="*/ 201914 w 276064"/>
                    <a:gd name="connsiteY6" fmla="*/ 122767 h 311079"/>
                    <a:gd name="connsiteX7" fmla="*/ 248480 w 276064"/>
                    <a:gd name="connsiteY7" fmla="*/ 152400 h 311079"/>
                    <a:gd name="connsiteX8" fmla="*/ 273880 w 276064"/>
                    <a:gd name="connsiteY8" fmla="*/ 110067 h 311079"/>
                    <a:gd name="connsiteX9" fmla="*/ 244247 w 276064"/>
                    <a:gd name="connsiteY9" fmla="*/ 76200 h 311079"/>
                    <a:gd name="connsiteX10" fmla="*/ 206147 w 276064"/>
                    <a:gd name="connsiteY10" fmla="*/ 55033 h 311079"/>
                    <a:gd name="connsiteX11" fmla="*/ 151114 w 276064"/>
                    <a:gd name="connsiteY11" fmla="*/ 4233 h 311079"/>
                    <a:gd name="connsiteX12" fmla="*/ 36814 w 276064"/>
                    <a:gd name="connsiteY12" fmla="*/ 0 h 311079"/>
                    <a:gd name="connsiteX13" fmla="*/ 2947 w 276064"/>
                    <a:gd name="connsiteY13" fmla="*/ 76200 h 311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6064" h="311079">
                      <a:moveTo>
                        <a:pt x="2947" y="76200"/>
                      </a:moveTo>
                      <a:cubicBezTo>
                        <a:pt x="4358" y="135467"/>
                        <a:pt x="-6931" y="193145"/>
                        <a:pt x="7180" y="254000"/>
                      </a:cubicBezTo>
                      <a:cubicBezTo>
                        <a:pt x="26407" y="280458"/>
                        <a:pt x="45633" y="298980"/>
                        <a:pt x="79147" y="304800"/>
                      </a:cubicBezTo>
                      <a:cubicBezTo>
                        <a:pt x="111603" y="309739"/>
                        <a:pt x="140883" y="317853"/>
                        <a:pt x="176514" y="300567"/>
                      </a:cubicBezTo>
                      <a:cubicBezTo>
                        <a:pt x="194858" y="282222"/>
                        <a:pt x="214791" y="268640"/>
                        <a:pt x="231547" y="245533"/>
                      </a:cubicBezTo>
                      <a:cubicBezTo>
                        <a:pt x="231547" y="227189"/>
                        <a:pt x="241072" y="212019"/>
                        <a:pt x="231547" y="190500"/>
                      </a:cubicBezTo>
                      <a:lnTo>
                        <a:pt x="201914" y="122767"/>
                      </a:lnTo>
                      <a:lnTo>
                        <a:pt x="248480" y="152400"/>
                      </a:lnTo>
                      <a:cubicBezTo>
                        <a:pt x="279172" y="147814"/>
                        <a:pt x="278113" y="125765"/>
                        <a:pt x="273880" y="110067"/>
                      </a:cubicBezTo>
                      <a:lnTo>
                        <a:pt x="244247" y="76200"/>
                      </a:lnTo>
                      <a:lnTo>
                        <a:pt x="206147" y="55033"/>
                      </a:lnTo>
                      <a:lnTo>
                        <a:pt x="151114" y="4233"/>
                      </a:lnTo>
                      <a:lnTo>
                        <a:pt x="36814" y="0"/>
                      </a:lnTo>
                      <a:lnTo>
                        <a:pt x="2947" y="76200"/>
                      </a:ln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1" name="Freeform 690"/>
                <p:cNvSpPr/>
                <p:nvPr/>
              </p:nvSpPr>
              <p:spPr>
                <a:xfrm rot="20352896">
                  <a:off x="2230191" y="4675283"/>
                  <a:ext cx="278263" cy="138592"/>
                </a:xfrm>
                <a:custGeom>
                  <a:avLst/>
                  <a:gdLst>
                    <a:gd name="connsiteX0" fmla="*/ 0 w 1587500"/>
                    <a:gd name="connsiteY0" fmla="*/ 158750 h 438150"/>
                    <a:gd name="connsiteX1" fmla="*/ 114300 w 1587500"/>
                    <a:gd name="connsiteY1" fmla="*/ 368300 h 438150"/>
                    <a:gd name="connsiteX2" fmla="*/ 812800 w 1587500"/>
                    <a:gd name="connsiteY2" fmla="*/ 317500 h 438150"/>
                    <a:gd name="connsiteX3" fmla="*/ 1473200 w 1587500"/>
                    <a:gd name="connsiteY3" fmla="*/ 438150 h 438150"/>
                    <a:gd name="connsiteX4" fmla="*/ 1587500 w 1587500"/>
                    <a:gd name="connsiteY4" fmla="*/ 209550 h 438150"/>
                    <a:gd name="connsiteX5" fmla="*/ 768350 w 1587500"/>
                    <a:gd name="connsiteY5" fmla="*/ 0 h 438150"/>
                    <a:gd name="connsiteX6" fmla="*/ 0 w 1587500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0241 w 1607741"/>
                    <a:gd name="connsiteY0" fmla="*/ 158750 h 438150"/>
                    <a:gd name="connsiteX1" fmla="*/ 134541 w 1607741"/>
                    <a:gd name="connsiteY1" fmla="*/ 368300 h 438150"/>
                    <a:gd name="connsiteX2" fmla="*/ 833041 w 1607741"/>
                    <a:gd name="connsiteY2" fmla="*/ 317500 h 438150"/>
                    <a:gd name="connsiteX3" fmla="*/ 1493441 w 1607741"/>
                    <a:gd name="connsiteY3" fmla="*/ 438150 h 438150"/>
                    <a:gd name="connsiteX4" fmla="*/ 1607741 w 1607741"/>
                    <a:gd name="connsiteY4" fmla="*/ 209550 h 438150"/>
                    <a:gd name="connsiteX5" fmla="*/ 788591 w 1607741"/>
                    <a:gd name="connsiteY5" fmla="*/ 0 h 438150"/>
                    <a:gd name="connsiteX6" fmla="*/ 20241 w 1607741"/>
                    <a:gd name="connsiteY6" fmla="*/ 158750 h 438150"/>
                    <a:gd name="connsiteX0" fmla="*/ 24453 w 1575970"/>
                    <a:gd name="connsiteY0" fmla="*/ 146050 h 438150"/>
                    <a:gd name="connsiteX1" fmla="*/ 102770 w 1575970"/>
                    <a:gd name="connsiteY1" fmla="*/ 368300 h 438150"/>
                    <a:gd name="connsiteX2" fmla="*/ 801270 w 1575970"/>
                    <a:gd name="connsiteY2" fmla="*/ 317500 h 438150"/>
                    <a:gd name="connsiteX3" fmla="*/ 1461670 w 1575970"/>
                    <a:gd name="connsiteY3" fmla="*/ 438150 h 438150"/>
                    <a:gd name="connsiteX4" fmla="*/ 1575970 w 1575970"/>
                    <a:gd name="connsiteY4" fmla="*/ 209550 h 438150"/>
                    <a:gd name="connsiteX5" fmla="*/ 756820 w 1575970"/>
                    <a:gd name="connsiteY5" fmla="*/ 0 h 438150"/>
                    <a:gd name="connsiteX6" fmla="*/ 24453 w 1575970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8150"/>
                    <a:gd name="connsiteX1" fmla="*/ 107424 w 1580624"/>
                    <a:gd name="connsiteY1" fmla="*/ 368300 h 438150"/>
                    <a:gd name="connsiteX2" fmla="*/ 805924 w 1580624"/>
                    <a:gd name="connsiteY2" fmla="*/ 317500 h 438150"/>
                    <a:gd name="connsiteX3" fmla="*/ 1466324 w 1580624"/>
                    <a:gd name="connsiteY3" fmla="*/ 438150 h 438150"/>
                    <a:gd name="connsiteX4" fmla="*/ 1580624 w 1580624"/>
                    <a:gd name="connsiteY4" fmla="*/ 209550 h 438150"/>
                    <a:gd name="connsiteX5" fmla="*/ 761474 w 1580624"/>
                    <a:gd name="connsiteY5" fmla="*/ 0 h 438150"/>
                    <a:gd name="connsiteX6" fmla="*/ 29107 w 1580624"/>
                    <a:gd name="connsiteY6" fmla="*/ 146050 h 438150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80624"/>
                    <a:gd name="connsiteY0" fmla="*/ 146050 h 439369"/>
                    <a:gd name="connsiteX1" fmla="*/ 107424 w 1580624"/>
                    <a:gd name="connsiteY1" fmla="*/ 368300 h 439369"/>
                    <a:gd name="connsiteX2" fmla="*/ 805924 w 1580624"/>
                    <a:gd name="connsiteY2" fmla="*/ 317500 h 439369"/>
                    <a:gd name="connsiteX3" fmla="*/ 1466324 w 1580624"/>
                    <a:gd name="connsiteY3" fmla="*/ 438150 h 439369"/>
                    <a:gd name="connsiteX4" fmla="*/ 1580624 w 1580624"/>
                    <a:gd name="connsiteY4" fmla="*/ 209550 h 439369"/>
                    <a:gd name="connsiteX5" fmla="*/ 761474 w 1580624"/>
                    <a:gd name="connsiteY5" fmla="*/ 0 h 439369"/>
                    <a:gd name="connsiteX6" fmla="*/ 29107 w 1580624"/>
                    <a:gd name="connsiteY6" fmla="*/ 146050 h 439369"/>
                    <a:gd name="connsiteX0" fmla="*/ 29107 w 1555224"/>
                    <a:gd name="connsiteY0" fmla="*/ 146050 h 439369"/>
                    <a:gd name="connsiteX1" fmla="*/ 107424 w 1555224"/>
                    <a:gd name="connsiteY1" fmla="*/ 368300 h 439369"/>
                    <a:gd name="connsiteX2" fmla="*/ 805924 w 1555224"/>
                    <a:gd name="connsiteY2" fmla="*/ 317500 h 439369"/>
                    <a:gd name="connsiteX3" fmla="*/ 1466324 w 1555224"/>
                    <a:gd name="connsiteY3" fmla="*/ 438150 h 439369"/>
                    <a:gd name="connsiteX4" fmla="*/ 1555224 w 1555224"/>
                    <a:gd name="connsiteY4" fmla="*/ 209550 h 439369"/>
                    <a:gd name="connsiteX5" fmla="*/ 761474 w 1555224"/>
                    <a:gd name="connsiteY5" fmla="*/ 0 h 439369"/>
                    <a:gd name="connsiteX6" fmla="*/ 29107 w 1555224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39369"/>
                    <a:gd name="connsiteX1" fmla="*/ 107424 w 1564506"/>
                    <a:gd name="connsiteY1" fmla="*/ 368300 h 439369"/>
                    <a:gd name="connsiteX2" fmla="*/ 805924 w 1564506"/>
                    <a:gd name="connsiteY2" fmla="*/ 317500 h 439369"/>
                    <a:gd name="connsiteX3" fmla="*/ 1466324 w 1564506"/>
                    <a:gd name="connsiteY3" fmla="*/ 438150 h 439369"/>
                    <a:gd name="connsiteX4" fmla="*/ 1555224 w 1564506"/>
                    <a:gd name="connsiteY4" fmla="*/ 209550 h 439369"/>
                    <a:gd name="connsiteX5" fmla="*/ 761474 w 1564506"/>
                    <a:gd name="connsiteY5" fmla="*/ 0 h 439369"/>
                    <a:gd name="connsiteX6" fmla="*/ 29107 w 1564506"/>
                    <a:gd name="connsiteY6" fmla="*/ 146050 h 439369"/>
                    <a:gd name="connsiteX0" fmla="*/ 29107 w 1564506"/>
                    <a:gd name="connsiteY0" fmla="*/ 146050 h 445560"/>
                    <a:gd name="connsiteX1" fmla="*/ 107424 w 1564506"/>
                    <a:gd name="connsiteY1" fmla="*/ 368300 h 445560"/>
                    <a:gd name="connsiteX2" fmla="*/ 805924 w 1564506"/>
                    <a:gd name="connsiteY2" fmla="*/ 317500 h 445560"/>
                    <a:gd name="connsiteX3" fmla="*/ 1466324 w 1564506"/>
                    <a:gd name="connsiteY3" fmla="*/ 438150 h 445560"/>
                    <a:gd name="connsiteX4" fmla="*/ 1555224 w 1564506"/>
                    <a:gd name="connsiteY4" fmla="*/ 209550 h 445560"/>
                    <a:gd name="connsiteX5" fmla="*/ 761474 w 1564506"/>
                    <a:gd name="connsiteY5" fmla="*/ 0 h 445560"/>
                    <a:gd name="connsiteX6" fmla="*/ 29107 w 1564506"/>
                    <a:gd name="connsiteY6" fmla="*/ 146050 h 445560"/>
                    <a:gd name="connsiteX0" fmla="*/ 29107 w 1568331"/>
                    <a:gd name="connsiteY0" fmla="*/ 146050 h 445560"/>
                    <a:gd name="connsiteX1" fmla="*/ 107424 w 1568331"/>
                    <a:gd name="connsiteY1" fmla="*/ 368300 h 445560"/>
                    <a:gd name="connsiteX2" fmla="*/ 805924 w 1568331"/>
                    <a:gd name="connsiteY2" fmla="*/ 317500 h 445560"/>
                    <a:gd name="connsiteX3" fmla="*/ 1466324 w 1568331"/>
                    <a:gd name="connsiteY3" fmla="*/ 438150 h 445560"/>
                    <a:gd name="connsiteX4" fmla="*/ 1555224 w 1568331"/>
                    <a:gd name="connsiteY4" fmla="*/ 209550 h 445560"/>
                    <a:gd name="connsiteX5" fmla="*/ 761474 w 1568331"/>
                    <a:gd name="connsiteY5" fmla="*/ 0 h 445560"/>
                    <a:gd name="connsiteX6" fmla="*/ 29107 w 1568331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107 w 1582296"/>
                    <a:gd name="connsiteY0" fmla="*/ 146050 h 445560"/>
                    <a:gd name="connsiteX1" fmla="*/ 107424 w 1582296"/>
                    <a:gd name="connsiteY1" fmla="*/ 368300 h 445560"/>
                    <a:gd name="connsiteX2" fmla="*/ 805924 w 1582296"/>
                    <a:gd name="connsiteY2" fmla="*/ 317500 h 445560"/>
                    <a:gd name="connsiteX3" fmla="*/ 1466324 w 1582296"/>
                    <a:gd name="connsiteY3" fmla="*/ 438150 h 445560"/>
                    <a:gd name="connsiteX4" fmla="*/ 1555224 w 1582296"/>
                    <a:gd name="connsiteY4" fmla="*/ 209550 h 445560"/>
                    <a:gd name="connsiteX5" fmla="*/ 761474 w 1582296"/>
                    <a:gd name="connsiteY5" fmla="*/ 0 h 445560"/>
                    <a:gd name="connsiteX6" fmla="*/ 29107 w 1582296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050 h 445560"/>
                    <a:gd name="connsiteX1" fmla="*/ 107783 w 1582655"/>
                    <a:gd name="connsiteY1" fmla="*/ 368300 h 445560"/>
                    <a:gd name="connsiteX2" fmla="*/ 806283 w 1582655"/>
                    <a:gd name="connsiteY2" fmla="*/ 317500 h 445560"/>
                    <a:gd name="connsiteX3" fmla="*/ 1466683 w 1582655"/>
                    <a:gd name="connsiteY3" fmla="*/ 438150 h 445560"/>
                    <a:gd name="connsiteX4" fmla="*/ 1555583 w 1582655"/>
                    <a:gd name="connsiteY4" fmla="*/ 209550 h 445560"/>
                    <a:gd name="connsiteX5" fmla="*/ 761833 w 1582655"/>
                    <a:gd name="connsiteY5" fmla="*/ 0 h 445560"/>
                    <a:gd name="connsiteX6" fmla="*/ 29466 w 1582655"/>
                    <a:gd name="connsiteY6" fmla="*/ 146050 h 445560"/>
                    <a:gd name="connsiteX0" fmla="*/ 29466 w 1582655"/>
                    <a:gd name="connsiteY0" fmla="*/ 146573 h 446083"/>
                    <a:gd name="connsiteX1" fmla="*/ 107783 w 1582655"/>
                    <a:gd name="connsiteY1" fmla="*/ 368823 h 446083"/>
                    <a:gd name="connsiteX2" fmla="*/ 806283 w 1582655"/>
                    <a:gd name="connsiteY2" fmla="*/ 318023 h 446083"/>
                    <a:gd name="connsiteX3" fmla="*/ 1466683 w 1582655"/>
                    <a:gd name="connsiteY3" fmla="*/ 438673 h 446083"/>
                    <a:gd name="connsiteX4" fmla="*/ 1555583 w 1582655"/>
                    <a:gd name="connsiteY4" fmla="*/ 210073 h 446083"/>
                    <a:gd name="connsiteX5" fmla="*/ 761833 w 1582655"/>
                    <a:gd name="connsiteY5" fmla="*/ 523 h 446083"/>
                    <a:gd name="connsiteX6" fmla="*/ 29466 w 1582655"/>
                    <a:gd name="connsiteY6" fmla="*/ 146573 h 4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82655" h="446083">
                      <a:moveTo>
                        <a:pt x="29466" y="146573"/>
                      </a:moveTo>
                      <a:cubicBezTo>
                        <a:pt x="-44617" y="229123"/>
                        <a:pt x="35816" y="330724"/>
                        <a:pt x="107783" y="368823"/>
                      </a:cubicBezTo>
                      <a:cubicBezTo>
                        <a:pt x="222082" y="415390"/>
                        <a:pt x="564984" y="313790"/>
                        <a:pt x="806283" y="318023"/>
                      </a:cubicBezTo>
                      <a:cubicBezTo>
                        <a:pt x="1060282" y="328606"/>
                        <a:pt x="1259250" y="481007"/>
                        <a:pt x="1466683" y="438673"/>
                      </a:cubicBezTo>
                      <a:cubicBezTo>
                        <a:pt x="1568283" y="383640"/>
                        <a:pt x="1616967" y="284157"/>
                        <a:pt x="1555583" y="210073"/>
                      </a:cubicBezTo>
                      <a:cubicBezTo>
                        <a:pt x="1407417" y="119056"/>
                        <a:pt x="1043349" y="13222"/>
                        <a:pt x="761833" y="523"/>
                      </a:cubicBezTo>
                      <a:cubicBezTo>
                        <a:pt x="495133" y="-3711"/>
                        <a:pt x="260183" y="15339"/>
                        <a:pt x="29466" y="1465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797B9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63" name="Group 662"/>
              <p:cNvGrpSpPr/>
              <p:nvPr/>
            </p:nvGrpSpPr>
            <p:grpSpPr>
              <a:xfrm>
                <a:off x="2542257" y="3393720"/>
                <a:ext cx="1142758" cy="1493476"/>
                <a:chOff x="2542257" y="3393720"/>
                <a:chExt cx="1142758" cy="1493476"/>
              </a:xfrm>
            </p:grpSpPr>
            <p:sp>
              <p:nvSpPr>
                <p:cNvPr id="683" name="Oval 682"/>
                <p:cNvSpPr/>
                <p:nvPr/>
              </p:nvSpPr>
              <p:spPr>
                <a:xfrm>
                  <a:off x="3083984" y="3873276"/>
                  <a:ext cx="45720" cy="4572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>
                  <a:off x="3090996" y="4051218"/>
                  <a:ext cx="45720" cy="4572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3083165" y="4586447"/>
                  <a:ext cx="45720" cy="4572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6" name="Freeform 685"/>
                <p:cNvSpPr/>
                <p:nvPr/>
              </p:nvSpPr>
              <p:spPr>
                <a:xfrm rot="10574838">
                  <a:off x="2542257" y="3393720"/>
                  <a:ext cx="1142758" cy="513831"/>
                </a:xfrm>
                <a:custGeom>
                  <a:avLst/>
                  <a:gdLst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3208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3208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3208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5240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5240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75640 w 924560"/>
                    <a:gd name="connsiteY3" fmla="*/ 15240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35222 w 924560"/>
                    <a:gd name="connsiteY3" fmla="*/ 13716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35222 w 924560"/>
                    <a:gd name="connsiteY3" fmla="*/ 13716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0 w 924560"/>
                    <a:gd name="connsiteY0" fmla="*/ 193040 h 482600"/>
                    <a:gd name="connsiteX1" fmla="*/ 45720 w 924560"/>
                    <a:gd name="connsiteY1" fmla="*/ 127000 h 482600"/>
                    <a:gd name="connsiteX2" fmla="*/ 137160 w 924560"/>
                    <a:gd name="connsiteY2" fmla="*/ 0 h 482600"/>
                    <a:gd name="connsiteX3" fmla="*/ 635222 w 924560"/>
                    <a:gd name="connsiteY3" fmla="*/ 137160 h 482600"/>
                    <a:gd name="connsiteX4" fmla="*/ 924560 w 924560"/>
                    <a:gd name="connsiteY4" fmla="*/ 121920 h 482600"/>
                    <a:gd name="connsiteX5" fmla="*/ 889000 w 924560"/>
                    <a:gd name="connsiteY5" fmla="*/ 482600 h 482600"/>
                    <a:gd name="connsiteX6" fmla="*/ 0 w 924560"/>
                    <a:gd name="connsiteY6" fmla="*/ 193040 h 482600"/>
                    <a:gd name="connsiteX0" fmla="*/ 69950 w 878840"/>
                    <a:gd name="connsiteY0" fmla="*/ 198548 h 482600"/>
                    <a:gd name="connsiteX1" fmla="*/ 0 w 878840"/>
                    <a:gd name="connsiteY1" fmla="*/ 127000 h 482600"/>
                    <a:gd name="connsiteX2" fmla="*/ 91440 w 878840"/>
                    <a:gd name="connsiteY2" fmla="*/ 0 h 482600"/>
                    <a:gd name="connsiteX3" fmla="*/ 589502 w 878840"/>
                    <a:gd name="connsiteY3" fmla="*/ 137160 h 482600"/>
                    <a:gd name="connsiteX4" fmla="*/ 878840 w 878840"/>
                    <a:gd name="connsiteY4" fmla="*/ 121920 h 482600"/>
                    <a:gd name="connsiteX5" fmla="*/ 843280 w 878840"/>
                    <a:gd name="connsiteY5" fmla="*/ 482600 h 482600"/>
                    <a:gd name="connsiteX6" fmla="*/ 69950 w 878840"/>
                    <a:gd name="connsiteY6" fmla="*/ 198548 h 482600"/>
                    <a:gd name="connsiteX0" fmla="*/ 29762 w 838652"/>
                    <a:gd name="connsiteY0" fmla="*/ 198548 h 482600"/>
                    <a:gd name="connsiteX1" fmla="*/ 0 w 838652"/>
                    <a:gd name="connsiteY1" fmla="*/ 125409 h 482600"/>
                    <a:gd name="connsiteX2" fmla="*/ 51252 w 838652"/>
                    <a:gd name="connsiteY2" fmla="*/ 0 h 482600"/>
                    <a:gd name="connsiteX3" fmla="*/ 549314 w 838652"/>
                    <a:gd name="connsiteY3" fmla="*/ 137160 h 482600"/>
                    <a:gd name="connsiteX4" fmla="*/ 838652 w 838652"/>
                    <a:gd name="connsiteY4" fmla="*/ 121920 h 482600"/>
                    <a:gd name="connsiteX5" fmla="*/ 803092 w 838652"/>
                    <a:gd name="connsiteY5" fmla="*/ 482600 h 482600"/>
                    <a:gd name="connsiteX6" fmla="*/ 29762 w 838652"/>
                    <a:gd name="connsiteY6" fmla="*/ 198548 h 482600"/>
                    <a:gd name="connsiteX0" fmla="*/ 29762 w 838652"/>
                    <a:gd name="connsiteY0" fmla="*/ 199656 h 483708"/>
                    <a:gd name="connsiteX1" fmla="*/ 0 w 838652"/>
                    <a:gd name="connsiteY1" fmla="*/ 126517 h 483708"/>
                    <a:gd name="connsiteX2" fmla="*/ 34447 w 838652"/>
                    <a:gd name="connsiteY2" fmla="*/ 0 h 483708"/>
                    <a:gd name="connsiteX3" fmla="*/ 549314 w 838652"/>
                    <a:gd name="connsiteY3" fmla="*/ 138268 h 483708"/>
                    <a:gd name="connsiteX4" fmla="*/ 838652 w 838652"/>
                    <a:gd name="connsiteY4" fmla="*/ 123028 h 483708"/>
                    <a:gd name="connsiteX5" fmla="*/ 803092 w 838652"/>
                    <a:gd name="connsiteY5" fmla="*/ 483708 h 483708"/>
                    <a:gd name="connsiteX6" fmla="*/ 29762 w 838652"/>
                    <a:gd name="connsiteY6" fmla="*/ 199656 h 483708"/>
                    <a:gd name="connsiteX0" fmla="*/ 29762 w 803092"/>
                    <a:gd name="connsiteY0" fmla="*/ 199656 h 483708"/>
                    <a:gd name="connsiteX1" fmla="*/ 0 w 803092"/>
                    <a:gd name="connsiteY1" fmla="*/ 126517 h 483708"/>
                    <a:gd name="connsiteX2" fmla="*/ 34447 w 803092"/>
                    <a:gd name="connsiteY2" fmla="*/ 0 h 483708"/>
                    <a:gd name="connsiteX3" fmla="*/ 549314 w 803092"/>
                    <a:gd name="connsiteY3" fmla="*/ 138268 h 483708"/>
                    <a:gd name="connsiteX4" fmla="*/ 713478 w 803092"/>
                    <a:gd name="connsiteY4" fmla="*/ 133863 h 483708"/>
                    <a:gd name="connsiteX5" fmla="*/ 803092 w 803092"/>
                    <a:gd name="connsiteY5" fmla="*/ 483708 h 483708"/>
                    <a:gd name="connsiteX6" fmla="*/ 29762 w 803092"/>
                    <a:gd name="connsiteY6" fmla="*/ 199656 h 483708"/>
                    <a:gd name="connsiteX0" fmla="*/ 29762 w 784637"/>
                    <a:gd name="connsiteY0" fmla="*/ 199656 h 378550"/>
                    <a:gd name="connsiteX1" fmla="*/ 0 w 784637"/>
                    <a:gd name="connsiteY1" fmla="*/ 126517 h 378550"/>
                    <a:gd name="connsiteX2" fmla="*/ 34447 w 784637"/>
                    <a:gd name="connsiteY2" fmla="*/ 0 h 378550"/>
                    <a:gd name="connsiteX3" fmla="*/ 549314 w 784637"/>
                    <a:gd name="connsiteY3" fmla="*/ 138268 h 378550"/>
                    <a:gd name="connsiteX4" fmla="*/ 713478 w 784637"/>
                    <a:gd name="connsiteY4" fmla="*/ 133863 h 378550"/>
                    <a:gd name="connsiteX5" fmla="*/ 784637 w 784637"/>
                    <a:gd name="connsiteY5" fmla="*/ 378550 h 378550"/>
                    <a:gd name="connsiteX6" fmla="*/ 29762 w 784637"/>
                    <a:gd name="connsiteY6" fmla="*/ 199656 h 378550"/>
                    <a:gd name="connsiteX0" fmla="*/ 29762 w 878848"/>
                    <a:gd name="connsiteY0" fmla="*/ 199656 h 680672"/>
                    <a:gd name="connsiteX1" fmla="*/ 0 w 878848"/>
                    <a:gd name="connsiteY1" fmla="*/ 126517 h 680672"/>
                    <a:gd name="connsiteX2" fmla="*/ 34447 w 878848"/>
                    <a:gd name="connsiteY2" fmla="*/ 0 h 680672"/>
                    <a:gd name="connsiteX3" fmla="*/ 549314 w 878848"/>
                    <a:gd name="connsiteY3" fmla="*/ 138268 h 680672"/>
                    <a:gd name="connsiteX4" fmla="*/ 713478 w 878848"/>
                    <a:gd name="connsiteY4" fmla="*/ 133863 h 680672"/>
                    <a:gd name="connsiteX5" fmla="*/ 878848 w 878848"/>
                    <a:gd name="connsiteY5" fmla="*/ 680672 h 680672"/>
                    <a:gd name="connsiteX6" fmla="*/ 29762 w 878848"/>
                    <a:gd name="connsiteY6" fmla="*/ 199656 h 680672"/>
                    <a:gd name="connsiteX0" fmla="*/ 0 w 1108369"/>
                    <a:gd name="connsiteY0" fmla="*/ 608920 h 680672"/>
                    <a:gd name="connsiteX1" fmla="*/ 229521 w 1108369"/>
                    <a:gd name="connsiteY1" fmla="*/ 126517 h 680672"/>
                    <a:gd name="connsiteX2" fmla="*/ 263968 w 1108369"/>
                    <a:gd name="connsiteY2" fmla="*/ 0 h 680672"/>
                    <a:gd name="connsiteX3" fmla="*/ 778835 w 1108369"/>
                    <a:gd name="connsiteY3" fmla="*/ 138268 h 680672"/>
                    <a:gd name="connsiteX4" fmla="*/ 942999 w 1108369"/>
                    <a:gd name="connsiteY4" fmla="*/ 133863 h 680672"/>
                    <a:gd name="connsiteX5" fmla="*/ 1108369 w 1108369"/>
                    <a:gd name="connsiteY5" fmla="*/ 680672 h 680672"/>
                    <a:gd name="connsiteX6" fmla="*/ 0 w 1108369"/>
                    <a:gd name="connsiteY6" fmla="*/ 608920 h 680672"/>
                    <a:gd name="connsiteX0" fmla="*/ 0 w 1108369"/>
                    <a:gd name="connsiteY0" fmla="*/ 608920 h 680672"/>
                    <a:gd name="connsiteX1" fmla="*/ 310360 w 1108369"/>
                    <a:gd name="connsiteY1" fmla="*/ 100030 h 680672"/>
                    <a:gd name="connsiteX2" fmla="*/ 263968 w 1108369"/>
                    <a:gd name="connsiteY2" fmla="*/ 0 h 680672"/>
                    <a:gd name="connsiteX3" fmla="*/ 778835 w 1108369"/>
                    <a:gd name="connsiteY3" fmla="*/ 138268 h 680672"/>
                    <a:gd name="connsiteX4" fmla="*/ 942999 w 1108369"/>
                    <a:gd name="connsiteY4" fmla="*/ 133863 h 680672"/>
                    <a:gd name="connsiteX5" fmla="*/ 1108369 w 1108369"/>
                    <a:gd name="connsiteY5" fmla="*/ 680672 h 680672"/>
                    <a:gd name="connsiteX6" fmla="*/ 0 w 1108369"/>
                    <a:gd name="connsiteY6" fmla="*/ 608920 h 680672"/>
                    <a:gd name="connsiteX0" fmla="*/ 0 w 1108369"/>
                    <a:gd name="connsiteY0" fmla="*/ 608920 h 680672"/>
                    <a:gd name="connsiteX1" fmla="*/ 348170 w 1108369"/>
                    <a:gd name="connsiteY1" fmla="*/ 102524 h 680672"/>
                    <a:gd name="connsiteX2" fmla="*/ 263968 w 1108369"/>
                    <a:gd name="connsiteY2" fmla="*/ 0 h 680672"/>
                    <a:gd name="connsiteX3" fmla="*/ 778835 w 1108369"/>
                    <a:gd name="connsiteY3" fmla="*/ 138268 h 680672"/>
                    <a:gd name="connsiteX4" fmla="*/ 942999 w 1108369"/>
                    <a:gd name="connsiteY4" fmla="*/ 133863 h 680672"/>
                    <a:gd name="connsiteX5" fmla="*/ 1108369 w 1108369"/>
                    <a:gd name="connsiteY5" fmla="*/ 680672 h 680672"/>
                    <a:gd name="connsiteX6" fmla="*/ 0 w 1108369"/>
                    <a:gd name="connsiteY6" fmla="*/ 608920 h 680672"/>
                    <a:gd name="connsiteX0" fmla="*/ 0 w 1108369"/>
                    <a:gd name="connsiteY0" fmla="*/ 566402 h 638154"/>
                    <a:gd name="connsiteX1" fmla="*/ 348170 w 1108369"/>
                    <a:gd name="connsiteY1" fmla="*/ 60006 h 638154"/>
                    <a:gd name="connsiteX2" fmla="*/ 691558 w 1108369"/>
                    <a:gd name="connsiteY2" fmla="*/ 0 h 638154"/>
                    <a:gd name="connsiteX3" fmla="*/ 778835 w 1108369"/>
                    <a:gd name="connsiteY3" fmla="*/ 95750 h 638154"/>
                    <a:gd name="connsiteX4" fmla="*/ 942999 w 1108369"/>
                    <a:gd name="connsiteY4" fmla="*/ 91345 h 638154"/>
                    <a:gd name="connsiteX5" fmla="*/ 1108369 w 1108369"/>
                    <a:gd name="connsiteY5" fmla="*/ 638154 h 638154"/>
                    <a:gd name="connsiteX6" fmla="*/ 0 w 1108369"/>
                    <a:gd name="connsiteY6" fmla="*/ 566402 h 638154"/>
                    <a:gd name="connsiteX0" fmla="*/ 0 w 1108369"/>
                    <a:gd name="connsiteY0" fmla="*/ 566402 h 638154"/>
                    <a:gd name="connsiteX1" fmla="*/ 348170 w 1108369"/>
                    <a:gd name="connsiteY1" fmla="*/ 60006 h 638154"/>
                    <a:gd name="connsiteX2" fmla="*/ 691558 w 1108369"/>
                    <a:gd name="connsiteY2" fmla="*/ 0 h 638154"/>
                    <a:gd name="connsiteX3" fmla="*/ 923853 w 1108369"/>
                    <a:gd name="connsiteY3" fmla="*/ 79860 h 638154"/>
                    <a:gd name="connsiteX4" fmla="*/ 942999 w 1108369"/>
                    <a:gd name="connsiteY4" fmla="*/ 91345 h 638154"/>
                    <a:gd name="connsiteX5" fmla="*/ 1108369 w 1108369"/>
                    <a:gd name="connsiteY5" fmla="*/ 638154 h 638154"/>
                    <a:gd name="connsiteX6" fmla="*/ 0 w 1108369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923853 w 1321715"/>
                    <a:gd name="connsiteY3" fmla="*/ 79860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923853 w 1321715"/>
                    <a:gd name="connsiteY3" fmla="*/ 79860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66402 h 638154"/>
                    <a:gd name="connsiteX1" fmla="*/ 348170 w 1321715"/>
                    <a:gd name="connsiteY1" fmla="*/ 60006 h 638154"/>
                    <a:gd name="connsiteX2" fmla="*/ 691558 w 1321715"/>
                    <a:gd name="connsiteY2" fmla="*/ 0 h 638154"/>
                    <a:gd name="connsiteX3" fmla="*/ 1028631 w 1321715"/>
                    <a:gd name="connsiteY3" fmla="*/ 147225 h 638154"/>
                    <a:gd name="connsiteX4" fmla="*/ 1321715 w 1321715"/>
                    <a:gd name="connsiteY4" fmla="*/ 592004 h 638154"/>
                    <a:gd name="connsiteX5" fmla="*/ 1108369 w 1321715"/>
                    <a:gd name="connsiteY5" fmla="*/ 638154 h 638154"/>
                    <a:gd name="connsiteX6" fmla="*/ 0 w 1321715"/>
                    <a:gd name="connsiteY6" fmla="*/ 566402 h 638154"/>
                    <a:gd name="connsiteX0" fmla="*/ 0 w 1321715"/>
                    <a:gd name="connsiteY0" fmla="*/ 581334 h 653086"/>
                    <a:gd name="connsiteX1" fmla="*/ 348170 w 1321715"/>
                    <a:gd name="connsiteY1" fmla="*/ 74938 h 653086"/>
                    <a:gd name="connsiteX2" fmla="*/ 730505 w 1321715"/>
                    <a:gd name="connsiteY2" fmla="*/ 0 h 653086"/>
                    <a:gd name="connsiteX3" fmla="*/ 1028631 w 1321715"/>
                    <a:gd name="connsiteY3" fmla="*/ 162157 h 653086"/>
                    <a:gd name="connsiteX4" fmla="*/ 1321715 w 1321715"/>
                    <a:gd name="connsiteY4" fmla="*/ 606936 h 653086"/>
                    <a:gd name="connsiteX5" fmla="*/ 1108369 w 1321715"/>
                    <a:gd name="connsiteY5" fmla="*/ 653086 h 653086"/>
                    <a:gd name="connsiteX6" fmla="*/ 0 w 1321715"/>
                    <a:gd name="connsiteY6" fmla="*/ 581334 h 653086"/>
                    <a:gd name="connsiteX0" fmla="*/ 0 w 1321715"/>
                    <a:gd name="connsiteY0" fmla="*/ 585153 h 656905"/>
                    <a:gd name="connsiteX1" fmla="*/ 348170 w 1321715"/>
                    <a:gd name="connsiteY1" fmla="*/ 78757 h 656905"/>
                    <a:gd name="connsiteX2" fmla="*/ 730505 w 1321715"/>
                    <a:gd name="connsiteY2" fmla="*/ 3819 h 656905"/>
                    <a:gd name="connsiteX3" fmla="*/ 1028631 w 1321715"/>
                    <a:gd name="connsiteY3" fmla="*/ 165976 h 656905"/>
                    <a:gd name="connsiteX4" fmla="*/ 1321715 w 1321715"/>
                    <a:gd name="connsiteY4" fmla="*/ 610755 h 656905"/>
                    <a:gd name="connsiteX5" fmla="*/ 1108369 w 1321715"/>
                    <a:gd name="connsiteY5" fmla="*/ 656905 h 656905"/>
                    <a:gd name="connsiteX6" fmla="*/ 0 w 1321715"/>
                    <a:gd name="connsiteY6" fmla="*/ 585153 h 656905"/>
                    <a:gd name="connsiteX0" fmla="*/ 0 w 1321715"/>
                    <a:gd name="connsiteY0" fmla="*/ 583150 h 654902"/>
                    <a:gd name="connsiteX1" fmla="*/ 415758 w 1321715"/>
                    <a:gd name="connsiteY1" fmla="*/ 132121 h 654902"/>
                    <a:gd name="connsiteX2" fmla="*/ 730505 w 1321715"/>
                    <a:gd name="connsiteY2" fmla="*/ 1816 h 654902"/>
                    <a:gd name="connsiteX3" fmla="*/ 1028631 w 1321715"/>
                    <a:gd name="connsiteY3" fmla="*/ 163973 h 654902"/>
                    <a:gd name="connsiteX4" fmla="*/ 1321715 w 1321715"/>
                    <a:gd name="connsiteY4" fmla="*/ 608752 h 654902"/>
                    <a:gd name="connsiteX5" fmla="*/ 1108369 w 1321715"/>
                    <a:gd name="connsiteY5" fmla="*/ 654902 h 654902"/>
                    <a:gd name="connsiteX6" fmla="*/ 0 w 1321715"/>
                    <a:gd name="connsiteY6" fmla="*/ 583150 h 654902"/>
                    <a:gd name="connsiteX0" fmla="*/ 0 w 1321715"/>
                    <a:gd name="connsiteY0" fmla="*/ 481542 h 553294"/>
                    <a:gd name="connsiteX1" fmla="*/ 415758 w 1321715"/>
                    <a:gd name="connsiteY1" fmla="*/ 30513 h 553294"/>
                    <a:gd name="connsiteX2" fmla="*/ 757104 w 1321715"/>
                    <a:gd name="connsiteY2" fmla="*/ 26053 h 553294"/>
                    <a:gd name="connsiteX3" fmla="*/ 1028631 w 1321715"/>
                    <a:gd name="connsiteY3" fmla="*/ 62365 h 553294"/>
                    <a:gd name="connsiteX4" fmla="*/ 1321715 w 1321715"/>
                    <a:gd name="connsiteY4" fmla="*/ 507144 h 553294"/>
                    <a:gd name="connsiteX5" fmla="*/ 1108369 w 1321715"/>
                    <a:gd name="connsiteY5" fmla="*/ 553294 h 553294"/>
                    <a:gd name="connsiteX6" fmla="*/ 0 w 1321715"/>
                    <a:gd name="connsiteY6" fmla="*/ 481542 h 553294"/>
                    <a:gd name="connsiteX0" fmla="*/ 0 w 1321715"/>
                    <a:gd name="connsiteY0" fmla="*/ 481542 h 553294"/>
                    <a:gd name="connsiteX1" fmla="*/ 415758 w 1321715"/>
                    <a:gd name="connsiteY1" fmla="*/ 30513 h 553294"/>
                    <a:gd name="connsiteX2" fmla="*/ 757104 w 1321715"/>
                    <a:gd name="connsiteY2" fmla="*/ 26053 h 553294"/>
                    <a:gd name="connsiteX3" fmla="*/ 1005332 w 1321715"/>
                    <a:gd name="connsiteY3" fmla="*/ 176964 h 553294"/>
                    <a:gd name="connsiteX4" fmla="*/ 1321715 w 1321715"/>
                    <a:gd name="connsiteY4" fmla="*/ 507144 h 553294"/>
                    <a:gd name="connsiteX5" fmla="*/ 1108369 w 1321715"/>
                    <a:gd name="connsiteY5" fmla="*/ 553294 h 553294"/>
                    <a:gd name="connsiteX6" fmla="*/ 0 w 1321715"/>
                    <a:gd name="connsiteY6" fmla="*/ 481542 h 553294"/>
                    <a:gd name="connsiteX0" fmla="*/ 0 w 1340000"/>
                    <a:gd name="connsiteY0" fmla="*/ 481542 h 553683"/>
                    <a:gd name="connsiteX1" fmla="*/ 415758 w 1340000"/>
                    <a:gd name="connsiteY1" fmla="*/ 30513 h 553683"/>
                    <a:gd name="connsiteX2" fmla="*/ 757104 w 1340000"/>
                    <a:gd name="connsiteY2" fmla="*/ 26053 h 553683"/>
                    <a:gd name="connsiteX3" fmla="*/ 1005332 w 1340000"/>
                    <a:gd name="connsiteY3" fmla="*/ 176964 h 553683"/>
                    <a:gd name="connsiteX4" fmla="*/ 1321715 w 1340000"/>
                    <a:gd name="connsiteY4" fmla="*/ 507144 h 553683"/>
                    <a:gd name="connsiteX5" fmla="*/ 1271146 w 1340000"/>
                    <a:gd name="connsiteY5" fmla="*/ 514201 h 553683"/>
                    <a:gd name="connsiteX6" fmla="*/ 1108369 w 1340000"/>
                    <a:gd name="connsiteY6" fmla="*/ 553294 h 553683"/>
                    <a:gd name="connsiteX7" fmla="*/ 0 w 1340000"/>
                    <a:gd name="connsiteY7" fmla="*/ 481542 h 553683"/>
                    <a:gd name="connsiteX0" fmla="*/ 0 w 1327283"/>
                    <a:gd name="connsiteY0" fmla="*/ 481542 h 557169"/>
                    <a:gd name="connsiteX1" fmla="*/ 415758 w 1327283"/>
                    <a:gd name="connsiteY1" fmla="*/ 30513 h 557169"/>
                    <a:gd name="connsiteX2" fmla="*/ 757104 w 1327283"/>
                    <a:gd name="connsiteY2" fmla="*/ 26053 h 557169"/>
                    <a:gd name="connsiteX3" fmla="*/ 1005332 w 1327283"/>
                    <a:gd name="connsiteY3" fmla="*/ 176964 h 557169"/>
                    <a:gd name="connsiteX4" fmla="*/ 1321715 w 1327283"/>
                    <a:gd name="connsiteY4" fmla="*/ 507144 h 557169"/>
                    <a:gd name="connsiteX5" fmla="*/ 1108369 w 1327283"/>
                    <a:gd name="connsiteY5" fmla="*/ 553294 h 557169"/>
                    <a:gd name="connsiteX6" fmla="*/ 0 w 1327283"/>
                    <a:gd name="connsiteY6" fmla="*/ 481542 h 557169"/>
                    <a:gd name="connsiteX0" fmla="*/ 0 w 1282778"/>
                    <a:gd name="connsiteY0" fmla="*/ 481542 h 560271"/>
                    <a:gd name="connsiteX1" fmla="*/ 415758 w 1282778"/>
                    <a:gd name="connsiteY1" fmla="*/ 30513 h 560271"/>
                    <a:gd name="connsiteX2" fmla="*/ 757104 w 1282778"/>
                    <a:gd name="connsiteY2" fmla="*/ 26053 h 560271"/>
                    <a:gd name="connsiteX3" fmla="*/ 1005332 w 1282778"/>
                    <a:gd name="connsiteY3" fmla="*/ 176964 h 560271"/>
                    <a:gd name="connsiteX4" fmla="*/ 1267324 w 1282778"/>
                    <a:gd name="connsiteY4" fmla="*/ 516284 h 560271"/>
                    <a:gd name="connsiteX5" fmla="*/ 1108369 w 1282778"/>
                    <a:gd name="connsiteY5" fmla="*/ 553294 h 560271"/>
                    <a:gd name="connsiteX6" fmla="*/ 0 w 1282778"/>
                    <a:gd name="connsiteY6" fmla="*/ 481542 h 560271"/>
                    <a:gd name="connsiteX0" fmla="*/ 0 w 1267324"/>
                    <a:gd name="connsiteY0" fmla="*/ 481542 h 553809"/>
                    <a:gd name="connsiteX1" fmla="*/ 415758 w 1267324"/>
                    <a:gd name="connsiteY1" fmla="*/ 30513 h 553809"/>
                    <a:gd name="connsiteX2" fmla="*/ 757104 w 1267324"/>
                    <a:gd name="connsiteY2" fmla="*/ 26053 h 553809"/>
                    <a:gd name="connsiteX3" fmla="*/ 1005332 w 1267324"/>
                    <a:gd name="connsiteY3" fmla="*/ 176964 h 553809"/>
                    <a:gd name="connsiteX4" fmla="*/ 1267324 w 1267324"/>
                    <a:gd name="connsiteY4" fmla="*/ 516284 h 553809"/>
                    <a:gd name="connsiteX5" fmla="*/ 1108369 w 1267324"/>
                    <a:gd name="connsiteY5" fmla="*/ 553294 h 553809"/>
                    <a:gd name="connsiteX6" fmla="*/ 0 w 1267324"/>
                    <a:gd name="connsiteY6" fmla="*/ 481542 h 553809"/>
                    <a:gd name="connsiteX0" fmla="*/ 0 w 1267324"/>
                    <a:gd name="connsiteY0" fmla="*/ 481542 h 553294"/>
                    <a:gd name="connsiteX1" fmla="*/ 415758 w 1267324"/>
                    <a:gd name="connsiteY1" fmla="*/ 30513 h 553294"/>
                    <a:gd name="connsiteX2" fmla="*/ 757104 w 1267324"/>
                    <a:gd name="connsiteY2" fmla="*/ 26053 h 553294"/>
                    <a:gd name="connsiteX3" fmla="*/ 1005332 w 1267324"/>
                    <a:gd name="connsiteY3" fmla="*/ 176964 h 553294"/>
                    <a:gd name="connsiteX4" fmla="*/ 1267324 w 1267324"/>
                    <a:gd name="connsiteY4" fmla="*/ 516284 h 553294"/>
                    <a:gd name="connsiteX5" fmla="*/ 1108369 w 1267324"/>
                    <a:gd name="connsiteY5" fmla="*/ 553294 h 553294"/>
                    <a:gd name="connsiteX6" fmla="*/ 0 w 1267324"/>
                    <a:gd name="connsiteY6" fmla="*/ 481542 h 553294"/>
                    <a:gd name="connsiteX0" fmla="*/ 0 w 1267324"/>
                    <a:gd name="connsiteY0" fmla="*/ 481542 h 553294"/>
                    <a:gd name="connsiteX1" fmla="*/ 415758 w 1267324"/>
                    <a:gd name="connsiteY1" fmla="*/ 30513 h 553294"/>
                    <a:gd name="connsiteX2" fmla="*/ 757104 w 1267324"/>
                    <a:gd name="connsiteY2" fmla="*/ 26053 h 553294"/>
                    <a:gd name="connsiteX3" fmla="*/ 1005332 w 1267324"/>
                    <a:gd name="connsiteY3" fmla="*/ 176964 h 553294"/>
                    <a:gd name="connsiteX4" fmla="*/ 1267324 w 1267324"/>
                    <a:gd name="connsiteY4" fmla="*/ 516284 h 553294"/>
                    <a:gd name="connsiteX5" fmla="*/ 1108369 w 1267324"/>
                    <a:gd name="connsiteY5" fmla="*/ 553294 h 553294"/>
                    <a:gd name="connsiteX6" fmla="*/ 0 w 1267324"/>
                    <a:gd name="connsiteY6" fmla="*/ 481542 h 553294"/>
                    <a:gd name="connsiteX0" fmla="*/ 0 w 1246326"/>
                    <a:gd name="connsiteY0" fmla="*/ 481542 h 553294"/>
                    <a:gd name="connsiteX1" fmla="*/ 415758 w 1246326"/>
                    <a:gd name="connsiteY1" fmla="*/ 30513 h 553294"/>
                    <a:gd name="connsiteX2" fmla="*/ 757104 w 1246326"/>
                    <a:gd name="connsiteY2" fmla="*/ 26053 h 553294"/>
                    <a:gd name="connsiteX3" fmla="*/ 1005332 w 1246326"/>
                    <a:gd name="connsiteY3" fmla="*/ 176964 h 553294"/>
                    <a:gd name="connsiteX4" fmla="*/ 1246326 w 1246326"/>
                    <a:gd name="connsiteY4" fmla="*/ 522854 h 553294"/>
                    <a:gd name="connsiteX5" fmla="*/ 1108369 w 1246326"/>
                    <a:gd name="connsiteY5" fmla="*/ 553294 h 553294"/>
                    <a:gd name="connsiteX6" fmla="*/ 0 w 1246326"/>
                    <a:gd name="connsiteY6" fmla="*/ 481542 h 553294"/>
                    <a:gd name="connsiteX0" fmla="*/ 0 w 1246326"/>
                    <a:gd name="connsiteY0" fmla="*/ 481542 h 553294"/>
                    <a:gd name="connsiteX1" fmla="*/ 415758 w 1246326"/>
                    <a:gd name="connsiteY1" fmla="*/ 30513 h 553294"/>
                    <a:gd name="connsiteX2" fmla="*/ 757104 w 1246326"/>
                    <a:gd name="connsiteY2" fmla="*/ 26053 h 553294"/>
                    <a:gd name="connsiteX3" fmla="*/ 1005332 w 1246326"/>
                    <a:gd name="connsiteY3" fmla="*/ 176964 h 553294"/>
                    <a:gd name="connsiteX4" fmla="*/ 1246326 w 1246326"/>
                    <a:gd name="connsiteY4" fmla="*/ 522854 h 553294"/>
                    <a:gd name="connsiteX5" fmla="*/ 1108369 w 1246326"/>
                    <a:gd name="connsiteY5" fmla="*/ 553294 h 553294"/>
                    <a:gd name="connsiteX6" fmla="*/ 0 w 1246326"/>
                    <a:gd name="connsiteY6" fmla="*/ 481542 h 553294"/>
                    <a:gd name="connsiteX0" fmla="*/ 0 w 1246326"/>
                    <a:gd name="connsiteY0" fmla="*/ 481542 h 553294"/>
                    <a:gd name="connsiteX1" fmla="*/ 415758 w 1246326"/>
                    <a:gd name="connsiteY1" fmla="*/ 30513 h 553294"/>
                    <a:gd name="connsiteX2" fmla="*/ 757104 w 1246326"/>
                    <a:gd name="connsiteY2" fmla="*/ 26053 h 553294"/>
                    <a:gd name="connsiteX3" fmla="*/ 1005332 w 1246326"/>
                    <a:gd name="connsiteY3" fmla="*/ 176964 h 553294"/>
                    <a:gd name="connsiteX4" fmla="*/ 1246326 w 1246326"/>
                    <a:gd name="connsiteY4" fmla="*/ 522854 h 553294"/>
                    <a:gd name="connsiteX5" fmla="*/ 1108369 w 1246326"/>
                    <a:gd name="connsiteY5" fmla="*/ 553294 h 553294"/>
                    <a:gd name="connsiteX6" fmla="*/ 0 w 1246326"/>
                    <a:gd name="connsiteY6" fmla="*/ 481542 h 553294"/>
                    <a:gd name="connsiteX0" fmla="*/ 0 w 1246326"/>
                    <a:gd name="connsiteY0" fmla="*/ 481542 h 553294"/>
                    <a:gd name="connsiteX1" fmla="*/ 415758 w 1246326"/>
                    <a:gd name="connsiteY1" fmla="*/ 30513 h 553294"/>
                    <a:gd name="connsiteX2" fmla="*/ 757104 w 1246326"/>
                    <a:gd name="connsiteY2" fmla="*/ 26053 h 553294"/>
                    <a:gd name="connsiteX3" fmla="*/ 1005332 w 1246326"/>
                    <a:gd name="connsiteY3" fmla="*/ 176964 h 553294"/>
                    <a:gd name="connsiteX4" fmla="*/ 1246326 w 1246326"/>
                    <a:gd name="connsiteY4" fmla="*/ 522854 h 553294"/>
                    <a:gd name="connsiteX5" fmla="*/ 1108369 w 1246326"/>
                    <a:gd name="connsiteY5" fmla="*/ 553294 h 553294"/>
                    <a:gd name="connsiteX6" fmla="*/ 0 w 1246326"/>
                    <a:gd name="connsiteY6" fmla="*/ 481542 h 553294"/>
                    <a:gd name="connsiteX0" fmla="*/ 0 w 1246326"/>
                    <a:gd name="connsiteY0" fmla="*/ 486928 h 558680"/>
                    <a:gd name="connsiteX1" fmla="*/ 415758 w 1246326"/>
                    <a:gd name="connsiteY1" fmla="*/ 35899 h 558680"/>
                    <a:gd name="connsiteX2" fmla="*/ 751629 w 1246326"/>
                    <a:gd name="connsiteY2" fmla="*/ 18350 h 558680"/>
                    <a:gd name="connsiteX3" fmla="*/ 1005332 w 1246326"/>
                    <a:gd name="connsiteY3" fmla="*/ 182350 h 558680"/>
                    <a:gd name="connsiteX4" fmla="*/ 1246326 w 1246326"/>
                    <a:gd name="connsiteY4" fmla="*/ 528240 h 558680"/>
                    <a:gd name="connsiteX5" fmla="*/ 1108369 w 1246326"/>
                    <a:gd name="connsiteY5" fmla="*/ 558680 h 558680"/>
                    <a:gd name="connsiteX6" fmla="*/ 0 w 1246326"/>
                    <a:gd name="connsiteY6" fmla="*/ 486928 h 558680"/>
                    <a:gd name="connsiteX0" fmla="*/ 0 w 1246326"/>
                    <a:gd name="connsiteY0" fmla="*/ 502770 h 574522"/>
                    <a:gd name="connsiteX1" fmla="*/ 415758 w 1246326"/>
                    <a:gd name="connsiteY1" fmla="*/ 51741 h 574522"/>
                    <a:gd name="connsiteX2" fmla="*/ 751629 w 1246326"/>
                    <a:gd name="connsiteY2" fmla="*/ 34192 h 574522"/>
                    <a:gd name="connsiteX3" fmla="*/ 1005332 w 1246326"/>
                    <a:gd name="connsiteY3" fmla="*/ 198192 h 574522"/>
                    <a:gd name="connsiteX4" fmla="*/ 1246326 w 1246326"/>
                    <a:gd name="connsiteY4" fmla="*/ 544082 h 574522"/>
                    <a:gd name="connsiteX5" fmla="*/ 1108369 w 1246326"/>
                    <a:gd name="connsiteY5" fmla="*/ 574522 h 574522"/>
                    <a:gd name="connsiteX6" fmla="*/ 0 w 1246326"/>
                    <a:gd name="connsiteY6" fmla="*/ 502770 h 574522"/>
                    <a:gd name="connsiteX0" fmla="*/ 0 w 1246326"/>
                    <a:gd name="connsiteY0" fmla="*/ 502770 h 574522"/>
                    <a:gd name="connsiteX1" fmla="*/ 415758 w 1246326"/>
                    <a:gd name="connsiteY1" fmla="*/ 51741 h 574522"/>
                    <a:gd name="connsiteX2" fmla="*/ 751629 w 1246326"/>
                    <a:gd name="connsiteY2" fmla="*/ 34192 h 574522"/>
                    <a:gd name="connsiteX3" fmla="*/ 1005332 w 1246326"/>
                    <a:gd name="connsiteY3" fmla="*/ 198192 h 574522"/>
                    <a:gd name="connsiteX4" fmla="*/ 1246326 w 1246326"/>
                    <a:gd name="connsiteY4" fmla="*/ 544082 h 574522"/>
                    <a:gd name="connsiteX5" fmla="*/ 1108369 w 1246326"/>
                    <a:gd name="connsiteY5" fmla="*/ 574522 h 574522"/>
                    <a:gd name="connsiteX6" fmla="*/ 0 w 1246326"/>
                    <a:gd name="connsiteY6" fmla="*/ 502770 h 574522"/>
                    <a:gd name="connsiteX0" fmla="*/ 0 w 1246326"/>
                    <a:gd name="connsiteY0" fmla="*/ 502770 h 574522"/>
                    <a:gd name="connsiteX1" fmla="*/ 415758 w 1246326"/>
                    <a:gd name="connsiteY1" fmla="*/ 51741 h 574522"/>
                    <a:gd name="connsiteX2" fmla="*/ 751629 w 1246326"/>
                    <a:gd name="connsiteY2" fmla="*/ 34192 h 574522"/>
                    <a:gd name="connsiteX3" fmla="*/ 1005332 w 1246326"/>
                    <a:gd name="connsiteY3" fmla="*/ 198192 h 574522"/>
                    <a:gd name="connsiteX4" fmla="*/ 1246326 w 1246326"/>
                    <a:gd name="connsiteY4" fmla="*/ 544082 h 574522"/>
                    <a:gd name="connsiteX5" fmla="*/ 1108369 w 1246326"/>
                    <a:gd name="connsiteY5" fmla="*/ 574522 h 574522"/>
                    <a:gd name="connsiteX6" fmla="*/ 0 w 1246326"/>
                    <a:gd name="connsiteY6" fmla="*/ 502770 h 574522"/>
                    <a:gd name="connsiteX0" fmla="*/ 0 w 1171717"/>
                    <a:gd name="connsiteY0" fmla="*/ 502770 h 574522"/>
                    <a:gd name="connsiteX1" fmla="*/ 415758 w 1171717"/>
                    <a:gd name="connsiteY1" fmla="*/ 51741 h 574522"/>
                    <a:gd name="connsiteX2" fmla="*/ 751629 w 1171717"/>
                    <a:gd name="connsiteY2" fmla="*/ 34192 h 574522"/>
                    <a:gd name="connsiteX3" fmla="*/ 1005332 w 1171717"/>
                    <a:gd name="connsiteY3" fmla="*/ 198192 h 574522"/>
                    <a:gd name="connsiteX4" fmla="*/ 1108369 w 1171717"/>
                    <a:gd name="connsiteY4" fmla="*/ 574522 h 574522"/>
                    <a:gd name="connsiteX5" fmla="*/ 0 w 1171717"/>
                    <a:gd name="connsiteY5" fmla="*/ 502770 h 574522"/>
                    <a:gd name="connsiteX0" fmla="*/ 0 w 1207532"/>
                    <a:gd name="connsiteY0" fmla="*/ 502770 h 572575"/>
                    <a:gd name="connsiteX1" fmla="*/ 415758 w 1207532"/>
                    <a:gd name="connsiteY1" fmla="*/ 51741 h 572575"/>
                    <a:gd name="connsiteX2" fmla="*/ 751629 w 1207532"/>
                    <a:gd name="connsiteY2" fmla="*/ 34192 h 572575"/>
                    <a:gd name="connsiteX3" fmla="*/ 1005332 w 1207532"/>
                    <a:gd name="connsiteY3" fmla="*/ 198192 h 572575"/>
                    <a:gd name="connsiteX4" fmla="*/ 1151217 w 1207532"/>
                    <a:gd name="connsiteY4" fmla="*/ 572575 h 572575"/>
                    <a:gd name="connsiteX5" fmla="*/ 0 w 1207532"/>
                    <a:gd name="connsiteY5" fmla="*/ 502770 h 572575"/>
                    <a:gd name="connsiteX0" fmla="*/ 0 w 1207532"/>
                    <a:gd name="connsiteY0" fmla="*/ 601824 h 671629"/>
                    <a:gd name="connsiteX1" fmla="*/ 415758 w 1207532"/>
                    <a:gd name="connsiteY1" fmla="*/ 150795 h 671629"/>
                    <a:gd name="connsiteX2" fmla="*/ 632897 w 1207532"/>
                    <a:gd name="connsiteY2" fmla="*/ 12990 h 671629"/>
                    <a:gd name="connsiteX3" fmla="*/ 1005332 w 1207532"/>
                    <a:gd name="connsiteY3" fmla="*/ 297246 h 671629"/>
                    <a:gd name="connsiteX4" fmla="*/ 1151217 w 1207532"/>
                    <a:gd name="connsiteY4" fmla="*/ 671629 h 671629"/>
                    <a:gd name="connsiteX5" fmla="*/ 0 w 1207532"/>
                    <a:gd name="connsiteY5" fmla="*/ 601824 h 671629"/>
                    <a:gd name="connsiteX0" fmla="*/ 0 w 1207532"/>
                    <a:gd name="connsiteY0" fmla="*/ 588834 h 658639"/>
                    <a:gd name="connsiteX1" fmla="*/ 415758 w 1207532"/>
                    <a:gd name="connsiteY1" fmla="*/ 137805 h 658639"/>
                    <a:gd name="connsiteX2" fmla="*/ 632897 w 1207532"/>
                    <a:gd name="connsiteY2" fmla="*/ 0 h 658639"/>
                    <a:gd name="connsiteX3" fmla="*/ 1005332 w 1207532"/>
                    <a:gd name="connsiteY3" fmla="*/ 284256 h 658639"/>
                    <a:gd name="connsiteX4" fmla="*/ 1151217 w 1207532"/>
                    <a:gd name="connsiteY4" fmla="*/ 658639 h 658639"/>
                    <a:gd name="connsiteX5" fmla="*/ 0 w 1207532"/>
                    <a:gd name="connsiteY5" fmla="*/ 588834 h 658639"/>
                    <a:gd name="connsiteX0" fmla="*/ 0 w 1207532"/>
                    <a:gd name="connsiteY0" fmla="*/ 588834 h 658639"/>
                    <a:gd name="connsiteX1" fmla="*/ 415758 w 1207532"/>
                    <a:gd name="connsiteY1" fmla="*/ 137805 h 658639"/>
                    <a:gd name="connsiteX2" fmla="*/ 632897 w 1207532"/>
                    <a:gd name="connsiteY2" fmla="*/ 0 h 658639"/>
                    <a:gd name="connsiteX3" fmla="*/ 849211 w 1207532"/>
                    <a:gd name="connsiteY3" fmla="*/ 136544 h 658639"/>
                    <a:gd name="connsiteX4" fmla="*/ 1005332 w 1207532"/>
                    <a:gd name="connsiteY4" fmla="*/ 284256 h 658639"/>
                    <a:gd name="connsiteX5" fmla="*/ 1151217 w 1207532"/>
                    <a:gd name="connsiteY5" fmla="*/ 658639 h 658639"/>
                    <a:gd name="connsiteX6" fmla="*/ 0 w 1207532"/>
                    <a:gd name="connsiteY6" fmla="*/ 588834 h 658639"/>
                    <a:gd name="connsiteX0" fmla="*/ 0 w 1207532"/>
                    <a:gd name="connsiteY0" fmla="*/ 1037788 h 1107593"/>
                    <a:gd name="connsiteX1" fmla="*/ 415758 w 1207532"/>
                    <a:gd name="connsiteY1" fmla="*/ 586759 h 1107593"/>
                    <a:gd name="connsiteX2" fmla="*/ 632897 w 1207532"/>
                    <a:gd name="connsiteY2" fmla="*/ 448954 h 1107593"/>
                    <a:gd name="connsiteX3" fmla="*/ 672014 w 1207532"/>
                    <a:gd name="connsiteY3" fmla="*/ 3208 h 1107593"/>
                    <a:gd name="connsiteX4" fmla="*/ 1005332 w 1207532"/>
                    <a:gd name="connsiteY4" fmla="*/ 733210 h 1107593"/>
                    <a:gd name="connsiteX5" fmla="*/ 1151217 w 1207532"/>
                    <a:gd name="connsiteY5" fmla="*/ 1107593 h 1107593"/>
                    <a:gd name="connsiteX6" fmla="*/ 0 w 1207532"/>
                    <a:gd name="connsiteY6" fmla="*/ 1037788 h 1107593"/>
                    <a:gd name="connsiteX0" fmla="*/ 0 w 1207532"/>
                    <a:gd name="connsiteY0" fmla="*/ 1107849 h 1177654"/>
                    <a:gd name="connsiteX1" fmla="*/ 415758 w 1207532"/>
                    <a:gd name="connsiteY1" fmla="*/ 656820 h 1177654"/>
                    <a:gd name="connsiteX2" fmla="*/ 632897 w 1207532"/>
                    <a:gd name="connsiteY2" fmla="*/ 519015 h 1177654"/>
                    <a:gd name="connsiteX3" fmla="*/ 672014 w 1207532"/>
                    <a:gd name="connsiteY3" fmla="*/ 73269 h 1177654"/>
                    <a:gd name="connsiteX4" fmla="*/ 669775 w 1207532"/>
                    <a:gd name="connsiteY4" fmla="*/ 75241 h 1177654"/>
                    <a:gd name="connsiteX5" fmla="*/ 1005332 w 1207532"/>
                    <a:gd name="connsiteY5" fmla="*/ 803271 h 1177654"/>
                    <a:gd name="connsiteX6" fmla="*/ 1151217 w 1207532"/>
                    <a:gd name="connsiteY6" fmla="*/ 1177654 h 1177654"/>
                    <a:gd name="connsiteX7" fmla="*/ 0 w 1207532"/>
                    <a:gd name="connsiteY7" fmla="*/ 1107849 h 1177654"/>
                    <a:gd name="connsiteX0" fmla="*/ 0 w 1207532"/>
                    <a:gd name="connsiteY0" fmla="*/ 1298065 h 1367870"/>
                    <a:gd name="connsiteX1" fmla="*/ 415758 w 1207532"/>
                    <a:gd name="connsiteY1" fmla="*/ 847036 h 1367870"/>
                    <a:gd name="connsiteX2" fmla="*/ 632897 w 1207532"/>
                    <a:gd name="connsiteY2" fmla="*/ 709231 h 1367870"/>
                    <a:gd name="connsiteX3" fmla="*/ 672014 w 1207532"/>
                    <a:gd name="connsiteY3" fmla="*/ 263485 h 1367870"/>
                    <a:gd name="connsiteX4" fmla="*/ 704111 w 1207532"/>
                    <a:gd name="connsiteY4" fmla="*/ 30145 h 1367870"/>
                    <a:gd name="connsiteX5" fmla="*/ 1005332 w 1207532"/>
                    <a:gd name="connsiteY5" fmla="*/ 993487 h 1367870"/>
                    <a:gd name="connsiteX6" fmla="*/ 1151217 w 1207532"/>
                    <a:gd name="connsiteY6" fmla="*/ 1367870 h 1367870"/>
                    <a:gd name="connsiteX7" fmla="*/ 0 w 1207532"/>
                    <a:gd name="connsiteY7" fmla="*/ 1298065 h 1367870"/>
                    <a:gd name="connsiteX0" fmla="*/ 0 w 1203984"/>
                    <a:gd name="connsiteY0" fmla="*/ 1298065 h 1367870"/>
                    <a:gd name="connsiteX1" fmla="*/ 415758 w 1203984"/>
                    <a:gd name="connsiteY1" fmla="*/ 847036 h 1367870"/>
                    <a:gd name="connsiteX2" fmla="*/ 632897 w 1203984"/>
                    <a:gd name="connsiteY2" fmla="*/ 709231 h 1367870"/>
                    <a:gd name="connsiteX3" fmla="*/ 672014 w 1203984"/>
                    <a:gd name="connsiteY3" fmla="*/ 263485 h 1367870"/>
                    <a:gd name="connsiteX4" fmla="*/ 704111 w 1203984"/>
                    <a:gd name="connsiteY4" fmla="*/ 30145 h 1367870"/>
                    <a:gd name="connsiteX5" fmla="*/ 1005332 w 1203984"/>
                    <a:gd name="connsiteY5" fmla="*/ 993487 h 1367870"/>
                    <a:gd name="connsiteX6" fmla="*/ 1009438 w 1203984"/>
                    <a:gd name="connsiteY6" fmla="*/ 1009070 h 1367870"/>
                    <a:gd name="connsiteX7" fmla="*/ 1151217 w 1203984"/>
                    <a:gd name="connsiteY7" fmla="*/ 1367870 h 1367870"/>
                    <a:gd name="connsiteX8" fmla="*/ 0 w 1203984"/>
                    <a:gd name="connsiteY8" fmla="*/ 1298065 h 1367870"/>
                    <a:gd name="connsiteX0" fmla="*/ 0 w 1321432"/>
                    <a:gd name="connsiteY0" fmla="*/ 1298065 h 1367870"/>
                    <a:gd name="connsiteX1" fmla="*/ 415758 w 1321432"/>
                    <a:gd name="connsiteY1" fmla="*/ 847036 h 1367870"/>
                    <a:gd name="connsiteX2" fmla="*/ 632897 w 1321432"/>
                    <a:gd name="connsiteY2" fmla="*/ 709231 h 1367870"/>
                    <a:gd name="connsiteX3" fmla="*/ 672014 w 1321432"/>
                    <a:gd name="connsiteY3" fmla="*/ 263485 h 1367870"/>
                    <a:gd name="connsiteX4" fmla="*/ 704111 w 1321432"/>
                    <a:gd name="connsiteY4" fmla="*/ 30145 h 1367870"/>
                    <a:gd name="connsiteX5" fmla="*/ 1005332 w 1321432"/>
                    <a:gd name="connsiteY5" fmla="*/ 993487 h 1367870"/>
                    <a:gd name="connsiteX6" fmla="*/ 1312607 w 1321432"/>
                    <a:gd name="connsiteY6" fmla="*/ 1277247 h 1367870"/>
                    <a:gd name="connsiteX7" fmla="*/ 1151217 w 1321432"/>
                    <a:gd name="connsiteY7" fmla="*/ 1367870 h 1367870"/>
                    <a:gd name="connsiteX8" fmla="*/ 0 w 1321432"/>
                    <a:gd name="connsiteY8" fmla="*/ 1298065 h 1367870"/>
                    <a:gd name="connsiteX0" fmla="*/ 0 w 1532945"/>
                    <a:gd name="connsiteY0" fmla="*/ 1298065 h 1367870"/>
                    <a:gd name="connsiteX1" fmla="*/ 415758 w 1532945"/>
                    <a:gd name="connsiteY1" fmla="*/ 847036 h 1367870"/>
                    <a:gd name="connsiteX2" fmla="*/ 632897 w 1532945"/>
                    <a:gd name="connsiteY2" fmla="*/ 709231 h 1367870"/>
                    <a:gd name="connsiteX3" fmla="*/ 672014 w 1532945"/>
                    <a:gd name="connsiteY3" fmla="*/ 263485 h 1367870"/>
                    <a:gd name="connsiteX4" fmla="*/ 704111 w 1532945"/>
                    <a:gd name="connsiteY4" fmla="*/ 30145 h 1367870"/>
                    <a:gd name="connsiteX5" fmla="*/ 1526932 w 1532945"/>
                    <a:gd name="connsiteY5" fmla="*/ 985464 h 1367870"/>
                    <a:gd name="connsiteX6" fmla="*/ 1312607 w 1532945"/>
                    <a:gd name="connsiteY6" fmla="*/ 1277247 h 1367870"/>
                    <a:gd name="connsiteX7" fmla="*/ 1151217 w 1532945"/>
                    <a:gd name="connsiteY7" fmla="*/ 1367870 h 1367870"/>
                    <a:gd name="connsiteX8" fmla="*/ 0 w 1532945"/>
                    <a:gd name="connsiteY8" fmla="*/ 1298065 h 1367870"/>
                    <a:gd name="connsiteX0" fmla="*/ 0 w 1533038"/>
                    <a:gd name="connsiteY0" fmla="*/ 1298065 h 1367870"/>
                    <a:gd name="connsiteX1" fmla="*/ 415758 w 1533038"/>
                    <a:gd name="connsiteY1" fmla="*/ 847036 h 1367870"/>
                    <a:gd name="connsiteX2" fmla="*/ 632897 w 1533038"/>
                    <a:gd name="connsiteY2" fmla="*/ 709231 h 1367870"/>
                    <a:gd name="connsiteX3" fmla="*/ 672014 w 1533038"/>
                    <a:gd name="connsiteY3" fmla="*/ 263485 h 1367870"/>
                    <a:gd name="connsiteX4" fmla="*/ 704111 w 1533038"/>
                    <a:gd name="connsiteY4" fmla="*/ 30145 h 1367870"/>
                    <a:gd name="connsiteX5" fmla="*/ 1004560 w 1533038"/>
                    <a:gd name="connsiteY5" fmla="*/ 372385 h 1367870"/>
                    <a:gd name="connsiteX6" fmla="*/ 1526932 w 1533038"/>
                    <a:gd name="connsiteY6" fmla="*/ 985464 h 1367870"/>
                    <a:gd name="connsiteX7" fmla="*/ 1312607 w 1533038"/>
                    <a:gd name="connsiteY7" fmla="*/ 1277247 h 1367870"/>
                    <a:gd name="connsiteX8" fmla="*/ 1151217 w 1533038"/>
                    <a:gd name="connsiteY8" fmla="*/ 1367870 h 1367870"/>
                    <a:gd name="connsiteX9" fmla="*/ 0 w 1533038"/>
                    <a:gd name="connsiteY9" fmla="*/ 1298065 h 1367870"/>
                    <a:gd name="connsiteX0" fmla="*/ 0 w 1533038"/>
                    <a:gd name="connsiteY0" fmla="*/ 1298065 h 1367870"/>
                    <a:gd name="connsiteX1" fmla="*/ 415758 w 1533038"/>
                    <a:gd name="connsiteY1" fmla="*/ 847036 h 1367870"/>
                    <a:gd name="connsiteX2" fmla="*/ 632897 w 1533038"/>
                    <a:gd name="connsiteY2" fmla="*/ 709231 h 1367870"/>
                    <a:gd name="connsiteX3" fmla="*/ 672014 w 1533038"/>
                    <a:gd name="connsiteY3" fmla="*/ 263485 h 1367870"/>
                    <a:gd name="connsiteX4" fmla="*/ 704111 w 1533038"/>
                    <a:gd name="connsiteY4" fmla="*/ 30145 h 1367870"/>
                    <a:gd name="connsiteX5" fmla="*/ 1463386 w 1533038"/>
                    <a:gd name="connsiteY5" fmla="*/ 194766 h 1367870"/>
                    <a:gd name="connsiteX6" fmla="*/ 1526932 w 1533038"/>
                    <a:gd name="connsiteY6" fmla="*/ 985464 h 1367870"/>
                    <a:gd name="connsiteX7" fmla="*/ 1312607 w 1533038"/>
                    <a:gd name="connsiteY7" fmla="*/ 1277247 h 1367870"/>
                    <a:gd name="connsiteX8" fmla="*/ 1151217 w 1533038"/>
                    <a:gd name="connsiteY8" fmla="*/ 1367870 h 1367870"/>
                    <a:gd name="connsiteX9" fmla="*/ 0 w 1533038"/>
                    <a:gd name="connsiteY9" fmla="*/ 1298065 h 1367870"/>
                    <a:gd name="connsiteX0" fmla="*/ 0 w 1549332"/>
                    <a:gd name="connsiteY0" fmla="*/ 1298065 h 1367870"/>
                    <a:gd name="connsiteX1" fmla="*/ 415758 w 1549332"/>
                    <a:gd name="connsiteY1" fmla="*/ 847036 h 1367870"/>
                    <a:gd name="connsiteX2" fmla="*/ 632897 w 1549332"/>
                    <a:gd name="connsiteY2" fmla="*/ 709231 h 1367870"/>
                    <a:gd name="connsiteX3" fmla="*/ 672014 w 1549332"/>
                    <a:gd name="connsiteY3" fmla="*/ 263485 h 1367870"/>
                    <a:gd name="connsiteX4" fmla="*/ 704111 w 1549332"/>
                    <a:gd name="connsiteY4" fmla="*/ 30145 h 1367870"/>
                    <a:gd name="connsiteX5" fmla="*/ 1463386 w 1549332"/>
                    <a:gd name="connsiteY5" fmla="*/ 194766 h 1367870"/>
                    <a:gd name="connsiteX6" fmla="*/ 1535593 w 1549332"/>
                    <a:gd name="connsiteY6" fmla="*/ 543165 h 1367870"/>
                    <a:gd name="connsiteX7" fmla="*/ 1526932 w 1549332"/>
                    <a:gd name="connsiteY7" fmla="*/ 985464 h 1367870"/>
                    <a:gd name="connsiteX8" fmla="*/ 1312607 w 1549332"/>
                    <a:gd name="connsiteY8" fmla="*/ 1277247 h 1367870"/>
                    <a:gd name="connsiteX9" fmla="*/ 1151217 w 1549332"/>
                    <a:gd name="connsiteY9" fmla="*/ 1367870 h 1367870"/>
                    <a:gd name="connsiteX10" fmla="*/ 0 w 1549332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2607 w 1530853"/>
                    <a:gd name="connsiteY8" fmla="*/ 1277247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2607 w 1530853"/>
                    <a:gd name="connsiteY8" fmla="*/ 1277247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2607 w 1530853"/>
                    <a:gd name="connsiteY8" fmla="*/ 1277247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73249 w 1530853"/>
                    <a:gd name="connsiteY8" fmla="*/ 1285485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6291 w 1530853"/>
                    <a:gd name="connsiteY8" fmla="*/ 1317789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6291 w 1530853"/>
                    <a:gd name="connsiteY8" fmla="*/ 1317789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0853"/>
                    <a:gd name="connsiteY0" fmla="*/ 1298065 h 1367870"/>
                    <a:gd name="connsiteX1" fmla="*/ 415758 w 1530853"/>
                    <a:gd name="connsiteY1" fmla="*/ 847036 h 1367870"/>
                    <a:gd name="connsiteX2" fmla="*/ 632897 w 1530853"/>
                    <a:gd name="connsiteY2" fmla="*/ 709231 h 1367870"/>
                    <a:gd name="connsiteX3" fmla="*/ 672014 w 1530853"/>
                    <a:gd name="connsiteY3" fmla="*/ 263485 h 1367870"/>
                    <a:gd name="connsiteX4" fmla="*/ 704111 w 1530853"/>
                    <a:gd name="connsiteY4" fmla="*/ 30145 h 1367870"/>
                    <a:gd name="connsiteX5" fmla="*/ 1463386 w 1530853"/>
                    <a:gd name="connsiteY5" fmla="*/ 194766 h 1367870"/>
                    <a:gd name="connsiteX6" fmla="*/ 1314548 w 1530853"/>
                    <a:gd name="connsiteY6" fmla="*/ 600708 h 1367870"/>
                    <a:gd name="connsiteX7" fmla="*/ 1526932 w 1530853"/>
                    <a:gd name="connsiteY7" fmla="*/ 985464 h 1367870"/>
                    <a:gd name="connsiteX8" fmla="*/ 1316291 w 1530853"/>
                    <a:gd name="connsiteY8" fmla="*/ 1317789 h 1367870"/>
                    <a:gd name="connsiteX9" fmla="*/ 1151217 w 1530853"/>
                    <a:gd name="connsiteY9" fmla="*/ 1367870 h 1367870"/>
                    <a:gd name="connsiteX10" fmla="*/ 0 w 1530853"/>
                    <a:gd name="connsiteY10" fmla="*/ 1298065 h 1367870"/>
                    <a:gd name="connsiteX0" fmla="*/ 0 w 1539135"/>
                    <a:gd name="connsiteY0" fmla="*/ 1298065 h 1367870"/>
                    <a:gd name="connsiteX1" fmla="*/ 415758 w 1539135"/>
                    <a:gd name="connsiteY1" fmla="*/ 847036 h 1367870"/>
                    <a:gd name="connsiteX2" fmla="*/ 632897 w 1539135"/>
                    <a:gd name="connsiteY2" fmla="*/ 709231 h 1367870"/>
                    <a:gd name="connsiteX3" fmla="*/ 672014 w 1539135"/>
                    <a:gd name="connsiteY3" fmla="*/ 263485 h 1367870"/>
                    <a:gd name="connsiteX4" fmla="*/ 704111 w 1539135"/>
                    <a:gd name="connsiteY4" fmla="*/ 30145 h 1367870"/>
                    <a:gd name="connsiteX5" fmla="*/ 1463386 w 1539135"/>
                    <a:gd name="connsiteY5" fmla="*/ 194766 h 1367870"/>
                    <a:gd name="connsiteX6" fmla="*/ 1314548 w 1539135"/>
                    <a:gd name="connsiteY6" fmla="*/ 600708 h 1367870"/>
                    <a:gd name="connsiteX7" fmla="*/ 1535335 w 1539135"/>
                    <a:gd name="connsiteY7" fmla="*/ 986018 h 1367870"/>
                    <a:gd name="connsiteX8" fmla="*/ 1316291 w 1539135"/>
                    <a:gd name="connsiteY8" fmla="*/ 1317789 h 1367870"/>
                    <a:gd name="connsiteX9" fmla="*/ 1151217 w 1539135"/>
                    <a:gd name="connsiteY9" fmla="*/ 1367870 h 1367870"/>
                    <a:gd name="connsiteX10" fmla="*/ 0 w 1539135"/>
                    <a:gd name="connsiteY10" fmla="*/ 1298065 h 1367870"/>
                    <a:gd name="connsiteX0" fmla="*/ 0 w 1535335"/>
                    <a:gd name="connsiteY0" fmla="*/ 1298065 h 1367870"/>
                    <a:gd name="connsiteX1" fmla="*/ 415758 w 1535335"/>
                    <a:gd name="connsiteY1" fmla="*/ 847036 h 1367870"/>
                    <a:gd name="connsiteX2" fmla="*/ 632897 w 1535335"/>
                    <a:gd name="connsiteY2" fmla="*/ 709231 h 1367870"/>
                    <a:gd name="connsiteX3" fmla="*/ 672014 w 1535335"/>
                    <a:gd name="connsiteY3" fmla="*/ 263485 h 1367870"/>
                    <a:gd name="connsiteX4" fmla="*/ 704111 w 1535335"/>
                    <a:gd name="connsiteY4" fmla="*/ 30145 h 1367870"/>
                    <a:gd name="connsiteX5" fmla="*/ 1463386 w 1535335"/>
                    <a:gd name="connsiteY5" fmla="*/ 194766 h 1367870"/>
                    <a:gd name="connsiteX6" fmla="*/ 1314548 w 1535335"/>
                    <a:gd name="connsiteY6" fmla="*/ 600708 h 1367870"/>
                    <a:gd name="connsiteX7" fmla="*/ 1535335 w 1535335"/>
                    <a:gd name="connsiteY7" fmla="*/ 986018 h 1367870"/>
                    <a:gd name="connsiteX8" fmla="*/ 1316291 w 1535335"/>
                    <a:gd name="connsiteY8" fmla="*/ 1317789 h 1367870"/>
                    <a:gd name="connsiteX9" fmla="*/ 1151217 w 1535335"/>
                    <a:gd name="connsiteY9" fmla="*/ 1367870 h 1367870"/>
                    <a:gd name="connsiteX10" fmla="*/ 0 w 1535335"/>
                    <a:gd name="connsiteY10" fmla="*/ 1298065 h 1367870"/>
                    <a:gd name="connsiteX0" fmla="*/ 0 w 1535335"/>
                    <a:gd name="connsiteY0" fmla="*/ 1298065 h 1367870"/>
                    <a:gd name="connsiteX1" fmla="*/ 415758 w 1535335"/>
                    <a:gd name="connsiteY1" fmla="*/ 847036 h 1367870"/>
                    <a:gd name="connsiteX2" fmla="*/ 632897 w 1535335"/>
                    <a:gd name="connsiteY2" fmla="*/ 709231 h 1367870"/>
                    <a:gd name="connsiteX3" fmla="*/ 672014 w 1535335"/>
                    <a:gd name="connsiteY3" fmla="*/ 263485 h 1367870"/>
                    <a:gd name="connsiteX4" fmla="*/ 704111 w 1535335"/>
                    <a:gd name="connsiteY4" fmla="*/ 30145 h 1367870"/>
                    <a:gd name="connsiteX5" fmla="*/ 1463386 w 1535335"/>
                    <a:gd name="connsiteY5" fmla="*/ 194766 h 1367870"/>
                    <a:gd name="connsiteX6" fmla="*/ 1314548 w 1535335"/>
                    <a:gd name="connsiteY6" fmla="*/ 600708 h 1367870"/>
                    <a:gd name="connsiteX7" fmla="*/ 1535335 w 1535335"/>
                    <a:gd name="connsiteY7" fmla="*/ 986018 h 1367870"/>
                    <a:gd name="connsiteX8" fmla="*/ 1316291 w 1535335"/>
                    <a:gd name="connsiteY8" fmla="*/ 1317789 h 1367870"/>
                    <a:gd name="connsiteX9" fmla="*/ 1151217 w 1535335"/>
                    <a:gd name="connsiteY9" fmla="*/ 1367870 h 1367870"/>
                    <a:gd name="connsiteX10" fmla="*/ 0 w 1535335"/>
                    <a:gd name="connsiteY10" fmla="*/ 1298065 h 1367870"/>
                    <a:gd name="connsiteX0" fmla="*/ 0 w 1535335"/>
                    <a:gd name="connsiteY0" fmla="*/ 1298065 h 1367870"/>
                    <a:gd name="connsiteX1" fmla="*/ 415758 w 1535335"/>
                    <a:gd name="connsiteY1" fmla="*/ 847036 h 1367870"/>
                    <a:gd name="connsiteX2" fmla="*/ 632897 w 1535335"/>
                    <a:gd name="connsiteY2" fmla="*/ 709231 h 1367870"/>
                    <a:gd name="connsiteX3" fmla="*/ 672014 w 1535335"/>
                    <a:gd name="connsiteY3" fmla="*/ 263485 h 1367870"/>
                    <a:gd name="connsiteX4" fmla="*/ 704111 w 1535335"/>
                    <a:gd name="connsiteY4" fmla="*/ 30145 h 1367870"/>
                    <a:gd name="connsiteX5" fmla="*/ 1463386 w 1535335"/>
                    <a:gd name="connsiteY5" fmla="*/ 194766 h 1367870"/>
                    <a:gd name="connsiteX6" fmla="*/ 1314548 w 1535335"/>
                    <a:gd name="connsiteY6" fmla="*/ 600708 h 1367870"/>
                    <a:gd name="connsiteX7" fmla="*/ 1535335 w 1535335"/>
                    <a:gd name="connsiteY7" fmla="*/ 986018 h 1367870"/>
                    <a:gd name="connsiteX8" fmla="*/ 1316291 w 1535335"/>
                    <a:gd name="connsiteY8" fmla="*/ 1317789 h 1367870"/>
                    <a:gd name="connsiteX9" fmla="*/ 1151217 w 1535335"/>
                    <a:gd name="connsiteY9" fmla="*/ 1367870 h 1367870"/>
                    <a:gd name="connsiteX10" fmla="*/ 0 w 1535335"/>
                    <a:gd name="connsiteY10" fmla="*/ 1298065 h 1367870"/>
                    <a:gd name="connsiteX0" fmla="*/ 0 w 1535335"/>
                    <a:gd name="connsiteY0" fmla="*/ 1298065 h 1367870"/>
                    <a:gd name="connsiteX1" fmla="*/ 415758 w 1535335"/>
                    <a:gd name="connsiteY1" fmla="*/ 847036 h 1367870"/>
                    <a:gd name="connsiteX2" fmla="*/ 632897 w 1535335"/>
                    <a:gd name="connsiteY2" fmla="*/ 709231 h 1367870"/>
                    <a:gd name="connsiteX3" fmla="*/ 672014 w 1535335"/>
                    <a:gd name="connsiteY3" fmla="*/ 263485 h 1367870"/>
                    <a:gd name="connsiteX4" fmla="*/ 704111 w 1535335"/>
                    <a:gd name="connsiteY4" fmla="*/ 30145 h 1367870"/>
                    <a:gd name="connsiteX5" fmla="*/ 1463386 w 1535335"/>
                    <a:gd name="connsiteY5" fmla="*/ 194766 h 1367870"/>
                    <a:gd name="connsiteX6" fmla="*/ 1314548 w 1535335"/>
                    <a:gd name="connsiteY6" fmla="*/ 600708 h 1367870"/>
                    <a:gd name="connsiteX7" fmla="*/ 1535335 w 1535335"/>
                    <a:gd name="connsiteY7" fmla="*/ 986018 h 1367870"/>
                    <a:gd name="connsiteX8" fmla="*/ 1316291 w 1535335"/>
                    <a:gd name="connsiteY8" fmla="*/ 1317789 h 1367870"/>
                    <a:gd name="connsiteX9" fmla="*/ 1151217 w 1535335"/>
                    <a:gd name="connsiteY9" fmla="*/ 1367870 h 1367870"/>
                    <a:gd name="connsiteX10" fmla="*/ 0 w 1535335"/>
                    <a:gd name="connsiteY10" fmla="*/ 1298065 h 1367870"/>
                    <a:gd name="connsiteX0" fmla="*/ 0 w 1535335"/>
                    <a:gd name="connsiteY0" fmla="*/ 1307927 h 1377732"/>
                    <a:gd name="connsiteX1" fmla="*/ 415758 w 1535335"/>
                    <a:gd name="connsiteY1" fmla="*/ 856898 h 1377732"/>
                    <a:gd name="connsiteX2" fmla="*/ 632897 w 1535335"/>
                    <a:gd name="connsiteY2" fmla="*/ 719093 h 1377732"/>
                    <a:gd name="connsiteX3" fmla="*/ 672014 w 1535335"/>
                    <a:gd name="connsiteY3" fmla="*/ 273347 h 1377732"/>
                    <a:gd name="connsiteX4" fmla="*/ 702698 w 1535335"/>
                    <a:gd name="connsiteY4" fmla="*/ 29309 h 1377732"/>
                    <a:gd name="connsiteX5" fmla="*/ 1463386 w 1535335"/>
                    <a:gd name="connsiteY5" fmla="*/ 204628 h 1377732"/>
                    <a:gd name="connsiteX6" fmla="*/ 1314548 w 1535335"/>
                    <a:gd name="connsiteY6" fmla="*/ 610570 h 1377732"/>
                    <a:gd name="connsiteX7" fmla="*/ 1535335 w 1535335"/>
                    <a:gd name="connsiteY7" fmla="*/ 995880 h 1377732"/>
                    <a:gd name="connsiteX8" fmla="*/ 1316291 w 1535335"/>
                    <a:gd name="connsiteY8" fmla="*/ 1327651 h 1377732"/>
                    <a:gd name="connsiteX9" fmla="*/ 1151217 w 1535335"/>
                    <a:gd name="connsiteY9" fmla="*/ 1377732 h 1377732"/>
                    <a:gd name="connsiteX10" fmla="*/ 0 w 1535335"/>
                    <a:gd name="connsiteY10" fmla="*/ 1307927 h 1377732"/>
                    <a:gd name="connsiteX0" fmla="*/ 0 w 1535335"/>
                    <a:gd name="connsiteY0" fmla="*/ 1278618 h 1348423"/>
                    <a:gd name="connsiteX1" fmla="*/ 415758 w 1535335"/>
                    <a:gd name="connsiteY1" fmla="*/ 827589 h 1348423"/>
                    <a:gd name="connsiteX2" fmla="*/ 632897 w 1535335"/>
                    <a:gd name="connsiteY2" fmla="*/ 689784 h 1348423"/>
                    <a:gd name="connsiteX3" fmla="*/ 672014 w 1535335"/>
                    <a:gd name="connsiteY3" fmla="*/ 244038 h 1348423"/>
                    <a:gd name="connsiteX4" fmla="*/ 702698 w 1535335"/>
                    <a:gd name="connsiteY4" fmla="*/ 0 h 1348423"/>
                    <a:gd name="connsiteX5" fmla="*/ 1463386 w 1535335"/>
                    <a:gd name="connsiteY5" fmla="*/ 175319 h 1348423"/>
                    <a:gd name="connsiteX6" fmla="*/ 1314548 w 1535335"/>
                    <a:gd name="connsiteY6" fmla="*/ 581261 h 1348423"/>
                    <a:gd name="connsiteX7" fmla="*/ 1535335 w 1535335"/>
                    <a:gd name="connsiteY7" fmla="*/ 966571 h 1348423"/>
                    <a:gd name="connsiteX8" fmla="*/ 1316291 w 1535335"/>
                    <a:gd name="connsiteY8" fmla="*/ 1298342 h 1348423"/>
                    <a:gd name="connsiteX9" fmla="*/ 1151217 w 1535335"/>
                    <a:gd name="connsiteY9" fmla="*/ 1348423 h 1348423"/>
                    <a:gd name="connsiteX10" fmla="*/ 0 w 1535335"/>
                    <a:gd name="connsiteY10" fmla="*/ 1278618 h 1348423"/>
                    <a:gd name="connsiteX0" fmla="*/ 0 w 1535335"/>
                    <a:gd name="connsiteY0" fmla="*/ 1281697 h 1351502"/>
                    <a:gd name="connsiteX1" fmla="*/ 415758 w 1535335"/>
                    <a:gd name="connsiteY1" fmla="*/ 830668 h 1351502"/>
                    <a:gd name="connsiteX2" fmla="*/ 632897 w 1535335"/>
                    <a:gd name="connsiteY2" fmla="*/ 692863 h 1351502"/>
                    <a:gd name="connsiteX3" fmla="*/ 672014 w 1535335"/>
                    <a:gd name="connsiteY3" fmla="*/ 247117 h 1351502"/>
                    <a:gd name="connsiteX4" fmla="*/ 702698 w 1535335"/>
                    <a:gd name="connsiteY4" fmla="*/ 3079 h 1351502"/>
                    <a:gd name="connsiteX5" fmla="*/ 1463386 w 1535335"/>
                    <a:gd name="connsiteY5" fmla="*/ 178398 h 1351502"/>
                    <a:gd name="connsiteX6" fmla="*/ 1314548 w 1535335"/>
                    <a:gd name="connsiteY6" fmla="*/ 584340 h 1351502"/>
                    <a:gd name="connsiteX7" fmla="*/ 1535335 w 1535335"/>
                    <a:gd name="connsiteY7" fmla="*/ 969650 h 1351502"/>
                    <a:gd name="connsiteX8" fmla="*/ 1316291 w 1535335"/>
                    <a:gd name="connsiteY8" fmla="*/ 1301421 h 1351502"/>
                    <a:gd name="connsiteX9" fmla="*/ 1151217 w 1535335"/>
                    <a:gd name="connsiteY9" fmla="*/ 1351502 h 1351502"/>
                    <a:gd name="connsiteX10" fmla="*/ 0 w 1535335"/>
                    <a:gd name="connsiteY10" fmla="*/ 1281697 h 1351502"/>
                    <a:gd name="connsiteX0" fmla="*/ 0 w 1535335"/>
                    <a:gd name="connsiteY0" fmla="*/ 1284810 h 1354615"/>
                    <a:gd name="connsiteX1" fmla="*/ 415758 w 1535335"/>
                    <a:gd name="connsiteY1" fmla="*/ 833781 h 1354615"/>
                    <a:gd name="connsiteX2" fmla="*/ 632897 w 1535335"/>
                    <a:gd name="connsiteY2" fmla="*/ 695976 h 1354615"/>
                    <a:gd name="connsiteX3" fmla="*/ 672014 w 1535335"/>
                    <a:gd name="connsiteY3" fmla="*/ 250230 h 1354615"/>
                    <a:gd name="connsiteX4" fmla="*/ 702905 w 1535335"/>
                    <a:gd name="connsiteY4" fmla="*/ 3024 h 1354615"/>
                    <a:gd name="connsiteX5" fmla="*/ 1463386 w 1535335"/>
                    <a:gd name="connsiteY5" fmla="*/ 181511 h 1354615"/>
                    <a:gd name="connsiteX6" fmla="*/ 1314548 w 1535335"/>
                    <a:gd name="connsiteY6" fmla="*/ 587453 h 1354615"/>
                    <a:gd name="connsiteX7" fmla="*/ 1535335 w 1535335"/>
                    <a:gd name="connsiteY7" fmla="*/ 972763 h 1354615"/>
                    <a:gd name="connsiteX8" fmla="*/ 1316291 w 1535335"/>
                    <a:gd name="connsiteY8" fmla="*/ 1304534 h 1354615"/>
                    <a:gd name="connsiteX9" fmla="*/ 1151217 w 1535335"/>
                    <a:gd name="connsiteY9" fmla="*/ 1354615 h 1354615"/>
                    <a:gd name="connsiteX10" fmla="*/ 0 w 1535335"/>
                    <a:gd name="connsiteY10" fmla="*/ 1284810 h 1354615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72014 w 1535335"/>
                    <a:gd name="connsiteY3" fmla="*/ 251786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72014 w 1535335"/>
                    <a:gd name="connsiteY3" fmla="*/ 251786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32897 w 1535335"/>
                    <a:gd name="connsiteY2" fmla="*/ 697532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51879 w 1535335"/>
                    <a:gd name="connsiteY2" fmla="*/ 770375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51879 w 1535335"/>
                    <a:gd name="connsiteY2" fmla="*/ 770375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51879 w 1535335"/>
                    <a:gd name="connsiteY2" fmla="*/ 770375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286366 h 1356171"/>
                    <a:gd name="connsiteX1" fmla="*/ 415758 w 1535335"/>
                    <a:gd name="connsiteY1" fmla="*/ 835337 h 1356171"/>
                    <a:gd name="connsiteX2" fmla="*/ 651879 w 1535335"/>
                    <a:gd name="connsiteY2" fmla="*/ 770375 h 1356171"/>
                    <a:gd name="connsiteX3" fmla="*/ 687769 w 1535335"/>
                    <a:gd name="connsiteY3" fmla="*/ 252825 h 1356171"/>
                    <a:gd name="connsiteX4" fmla="*/ 703009 w 1535335"/>
                    <a:gd name="connsiteY4" fmla="*/ 2997 h 1356171"/>
                    <a:gd name="connsiteX5" fmla="*/ 1463386 w 1535335"/>
                    <a:gd name="connsiteY5" fmla="*/ 183067 h 1356171"/>
                    <a:gd name="connsiteX6" fmla="*/ 1314548 w 1535335"/>
                    <a:gd name="connsiteY6" fmla="*/ 589009 h 1356171"/>
                    <a:gd name="connsiteX7" fmla="*/ 1535335 w 1535335"/>
                    <a:gd name="connsiteY7" fmla="*/ 974319 h 1356171"/>
                    <a:gd name="connsiteX8" fmla="*/ 1316291 w 1535335"/>
                    <a:gd name="connsiteY8" fmla="*/ 1306090 h 1356171"/>
                    <a:gd name="connsiteX9" fmla="*/ 1151217 w 1535335"/>
                    <a:gd name="connsiteY9" fmla="*/ 1356171 h 1356171"/>
                    <a:gd name="connsiteX10" fmla="*/ 0 w 1535335"/>
                    <a:gd name="connsiteY10" fmla="*/ 1286366 h 1356171"/>
                    <a:gd name="connsiteX0" fmla="*/ 0 w 1535335"/>
                    <a:gd name="connsiteY0" fmla="*/ 1107129 h 1176934"/>
                    <a:gd name="connsiteX1" fmla="*/ 415758 w 1535335"/>
                    <a:gd name="connsiteY1" fmla="*/ 656100 h 1176934"/>
                    <a:gd name="connsiteX2" fmla="*/ 651879 w 1535335"/>
                    <a:gd name="connsiteY2" fmla="*/ 591138 h 1176934"/>
                    <a:gd name="connsiteX3" fmla="*/ 687769 w 1535335"/>
                    <a:gd name="connsiteY3" fmla="*/ 73588 h 1176934"/>
                    <a:gd name="connsiteX4" fmla="*/ 854586 w 1535335"/>
                    <a:gd name="connsiteY4" fmla="*/ 410727 h 1176934"/>
                    <a:gd name="connsiteX5" fmla="*/ 1463386 w 1535335"/>
                    <a:gd name="connsiteY5" fmla="*/ 3830 h 1176934"/>
                    <a:gd name="connsiteX6" fmla="*/ 1314548 w 1535335"/>
                    <a:gd name="connsiteY6" fmla="*/ 409772 h 1176934"/>
                    <a:gd name="connsiteX7" fmla="*/ 1535335 w 1535335"/>
                    <a:gd name="connsiteY7" fmla="*/ 795082 h 1176934"/>
                    <a:gd name="connsiteX8" fmla="*/ 1316291 w 1535335"/>
                    <a:gd name="connsiteY8" fmla="*/ 1126853 h 1176934"/>
                    <a:gd name="connsiteX9" fmla="*/ 1151217 w 1535335"/>
                    <a:gd name="connsiteY9" fmla="*/ 1176934 h 1176934"/>
                    <a:gd name="connsiteX10" fmla="*/ 0 w 1535335"/>
                    <a:gd name="connsiteY10" fmla="*/ 1107129 h 1176934"/>
                    <a:gd name="connsiteX0" fmla="*/ 0 w 1535335"/>
                    <a:gd name="connsiteY0" fmla="*/ 1131893 h 1201698"/>
                    <a:gd name="connsiteX1" fmla="*/ 415758 w 1535335"/>
                    <a:gd name="connsiteY1" fmla="*/ 680864 h 1201698"/>
                    <a:gd name="connsiteX2" fmla="*/ 651879 w 1535335"/>
                    <a:gd name="connsiteY2" fmla="*/ 615902 h 1201698"/>
                    <a:gd name="connsiteX3" fmla="*/ 687769 w 1535335"/>
                    <a:gd name="connsiteY3" fmla="*/ 98352 h 1201698"/>
                    <a:gd name="connsiteX4" fmla="*/ 1463386 w 1535335"/>
                    <a:gd name="connsiteY4" fmla="*/ 28594 h 1201698"/>
                    <a:gd name="connsiteX5" fmla="*/ 1314548 w 1535335"/>
                    <a:gd name="connsiteY5" fmla="*/ 434536 h 1201698"/>
                    <a:gd name="connsiteX6" fmla="*/ 1535335 w 1535335"/>
                    <a:gd name="connsiteY6" fmla="*/ 819846 h 1201698"/>
                    <a:gd name="connsiteX7" fmla="*/ 1316291 w 1535335"/>
                    <a:gd name="connsiteY7" fmla="*/ 1151617 h 1201698"/>
                    <a:gd name="connsiteX8" fmla="*/ 1151217 w 1535335"/>
                    <a:gd name="connsiteY8" fmla="*/ 1201698 h 1201698"/>
                    <a:gd name="connsiteX9" fmla="*/ 0 w 1535335"/>
                    <a:gd name="connsiteY9" fmla="*/ 1131893 h 1201698"/>
                    <a:gd name="connsiteX0" fmla="*/ 0 w 1535335"/>
                    <a:gd name="connsiteY0" fmla="*/ 1103299 h 1173104"/>
                    <a:gd name="connsiteX1" fmla="*/ 415758 w 1535335"/>
                    <a:gd name="connsiteY1" fmla="*/ 652270 h 1173104"/>
                    <a:gd name="connsiteX2" fmla="*/ 651879 w 1535335"/>
                    <a:gd name="connsiteY2" fmla="*/ 587308 h 1173104"/>
                    <a:gd name="connsiteX3" fmla="*/ 1463386 w 1535335"/>
                    <a:gd name="connsiteY3" fmla="*/ 0 h 1173104"/>
                    <a:gd name="connsiteX4" fmla="*/ 1314548 w 1535335"/>
                    <a:gd name="connsiteY4" fmla="*/ 405942 h 1173104"/>
                    <a:gd name="connsiteX5" fmla="*/ 1535335 w 1535335"/>
                    <a:gd name="connsiteY5" fmla="*/ 791252 h 1173104"/>
                    <a:gd name="connsiteX6" fmla="*/ 1316291 w 1535335"/>
                    <a:gd name="connsiteY6" fmla="*/ 1123023 h 1173104"/>
                    <a:gd name="connsiteX7" fmla="*/ 1151217 w 1535335"/>
                    <a:gd name="connsiteY7" fmla="*/ 1173104 h 1173104"/>
                    <a:gd name="connsiteX8" fmla="*/ 0 w 1535335"/>
                    <a:gd name="connsiteY8" fmla="*/ 1103299 h 1173104"/>
                    <a:gd name="connsiteX0" fmla="*/ 0 w 1535335"/>
                    <a:gd name="connsiteY0" fmla="*/ 701725 h 771530"/>
                    <a:gd name="connsiteX1" fmla="*/ 415758 w 1535335"/>
                    <a:gd name="connsiteY1" fmla="*/ 250696 h 771530"/>
                    <a:gd name="connsiteX2" fmla="*/ 651879 w 1535335"/>
                    <a:gd name="connsiteY2" fmla="*/ 185734 h 771530"/>
                    <a:gd name="connsiteX3" fmla="*/ 1314548 w 1535335"/>
                    <a:gd name="connsiteY3" fmla="*/ 4368 h 771530"/>
                    <a:gd name="connsiteX4" fmla="*/ 1535335 w 1535335"/>
                    <a:gd name="connsiteY4" fmla="*/ 389678 h 771530"/>
                    <a:gd name="connsiteX5" fmla="*/ 1316291 w 1535335"/>
                    <a:gd name="connsiteY5" fmla="*/ 721449 h 771530"/>
                    <a:gd name="connsiteX6" fmla="*/ 1151217 w 1535335"/>
                    <a:gd name="connsiteY6" fmla="*/ 771530 h 771530"/>
                    <a:gd name="connsiteX7" fmla="*/ 0 w 1535335"/>
                    <a:gd name="connsiteY7" fmla="*/ 701725 h 771530"/>
                    <a:gd name="connsiteX0" fmla="*/ 0 w 1535335"/>
                    <a:gd name="connsiteY0" fmla="*/ 515991 h 585796"/>
                    <a:gd name="connsiteX1" fmla="*/ 415758 w 1535335"/>
                    <a:gd name="connsiteY1" fmla="*/ 64962 h 585796"/>
                    <a:gd name="connsiteX2" fmla="*/ 651879 w 1535335"/>
                    <a:gd name="connsiteY2" fmla="*/ 0 h 585796"/>
                    <a:gd name="connsiteX3" fmla="*/ 1535335 w 1535335"/>
                    <a:gd name="connsiteY3" fmla="*/ 203944 h 585796"/>
                    <a:gd name="connsiteX4" fmla="*/ 1316291 w 1535335"/>
                    <a:gd name="connsiteY4" fmla="*/ 535715 h 585796"/>
                    <a:gd name="connsiteX5" fmla="*/ 1151217 w 1535335"/>
                    <a:gd name="connsiteY5" fmla="*/ 585796 h 585796"/>
                    <a:gd name="connsiteX6" fmla="*/ 0 w 1535335"/>
                    <a:gd name="connsiteY6" fmla="*/ 515991 h 585796"/>
                    <a:gd name="connsiteX0" fmla="*/ 0 w 1331320"/>
                    <a:gd name="connsiteY0" fmla="*/ 515991 h 585796"/>
                    <a:gd name="connsiteX1" fmla="*/ 415758 w 1331320"/>
                    <a:gd name="connsiteY1" fmla="*/ 64962 h 585796"/>
                    <a:gd name="connsiteX2" fmla="*/ 651879 w 1331320"/>
                    <a:gd name="connsiteY2" fmla="*/ 0 h 585796"/>
                    <a:gd name="connsiteX3" fmla="*/ 1109879 w 1331320"/>
                    <a:gd name="connsiteY3" fmla="*/ 290430 h 585796"/>
                    <a:gd name="connsiteX4" fmla="*/ 1316291 w 1331320"/>
                    <a:gd name="connsiteY4" fmla="*/ 535715 h 585796"/>
                    <a:gd name="connsiteX5" fmla="*/ 1151217 w 1331320"/>
                    <a:gd name="connsiteY5" fmla="*/ 585796 h 585796"/>
                    <a:gd name="connsiteX6" fmla="*/ 0 w 1331320"/>
                    <a:gd name="connsiteY6" fmla="*/ 515991 h 585796"/>
                    <a:gd name="connsiteX0" fmla="*/ 0 w 1241543"/>
                    <a:gd name="connsiteY0" fmla="*/ 515991 h 585796"/>
                    <a:gd name="connsiteX1" fmla="*/ 415758 w 1241543"/>
                    <a:gd name="connsiteY1" fmla="*/ 64962 h 585796"/>
                    <a:gd name="connsiteX2" fmla="*/ 651879 w 1241543"/>
                    <a:gd name="connsiteY2" fmla="*/ 0 h 585796"/>
                    <a:gd name="connsiteX3" fmla="*/ 1109879 w 1241543"/>
                    <a:gd name="connsiteY3" fmla="*/ 290430 h 585796"/>
                    <a:gd name="connsiteX4" fmla="*/ 1151217 w 1241543"/>
                    <a:gd name="connsiteY4" fmla="*/ 585796 h 585796"/>
                    <a:gd name="connsiteX5" fmla="*/ 0 w 1241543"/>
                    <a:gd name="connsiteY5" fmla="*/ 515991 h 585796"/>
                    <a:gd name="connsiteX0" fmla="*/ 0 w 1241543"/>
                    <a:gd name="connsiteY0" fmla="*/ 472964 h 542769"/>
                    <a:gd name="connsiteX1" fmla="*/ 415758 w 1241543"/>
                    <a:gd name="connsiteY1" fmla="*/ 21935 h 542769"/>
                    <a:gd name="connsiteX2" fmla="*/ 698021 w 1241543"/>
                    <a:gd name="connsiteY2" fmla="*/ 25774 h 542769"/>
                    <a:gd name="connsiteX3" fmla="*/ 1109879 w 1241543"/>
                    <a:gd name="connsiteY3" fmla="*/ 247403 h 542769"/>
                    <a:gd name="connsiteX4" fmla="*/ 1151217 w 1241543"/>
                    <a:gd name="connsiteY4" fmla="*/ 542769 h 542769"/>
                    <a:gd name="connsiteX5" fmla="*/ 0 w 1241543"/>
                    <a:gd name="connsiteY5" fmla="*/ 472964 h 542769"/>
                    <a:gd name="connsiteX0" fmla="*/ 0 w 1241543"/>
                    <a:gd name="connsiteY0" fmla="*/ 447190 h 516995"/>
                    <a:gd name="connsiteX1" fmla="*/ 440723 w 1241543"/>
                    <a:gd name="connsiteY1" fmla="*/ 33867 h 516995"/>
                    <a:gd name="connsiteX2" fmla="*/ 698021 w 1241543"/>
                    <a:gd name="connsiteY2" fmla="*/ 0 h 516995"/>
                    <a:gd name="connsiteX3" fmla="*/ 1109879 w 1241543"/>
                    <a:gd name="connsiteY3" fmla="*/ 221629 h 516995"/>
                    <a:gd name="connsiteX4" fmla="*/ 1151217 w 1241543"/>
                    <a:gd name="connsiteY4" fmla="*/ 516995 h 516995"/>
                    <a:gd name="connsiteX5" fmla="*/ 0 w 1241543"/>
                    <a:gd name="connsiteY5" fmla="*/ 447190 h 516995"/>
                    <a:gd name="connsiteX0" fmla="*/ 0 w 1241543"/>
                    <a:gd name="connsiteY0" fmla="*/ 447190 h 516995"/>
                    <a:gd name="connsiteX1" fmla="*/ 440723 w 1241543"/>
                    <a:gd name="connsiteY1" fmla="*/ 33867 h 516995"/>
                    <a:gd name="connsiteX2" fmla="*/ 698021 w 1241543"/>
                    <a:gd name="connsiteY2" fmla="*/ 0 h 516995"/>
                    <a:gd name="connsiteX3" fmla="*/ 1109879 w 1241543"/>
                    <a:gd name="connsiteY3" fmla="*/ 221629 h 516995"/>
                    <a:gd name="connsiteX4" fmla="*/ 1151217 w 1241543"/>
                    <a:gd name="connsiteY4" fmla="*/ 516995 h 516995"/>
                    <a:gd name="connsiteX5" fmla="*/ 0 w 1241543"/>
                    <a:gd name="connsiteY5" fmla="*/ 447190 h 516995"/>
                    <a:gd name="connsiteX0" fmla="*/ 0 w 1241543"/>
                    <a:gd name="connsiteY0" fmla="*/ 445621 h 515426"/>
                    <a:gd name="connsiteX1" fmla="*/ 440723 w 1241543"/>
                    <a:gd name="connsiteY1" fmla="*/ 32298 h 515426"/>
                    <a:gd name="connsiteX2" fmla="*/ 729530 w 1241543"/>
                    <a:gd name="connsiteY2" fmla="*/ 509 h 515426"/>
                    <a:gd name="connsiteX3" fmla="*/ 1109879 w 1241543"/>
                    <a:gd name="connsiteY3" fmla="*/ 220060 h 515426"/>
                    <a:gd name="connsiteX4" fmla="*/ 1151217 w 1241543"/>
                    <a:gd name="connsiteY4" fmla="*/ 515426 h 515426"/>
                    <a:gd name="connsiteX5" fmla="*/ 0 w 1241543"/>
                    <a:gd name="connsiteY5" fmla="*/ 445621 h 515426"/>
                    <a:gd name="connsiteX0" fmla="*/ 0 w 1241543"/>
                    <a:gd name="connsiteY0" fmla="*/ 450727 h 520532"/>
                    <a:gd name="connsiteX1" fmla="*/ 440723 w 1241543"/>
                    <a:gd name="connsiteY1" fmla="*/ 37404 h 520532"/>
                    <a:gd name="connsiteX2" fmla="*/ 729530 w 1241543"/>
                    <a:gd name="connsiteY2" fmla="*/ 5615 h 520532"/>
                    <a:gd name="connsiteX3" fmla="*/ 1109879 w 1241543"/>
                    <a:gd name="connsiteY3" fmla="*/ 225166 h 520532"/>
                    <a:gd name="connsiteX4" fmla="*/ 1151217 w 1241543"/>
                    <a:gd name="connsiteY4" fmla="*/ 520532 h 520532"/>
                    <a:gd name="connsiteX5" fmla="*/ 0 w 1241543"/>
                    <a:gd name="connsiteY5" fmla="*/ 450727 h 520532"/>
                    <a:gd name="connsiteX0" fmla="*/ 0 w 1241543"/>
                    <a:gd name="connsiteY0" fmla="*/ 450727 h 520532"/>
                    <a:gd name="connsiteX1" fmla="*/ 440723 w 1241543"/>
                    <a:gd name="connsiteY1" fmla="*/ 37404 h 520532"/>
                    <a:gd name="connsiteX2" fmla="*/ 729530 w 1241543"/>
                    <a:gd name="connsiteY2" fmla="*/ 5615 h 520532"/>
                    <a:gd name="connsiteX3" fmla="*/ 1109879 w 1241543"/>
                    <a:gd name="connsiteY3" fmla="*/ 225166 h 520532"/>
                    <a:gd name="connsiteX4" fmla="*/ 1151217 w 1241543"/>
                    <a:gd name="connsiteY4" fmla="*/ 520532 h 520532"/>
                    <a:gd name="connsiteX5" fmla="*/ 0 w 1241543"/>
                    <a:gd name="connsiteY5" fmla="*/ 450727 h 520532"/>
                    <a:gd name="connsiteX0" fmla="*/ 0 w 1152075"/>
                    <a:gd name="connsiteY0" fmla="*/ 450727 h 520532"/>
                    <a:gd name="connsiteX1" fmla="*/ 440723 w 1152075"/>
                    <a:gd name="connsiteY1" fmla="*/ 37404 h 520532"/>
                    <a:gd name="connsiteX2" fmla="*/ 729530 w 1152075"/>
                    <a:gd name="connsiteY2" fmla="*/ 5615 h 520532"/>
                    <a:gd name="connsiteX3" fmla="*/ 1109879 w 1152075"/>
                    <a:gd name="connsiteY3" fmla="*/ 225166 h 520532"/>
                    <a:gd name="connsiteX4" fmla="*/ 1151217 w 1152075"/>
                    <a:gd name="connsiteY4" fmla="*/ 520532 h 520532"/>
                    <a:gd name="connsiteX5" fmla="*/ 0 w 1152075"/>
                    <a:gd name="connsiteY5" fmla="*/ 450727 h 520532"/>
                    <a:gd name="connsiteX0" fmla="*/ 0 w 1151217"/>
                    <a:gd name="connsiteY0" fmla="*/ 450727 h 520532"/>
                    <a:gd name="connsiteX1" fmla="*/ 440723 w 1151217"/>
                    <a:gd name="connsiteY1" fmla="*/ 37404 h 520532"/>
                    <a:gd name="connsiteX2" fmla="*/ 729530 w 1151217"/>
                    <a:gd name="connsiteY2" fmla="*/ 5615 h 520532"/>
                    <a:gd name="connsiteX3" fmla="*/ 1029058 w 1151217"/>
                    <a:gd name="connsiteY3" fmla="*/ 202865 h 520532"/>
                    <a:gd name="connsiteX4" fmla="*/ 1151217 w 1151217"/>
                    <a:gd name="connsiteY4" fmla="*/ 520532 h 520532"/>
                    <a:gd name="connsiteX5" fmla="*/ 0 w 1151217"/>
                    <a:gd name="connsiteY5" fmla="*/ 450727 h 520532"/>
                    <a:gd name="connsiteX0" fmla="*/ 0 w 1151217"/>
                    <a:gd name="connsiteY0" fmla="*/ 450727 h 520532"/>
                    <a:gd name="connsiteX1" fmla="*/ 440723 w 1151217"/>
                    <a:gd name="connsiteY1" fmla="*/ 37404 h 520532"/>
                    <a:gd name="connsiteX2" fmla="*/ 729530 w 1151217"/>
                    <a:gd name="connsiteY2" fmla="*/ 5615 h 520532"/>
                    <a:gd name="connsiteX3" fmla="*/ 1022756 w 1151217"/>
                    <a:gd name="connsiteY3" fmla="*/ 202450 h 520532"/>
                    <a:gd name="connsiteX4" fmla="*/ 1151217 w 1151217"/>
                    <a:gd name="connsiteY4" fmla="*/ 520532 h 520532"/>
                    <a:gd name="connsiteX5" fmla="*/ 0 w 1151217"/>
                    <a:gd name="connsiteY5" fmla="*/ 450727 h 520532"/>
                    <a:gd name="connsiteX0" fmla="*/ 0 w 1151217"/>
                    <a:gd name="connsiteY0" fmla="*/ 445132 h 514937"/>
                    <a:gd name="connsiteX1" fmla="*/ 221848 w 1151217"/>
                    <a:gd name="connsiteY1" fmla="*/ 153132 h 514937"/>
                    <a:gd name="connsiteX2" fmla="*/ 729530 w 1151217"/>
                    <a:gd name="connsiteY2" fmla="*/ 20 h 514937"/>
                    <a:gd name="connsiteX3" fmla="*/ 1022756 w 1151217"/>
                    <a:gd name="connsiteY3" fmla="*/ 196855 h 514937"/>
                    <a:gd name="connsiteX4" fmla="*/ 1151217 w 1151217"/>
                    <a:gd name="connsiteY4" fmla="*/ 514937 h 514937"/>
                    <a:gd name="connsiteX5" fmla="*/ 0 w 1151217"/>
                    <a:gd name="connsiteY5" fmla="*/ 445132 h 514937"/>
                    <a:gd name="connsiteX0" fmla="*/ 0 w 1151217"/>
                    <a:gd name="connsiteY0" fmla="*/ 444996 h 514801"/>
                    <a:gd name="connsiteX1" fmla="*/ 221848 w 1151217"/>
                    <a:gd name="connsiteY1" fmla="*/ 152996 h 514801"/>
                    <a:gd name="connsiteX2" fmla="*/ 602944 w 1151217"/>
                    <a:gd name="connsiteY2" fmla="*/ 20 h 514801"/>
                    <a:gd name="connsiteX3" fmla="*/ 1022756 w 1151217"/>
                    <a:gd name="connsiteY3" fmla="*/ 196719 h 514801"/>
                    <a:gd name="connsiteX4" fmla="*/ 1151217 w 1151217"/>
                    <a:gd name="connsiteY4" fmla="*/ 514801 h 514801"/>
                    <a:gd name="connsiteX5" fmla="*/ 0 w 1151217"/>
                    <a:gd name="connsiteY5" fmla="*/ 444996 h 514801"/>
                    <a:gd name="connsiteX0" fmla="*/ 0 w 1136513"/>
                    <a:gd name="connsiteY0" fmla="*/ 444996 h 513831"/>
                    <a:gd name="connsiteX1" fmla="*/ 221848 w 1136513"/>
                    <a:gd name="connsiteY1" fmla="*/ 152996 h 513831"/>
                    <a:gd name="connsiteX2" fmla="*/ 602944 w 1136513"/>
                    <a:gd name="connsiteY2" fmla="*/ 20 h 513831"/>
                    <a:gd name="connsiteX3" fmla="*/ 1022756 w 1136513"/>
                    <a:gd name="connsiteY3" fmla="*/ 196719 h 513831"/>
                    <a:gd name="connsiteX4" fmla="*/ 1136513 w 1136513"/>
                    <a:gd name="connsiteY4" fmla="*/ 513831 h 513831"/>
                    <a:gd name="connsiteX5" fmla="*/ 0 w 1136513"/>
                    <a:gd name="connsiteY5" fmla="*/ 444996 h 513831"/>
                    <a:gd name="connsiteX0" fmla="*/ 0 w 1136513"/>
                    <a:gd name="connsiteY0" fmla="*/ 444996 h 513831"/>
                    <a:gd name="connsiteX1" fmla="*/ 221848 w 1136513"/>
                    <a:gd name="connsiteY1" fmla="*/ 152996 h 513831"/>
                    <a:gd name="connsiteX2" fmla="*/ 602944 w 1136513"/>
                    <a:gd name="connsiteY2" fmla="*/ 20 h 513831"/>
                    <a:gd name="connsiteX3" fmla="*/ 999650 w 1136513"/>
                    <a:gd name="connsiteY3" fmla="*/ 195195 h 513831"/>
                    <a:gd name="connsiteX4" fmla="*/ 1136513 w 1136513"/>
                    <a:gd name="connsiteY4" fmla="*/ 513831 h 513831"/>
                    <a:gd name="connsiteX5" fmla="*/ 0 w 1136513"/>
                    <a:gd name="connsiteY5" fmla="*/ 444996 h 51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513" h="513831">
                      <a:moveTo>
                        <a:pt x="0" y="444996"/>
                      </a:moveTo>
                      <a:cubicBezTo>
                        <a:pt x="103764" y="270613"/>
                        <a:pt x="59767" y="299668"/>
                        <a:pt x="221848" y="152996"/>
                      </a:cubicBezTo>
                      <a:cubicBezTo>
                        <a:pt x="356018" y="97702"/>
                        <a:pt x="490417" y="-1592"/>
                        <a:pt x="602944" y="20"/>
                      </a:cubicBezTo>
                      <a:cubicBezTo>
                        <a:pt x="788300" y="42193"/>
                        <a:pt x="888915" y="105909"/>
                        <a:pt x="999650" y="195195"/>
                      </a:cubicBezTo>
                      <a:cubicBezTo>
                        <a:pt x="1082873" y="292828"/>
                        <a:pt x="1107649" y="326378"/>
                        <a:pt x="1136513" y="513831"/>
                      </a:cubicBezTo>
                      <a:lnTo>
                        <a:pt x="0" y="444996"/>
                      </a:lnTo>
                      <a:close/>
                    </a:path>
                  </a:pathLst>
                </a:custGeom>
                <a:solidFill>
                  <a:srgbClr val="7E2425">
                    <a:alpha val="5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3083165" y="4841476"/>
                  <a:ext cx="45720" cy="4572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3090996" y="4321498"/>
                  <a:ext cx="45720" cy="4572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64" name="Group 663"/>
              <p:cNvGrpSpPr/>
              <p:nvPr/>
            </p:nvGrpSpPr>
            <p:grpSpPr>
              <a:xfrm>
                <a:off x="2172263" y="2189557"/>
                <a:ext cx="1508654" cy="1628820"/>
                <a:chOff x="2172263" y="2189557"/>
                <a:chExt cx="1508654" cy="1628820"/>
              </a:xfrm>
            </p:grpSpPr>
            <p:sp>
              <p:nvSpPr>
                <p:cNvPr id="669" name="Oval 668"/>
                <p:cNvSpPr/>
                <p:nvPr/>
              </p:nvSpPr>
              <p:spPr>
                <a:xfrm>
                  <a:off x="2556159" y="2657816"/>
                  <a:ext cx="1037942" cy="806332"/>
                </a:xfrm>
                <a:prstGeom prst="ellipse">
                  <a:avLst/>
                </a:prstGeom>
                <a:solidFill>
                  <a:srgbClr val="FBC9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70" name="Group 669"/>
                <p:cNvGrpSpPr/>
                <p:nvPr/>
              </p:nvGrpSpPr>
              <p:grpSpPr>
                <a:xfrm>
                  <a:off x="2172263" y="2189557"/>
                  <a:ext cx="1508654" cy="1628820"/>
                  <a:chOff x="2172263" y="2189557"/>
                  <a:chExt cx="1508654" cy="1628820"/>
                </a:xfrm>
              </p:grpSpPr>
              <p:sp>
                <p:nvSpPr>
                  <p:cNvPr id="671" name="Oval 670"/>
                  <p:cNvSpPr/>
                  <p:nvPr/>
                </p:nvSpPr>
                <p:spPr>
                  <a:xfrm>
                    <a:off x="2879255" y="2922019"/>
                    <a:ext cx="47063" cy="47063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>
                  <a:xfrm>
                    <a:off x="3228192" y="2922019"/>
                    <a:ext cx="47063" cy="47063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3" name="Freeform 672"/>
                  <p:cNvSpPr/>
                  <p:nvPr/>
                </p:nvSpPr>
                <p:spPr>
                  <a:xfrm rot="20553888">
                    <a:off x="2794280" y="2864496"/>
                    <a:ext cx="169950" cy="61192"/>
                  </a:xfrm>
                  <a:custGeom>
                    <a:avLst/>
                    <a:gdLst>
                      <a:gd name="connsiteX0" fmla="*/ 0 w 1587500"/>
                      <a:gd name="connsiteY0" fmla="*/ 158750 h 438150"/>
                      <a:gd name="connsiteX1" fmla="*/ 114300 w 1587500"/>
                      <a:gd name="connsiteY1" fmla="*/ 368300 h 438150"/>
                      <a:gd name="connsiteX2" fmla="*/ 812800 w 1587500"/>
                      <a:gd name="connsiteY2" fmla="*/ 317500 h 438150"/>
                      <a:gd name="connsiteX3" fmla="*/ 1473200 w 1587500"/>
                      <a:gd name="connsiteY3" fmla="*/ 438150 h 438150"/>
                      <a:gd name="connsiteX4" fmla="*/ 1587500 w 1587500"/>
                      <a:gd name="connsiteY4" fmla="*/ 209550 h 438150"/>
                      <a:gd name="connsiteX5" fmla="*/ 768350 w 1587500"/>
                      <a:gd name="connsiteY5" fmla="*/ 0 h 438150"/>
                      <a:gd name="connsiteX6" fmla="*/ 0 w 1587500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4453 w 1575970"/>
                      <a:gd name="connsiteY0" fmla="*/ 146050 h 438150"/>
                      <a:gd name="connsiteX1" fmla="*/ 102770 w 1575970"/>
                      <a:gd name="connsiteY1" fmla="*/ 368300 h 438150"/>
                      <a:gd name="connsiteX2" fmla="*/ 801270 w 1575970"/>
                      <a:gd name="connsiteY2" fmla="*/ 317500 h 438150"/>
                      <a:gd name="connsiteX3" fmla="*/ 1461670 w 1575970"/>
                      <a:gd name="connsiteY3" fmla="*/ 438150 h 438150"/>
                      <a:gd name="connsiteX4" fmla="*/ 1575970 w 1575970"/>
                      <a:gd name="connsiteY4" fmla="*/ 209550 h 438150"/>
                      <a:gd name="connsiteX5" fmla="*/ 756820 w 1575970"/>
                      <a:gd name="connsiteY5" fmla="*/ 0 h 438150"/>
                      <a:gd name="connsiteX6" fmla="*/ 24453 w 1575970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55224"/>
                      <a:gd name="connsiteY0" fmla="*/ 146050 h 439369"/>
                      <a:gd name="connsiteX1" fmla="*/ 107424 w 1555224"/>
                      <a:gd name="connsiteY1" fmla="*/ 368300 h 439369"/>
                      <a:gd name="connsiteX2" fmla="*/ 805924 w 1555224"/>
                      <a:gd name="connsiteY2" fmla="*/ 317500 h 439369"/>
                      <a:gd name="connsiteX3" fmla="*/ 1466324 w 1555224"/>
                      <a:gd name="connsiteY3" fmla="*/ 438150 h 439369"/>
                      <a:gd name="connsiteX4" fmla="*/ 1555224 w 1555224"/>
                      <a:gd name="connsiteY4" fmla="*/ 209550 h 439369"/>
                      <a:gd name="connsiteX5" fmla="*/ 761474 w 1555224"/>
                      <a:gd name="connsiteY5" fmla="*/ 0 h 439369"/>
                      <a:gd name="connsiteX6" fmla="*/ 29107 w 1555224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45560"/>
                      <a:gd name="connsiteX1" fmla="*/ 107424 w 1564506"/>
                      <a:gd name="connsiteY1" fmla="*/ 368300 h 445560"/>
                      <a:gd name="connsiteX2" fmla="*/ 805924 w 1564506"/>
                      <a:gd name="connsiteY2" fmla="*/ 317500 h 445560"/>
                      <a:gd name="connsiteX3" fmla="*/ 1466324 w 1564506"/>
                      <a:gd name="connsiteY3" fmla="*/ 438150 h 445560"/>
                      <a:gd name="connsiteX4" fmla="*/ 1555224 w 1564506"/>
                      <a:gd name="connsiteY4" fmla="*/ 209550 h 445560"/>
                      <a:gd name="connsiteX5" fmla="*/ 761474 w 1564506"/>
                      <a:gd name="connsiteY5" fmla="*/ 0 h 445560"/>
                      <a:gd name="connsiteX6" fmla="*/ 29107 w 1564506"/>
                      <a:gd name="connsiteY6" fmla="*/ 146050 h 445560"/>
                      <a:gd name="connsiteX0" fmla="*/ 29107 w 1568331"/>
                      <a:gd name="connsiteY0" fmla="*/ 146050 h 445560"/>
                      <a:gd name="connsiteX1" fmla="*/ 107424 w 1568331"/>
                      <a:gd name="connsiteY1" fmla="*/ 368300 h 445560"/>
                      <a:gd name="connsiteX2" fmla="*/ 805924 w 1568331"/>
                      <a:gd name="connsiteY2" fmla="*/ 317500 h 445560"/>
                      <a:gd name="connsiteX3" fmla="*/ 1466324 w 1568331"/>
                      <a:gd name="connsiteY3" fmla="*/ 438150 h 445560"/>
                      <a:gd name="connsiteX4" fmla="*/ 1555224 w 1568331"/>
                      <a:gd name="connsiteY4" fmla="*/ 209550 h 445560"/>
                      <a:gd name="connsiteX5" fmla="*/ 761474 w 1568331"/>
                      <a:gd name="connsiteY5" fmla="*/ 0 h 445560"/>
                      <a:gd name="connsiteX6" fmla="*/ 29107 w 1568331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573 h 446083"/>
                      <a:gd name="connsiteX1" fmla="*/ 107783 w 1582655"/>
                      <a:gd name="connsiteY1" fmla="*/ 368823 h 446083"/>
                      <a:gd name="connsiteX2" fmla="*/ 806283 w 1582655"/>
                      <a:gd name="connsiteY2" fmla="*/ 318023 h 446083"/>
                      <a:gd name="connsiteX3" fmla="*/ 1466683 w 1582655"/>
                      <a:gd name="connsiteY3" fmla="*/ 438673 h 446083"/>
                      <a:gd name="connsiteX4" fmla="*/ 1555583 w 1582655"/>
                      <a:gd name="connsiteY4" fmla="*/ 210073 h 446083"/>
                      <a:gd name="connsiteX5" fmla="*/ 761833 w 1582655"/>
                      <a:gd name="connsiteY5" fmla="*/ 523 h 446083"/>
                      <a:gd name="connsiteX6" fmla="*/ 29466 w 1582655"/>
                      <a:gd name="connsiteY6" fmla="*/ 146573 h 446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82655" h="446083">
                        <a:moveTo>
                          <a:pt x="29466" y="146573"/>
                        </a:moveTo>
                        <a:cubicBezTo>
                          <a:pt x="-44617" y="229123"/>
                          <a:pt x="35816" y="330724"/>
                          <a:pt x="107783" y="368823"/>
                        </a:cubicBezTo>
                        <a:cubicBezTo>
                          <a:pt x="222082" y="415390"/>
                          <a:pt x="564984" y="313790"/>
                          <a:pt x="806283" y="318023"/>
                        </a:cubicBezTo>
                        <a:cubicBezTo>
                          <a:pt x="1060282" y="328606"/>
                          <a:pt x="1259250" y="481007"/>
                          <a:pt x="1466683" y="438673"/>
                        </a:cubicBezTo>
                        <a:cubicBezTo>
                          <a:pt x="1568283" y="383640"/>
                          <a:pt x="1616967" y="284157"/>
                          <a:pt x="1555583" y="210073"/>
                        </a:cubicBezTo>
                        <a:cubicBezTo>
                          <a:pt x="1407417" y="119056"/>
                          <a:pt x="1043349" y="13222"/>
                          <a:pt x="761833" y="523"/>
                        </a:cubicBezTo>
                        <a:cubicBezTo>
                          <a:pt x="495133" y="-3711"/>
                          <a:pt x="260183" y="15339"/>
                          <a:pt x="29466" y="14657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rgbClr val="797B95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4" name="Freeform 673"/>
                  <p:cNvSpPr/>
                  <p:nvPr/>
                </p:nvSpPr>
                <p:spPr>
                  <a:xfrm rot="648524">
                    <a:off x="3190280" y="2865555"/>
                    <a:ext cx="169950" cy="61192"/>
                  </a:xfrm>
                  <a:custGeom>
                    <a:avLst/>
                    <a:gdLst>
                      <a:gd name="connsiteX0" fmla="*/ 0 w 1587500"/>
                      <a:gd name="connsiteY0" fmla="*/ 158750 h 438150"/>
                      <a:gd name="connsiteX1" fmla="*/ 114300 w 1587500"/>
                      <a:gd name="connsiteY1" fmla="*/ 368300 h 438150"/>
                      <a:gd name="connsiteX2" fmla="*/ 812800 w 1587500"/>
                      <a:gd name="connsiteY2" fmla="*/ 317500 h 438150"/>
                      <a:gd name="connsiteX3" fmla="*/ 1473200 w 1587500"/>
                      <a:gd name="connsiteY3" fmla="*/ 438150 h 438150"/>
                      <a:gd name="connsiteX4" fmla="*/ 1587500 w 1587500"/>
                      <a:gd name="connsiteY4" fmla="*/ 209550 h 438150"/>
                      <a:gd name="connsiteX5" fmla="*/ 768350 w 1587500"/>
                      <a:gd name="connsiteY5" fmla="*/ 0 h 438150"/>
                      <a:gd name="connsiteX6" fmla="*/ 0 w 1587500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4453 w 1575970"/>
                      <a:gd name="connsiteY0" fmla="*/ 146050 h 438150"/>
                      <a:gd name="connsiteX1" fmla="*/ 102770 w 1575970"/>
                      <a:gd name="connsiteY1" fmla="*/ 368300 h 438150"/>
                      <a:gd name="connsiteX2" fmla="*/ 801270 w 1575970"/>
                      <a:gd name="connsiteY2" fmla="*/ 317500 h 438150"/>
                      <a:gd name="connsiteX3" fmla="*/ 1461670 w 1575970"/>
                      <a:gd name="connsiteY3" fmla="*/ 438150 h 438150"/>
                      <a:gd name="connsiteX4" fmla="*/ 1575970 w 1575970"/>
                      <a:gd name="connsiteY4" fmla="*/ 209550 h 438150"/>
                      <a:gd name="connsiteX5" fmla="*/ 756820 w 1575970"/>
                      <a:gd name="connsiteY5" fmla="*/ 0 h 438150"/>
                      <a:gd name="connsiteX6" fmla="*/ 24453 w 1575970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55224"/>
                      <a:gd name="connsiteY0" fmla="*/ 146050 h 439369"/>
                      <a:gd name="connsiteX1" fmla="*/ 107424 w 1555224"/>
                      <a:gd name="connsiteY1" fmla="*/ 368300 h 439369"/>
                      <a:gd name="connsiteX2" fmla="*/ 805924 w 1555224"/>
                      <a:gd name="connsiteY2" fmla="*/ 317500 h 439369"/>
                      <a:gd name="connsiteX3" fmla="*/ 1466324 w 1555224"/>
                      <a:gd name="connsiteY3" fmla="*/ 438150 h 439369"/>
                      <a:gd name="connsiteX4" fmla="*/ 1555224 w 1555224"/>
                      <a:gd name="connsiteY4" fmla="*/ 209550 h 439369"/>
                      <a:gd name="connsiteX5" fmla="*/ 761474 w 1555224"/>
                      <a:gd name="connsiteY5" fmla="*/ 0 h 439369"/>
                      <a:gd name="connsiteX6" fmla="*/ 29107 w 1555224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45560"/>
                      <a:gd name="connsiteX1" fmla="*/ 107424 w 1564506"/>
                      <a:gd name="connsiteY1" fmla="*/ 368300 h 445560"/>
                      <a:gd name="connsiteX2" fmla="*/ 805924 w 1564506"/>
                      <a:gd name="connsiteY2" fmla="*/ 317500 h 445560"/>
                      <a:gd name="connsiteX3" fmla="*/ 1466324 w 1564506"/>
                      <a:gd name="connsiteY3" fmla="*/ 438150 h 445560"/>
                      <a:gd name="connsiteX4" fmla="*/ 1555224 w 1564506"/>
                      <a:gd name="connsiteY4" fmla="*/ 209550 h 445560"/>
                      <a:gd name="connsiteX5" fmla="*/ 761474 w 1564506"/>
                      <a:gd name="connsiteY5" fmla="*/ 0 h 445560"/>
                      <a:gd name="connsiteX6" fmla="*/ 29107 w 1564506"/>
                      <a:gd name="connsiteY6" fmla="*/ 146050 h 445560"/>
                      <a:gd name="connsiteX0" fmla="*/ 29107 w 1568331"/>
                      <a:gd name="connsiteY0" fmla="*/ 146050 h 445560"/>
                      <a:gd name="connsiteX1" fmla="*/ 107424 w 1568331"/>
                      <a:gd name="connsiteY1" fmla="*/ 368300 h 445560"/>
                      <a:gd name="connsiteX2" fmla="*/ 805924 w 1568331"/>
                      <a:gd name="connsiteY2" fmla="*/ 317500 h 445560"/>
                      <a:gd name="connsiteX3" fmla="*/ 1466324 w 1568331"/>
                      <a:gd name="connsiteY3" fmla="*/ 438150 h 445560"/>
                      <a:gd name="connsiteX4" fmla="*/ 1555224 w 1568331"/>
                      <a:gd name="connsiteY4" fmla="*/ 209550 h 445560"/>
                      <a:gd name="connsiteX5" fmla="*/ 761474 w 1568331"/>
                      <a:gd name="connsiteY5" fmla="*/ 0 h 445560"/>
                      <a:gd name="connsiteX6" fmla="*/ 29107 w 1568331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573 h 446083"/>
                      <a:gd name="connsiteX1" fmla="*/ 107783 w 1582655"/>
                      <a:gd name="connsiteY1" fmla="*/ 368823 h 446083"/>
                      <a:gd name="connsiteX2" fmla="*/ 806283 w 1582655"/>
                      <a:gd name="connsiteY2" fmla="*/ 318023 h 446083"/>
                      <a:gd name="connsiteX3" fmla="*/ 1466683 w 1582655"/>
                      <a:gd name="connsiteY3" fmla="*/ 438673 h 446083"/>
                      <a:gd name="connsiteX4" fmla="*/ 1555583 w 1582655"/>
                      <a:gd name="connsiteY4" fmla="*/ 210073 h 446083"/>
                      <a:gd name="connsiteX5" fmla="*/ 761833 w 1582655"/>
                      <a:gd name="connsiteY5" fmla="*/ 523 h 446083"/>
                      <a:gd name="connsiteX6" fmla="*/ 29466 w 1582655"/>
                      <a:gd name="connsiteY6" fmla="*/ 146573 h 446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82655" h="446083">
                        <a:moveTo>
                          <a:pt x="29466" y="146573"/>
                        </a:moveTo>
                        <a:cubicBezTo>
                          <a:pt x="-44617" y="229123"/>
                          <a:pt x="35816" y="330724"/>
                          <a:pt x="107783" y="368823"/>
                        </a:cubicBezTo>
                        <a:cubicBezTo>
                          <a:pt x="222082" y="415390"/>
                          <a:pt x="564984" y="313790"/>
                          <a:pt x="806283" y="318023"/>
                        </a:cubicBezTo>
                        <a:cubicBezTo>
                          <a:pt x="1060282" y="328606"/>
                          <a:pt x="1259250" y="481007"/>
                          <a:pt x="1466683" y="438673"/>
                        </a:cubicBezTo>
                        <a:cubicBezTo>
                          <a:pt x="1568283" y="383640"/>
                          <a:pt x="1616967" y="284157"/>
                          <a:pt x="1555583" y="210073"/>
                        </a:cubicBezTo>
                        <a:cubicBezTo>
                          <a:pt x="1407417" y="119056"/>
                          <a:pt x="1043349" y="13222"/>
                          <a:pt x="761833" y="523"/>
                        </a:cubicBezTo>
                        <a:cubicBezTo>
                          <a:pt x="495133" y="-3711"/>
                          <a:pt x="260183" y="15339"/>
                          <a:pt x="29466" y="14657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rgbClr val="797B95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5" name="Freeform 674"/>
                  <p:cNvSpPr/>
                  <p:nvPr/>
                </p:nvSpPr>
                <p:spPr>
                  <a:xfrm>
                    <a:off x="2498111" y="2757869"/>
                    <a:ext cx="1182806" cy="1060508"/>
                  </a:xfrm>
                  <a:custGeom>
                    <a:avLst/>
                    <a:gdLst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450"/>
                      <a:gd name="connsiteX1" fmla="*/ 19050 w 1187450"/>
                      <a:gd name="connsiteY1" fmla="*/ 306917 h 1060450"/>
                      <a:gd name="connsiteX2" fmla="*/ 0 w 1187450"/>
                      <a:gd name="connsiteY2" fmla="*/ 467783 h 1060450"/>
                      <a:gd name="connsiteX3" fmla="*/ 50800 w 1187450"/>
                      <a:gd name="connsiteY3" fmla="*/ 630767 h 1060450"/>
                      <a:gd name="connsiteX4" fmla="*/ 152400 w 1187450"/>
                      <a:gd name="connsiteY4" fmla="*/ 848783 h 1060450"/>
                      <a:gd name="connsiteX5" fmla="*/ 474133 w 1187450"/>
                      <a:gd name="connsiteY5" fmla="*/ 1005417 h 1060450"/>
                      <a:gd name="connsiteX6" fmla="*/ 615950 w 1187450"/>
                      <a:gd name="connsiteY6" fmla="*/ 1060450 h 1060450"/>
                      <a:gd name="connsiteX7" fmla="*/ 844550 w 1187450"/>
                      <a:gd name="connsiteY7" fmla="*/ 982133 h 1060450"/>
                      <a:gd name="connsiteX8" fmla="*/ 1123950 w 1187450"/>
                      <a:gd name="connsiteY8" fmla="*/ 772583 h 1060450"/>
                      <a:gd name="connsiteX9" fmla="*/ 1187450 w 1187450"/>
                      <a:gd name="connsiteY9" fmla="*/ 605367 h 1060450"/>
                      <a:gd name="connsiteX10" fmla="*/ 1181100 w 1187450"/>
                      <a:gd name="connsiteY10" fmla="*/ 400050 h 1060450"/>
                      <a:gd name="connsiteX11" fmla="*/ 1168400 w 1187450"/>
                      <a:gd name="connsiteY11" fmla="*/ 366183 h 1060450"/>
                      <a:gd name="connsiteX12" fmla="*/ 1107016 w 1187450"/>
                      <a:gd name="connsiteY12" fmla="*/ 205317 h 1060450"/>
                      <a:gd name="connsiteX13" fmla="*/ 1071033 w 1187450"/>
                      <a:gd name="connsiteY13" fmla="*/ 25400 h 1060450"/>
                      <a:gd name="connsiteX14" fmla="*/ 855133 w 1187450"/>
                      <a:gd name="connsiteY14" fmla="*/ 0 h 1060450"/>
                      <a:gd name="connsiteX15" fmla="*/ 933450 w 1187450"/>
                      <a:gd name="connsiteY15" fmla="*/ 143933 h 1060450"/>
                      <a:gd name="connsiteX16" fmla="*/ 939800 w 1187450"/>
                      <a:gd name="connsiteY16" fmla="*/ 311150 h 1060450"/>
                      <a:gd name="connsiteX17" fmla="*/ 819150 w 1187450"/>
                      <a:gd name="connsiteY17" fmla="*/ 480483 h 1060450"/>
                      <a:gd name="connsiteX18" fmla="*/ 599016 w 1187450"/>
                      <a:gd name="connsiteY18" fmla="*/ 539750 h 1060450"/>
                      <a:gd name="connsiteX19" fmla="*/ 505883 w 1187450"/>
                      <a:gd name="connsiteY19" fmla="*/ 522817 h 1060450"/>
                      <a:gd name="connsiteX20" fmla="*/ 336550 w 1187450"/>
                      <a:gd name="connsiteY20" fmla="*/ 497417 h 1060450"/>
                      <a:gd name="connsiteX21" fmla="*/ 283633 w 1187450"/>
                      <a:gd name="connsiteY21" fmla="*/ 491067 h 1060450"/>
                      <a:gd name="connsiteX22" fmla="*/ 198966 w 1187450"/>
                      <a:gd name="connsiteY22" fmla="*/ 359833 h 1060450"/>
                      <a:gd name="connsiteX23" fmla="*/ 188383 w 1187450"/>
                      <a:gd name="connsiteY23" fmla="*/ 198967 h 1060450"/>
                      <a:gd name="connsiteX24" fmla="*/ 258233 w 1187450"/>
                      <a:gd name="connsiteY24" fmla="*/ 57150 h 1060450"/>
                      <a:gd name="connsiteX25" fmla="*/ 27516 w 1187450"/>
                      <a:gd name="connsiteY25" fmla="*/ 148167 h 1060450"/>
                      <a:gd name="connsiteX0" fmla="*/ 27516 w 1187450"/>
                      <a:gd name="connsiteY0" fmla="*/ 148167 h 1060522"/>
                      <a:gd name="connsiteX1" fmla="*/ 19050 w 1187450"/>
                      <a:gd name="connsiteY1" fmla="*/ 306917 h 1060522"/>
                      <a:gd name="connsiteX2" fmla="*/ 0 w 1187450"/>
                      <a:gd name="connsiteY2" fmla="*/ 467783 h 1060522"/>
                      <a:gd name="connsiteX3" fmla="*/ 50800 w 1187450"/>
                      <a:gd name="connsiteY3" fmla="*/ 630767 h 1060522"/>
                      <a:gd name="connsiteX4" fmla="*/ 152400 w 1187450"/>
                      <a:gd name="connsiteY4" fmla="*/ 848783 h 1060522"/>
                      <a:gd name="connsiteX5" fmla="*/ 474133 w 1187450"/>
                      <a:gd name="connsiteY5" fmla="*/ 1005417 h 1060522"/>
                      <a:gd name="connsiteX6" fmla="*/ 615950 w 1187450"/>
                      <a:gd name="connsiteY6" fmla="*/ 1060450 h 1060522"/>
                      <a:gd name="connsiteX7" fmla="*/ 844550 w 1187450"/>
                      <a:gd name="connsiteY7" fmla="*/ 982133 h 1060522"/>
                      <a:gd name="connsiteX8" fmla="*/ 1123950 w 1187450"/>
                      <a:gd name="connsiteY8" fmla="*/ 772583 h 1060522"/>
                      <a:gd name="connsiteX9" fmla="*/ 1187450 w 1187450"/>
                      <a:gd name="connsiteY9" fmla="*/ 605367 h 1060522"/>
                      <a:gd name="connsiteX10" fmla="*/ 1181100 w 1187450"/>
                      <a:gd name="connsiteY10" fmla="*/ 400050 h 1060522"/>
                      <a:gd name="connsiteX11" fmla="*/ 1168400 w 1187450"/>
                      <a:gd name="connsiteY11" fmla="*/ 366183 h 1060522"/>
                      <a:gd name="connsiteX12" fmla="*/ 1107016 w 1187450"/>
                      <a:gd name="connsiteY12" fmla="*/ 205317 h 1060522"/>
                      <a:gd name="connsiteX13" fmla="*/ 1071033 w 1187450"/>
                      <a:gd name="connsiteY13" fmla="*/ 25400 h 1060522"/>
                      <a:gd name="connsiteX14" fmla="*/ 855133 w 1187450"/>
                      <a:gd name="connsiteY14" fmla="*/ 0 h 1060522"/>
                      <a:gd name="connsiteX15" fmla="*/ 933450 w 1187450"/>
                      <a:gd name="connsiteY15" fmla="*/ 143933 h 1060522"/>
                      <a:gd name="connsiteX16" fmla="*/ 939800 w 1187450"/>
                      <a:gd name="connsiteY16" fmla="*/ 311150 h 1060522"/>
                      <a:gd name="connsiteX17" fmla="*/ 819150 w 1187450"/>
                      <a:gd name="connsiteY17" fmla="*/ 480483 h 1060522"/>
                      <a:gd name="connsiteX18" fmla="*/ 599016 w 1187450"/>
                      <a:gd name="connsiteY18" fmla="*/ 539750 h 1060522"/>
                      <a:gd name="connsiteX19" fmla="*/ 505883 w 1187450"/>
                      <a:gd name="connsiteY19" fmla="*/ 522817 h 1060522"/>
                      <a:gd name="connsiteX20" fmla="*/ 336550 w 1187450"/>
                      <a:gd name="connsiteY20" fmla="*/ 497417 h 1060522"/>
                      <a:gd name="connsiteX21" fmla="*/ 283633 w 1187450"/>
                      <a:gd name="connsiteY21" fmla="*/ 491067 h 1060522"/>
                      <a:gd name="connsiteX22" fmla="*/ 198966 w 1187450"/>
                      <a:gd name="connsiteY22" fmla="*/ 359833 h 1060522"/>
                      <a:gd name="connsiteX23" fmla="*/ 188383 w 1187450"/>
                      <a:gd name="connsiteY23" fmla="*/ 198967 h 1060522"/>
                      <a:gd name="connsiteX24" fmla="*/ 258233 w 1187450"/>
                      <a:gd name="connsiteY24" fmla="*/ 57150 h 1060522"/>
                      <a:gd name="connsiteX25" fmla="*/ 27516 w 1187450"/>
                      <a:gd name="connsiteY25" fmla="*/ 148167 h 1060522"/>
                      <a:gd name="connsiteX0" fmla="*/ 27516 w 1187450"/>
                      <a:gd name="connsiteY0" fmla="*/ 148167 h 1060522"/>
                      <a:gd name="connsiteX1" fmla="*/ 19050 w 1187450"/>
                      <a:gd name="connsiteY1" fmla="*/ 306917 h 1060522"/>
                      <a:gd name="connsiteX2" fmla="*/ 0 w 1187450"/>
                      <a:gd name="connsiteY2" fmla="*/ 467783 h 1060522"/>
                      <a:gd name="connsiteX3" fmla="*/ 50800 w 1187450"/>
                      <a:gd name="connsiteY3" fmla="*/ 630767 h 1060522"/>
                      <a:gd name="connsiteX4" fmla="*/ 152400 w 1187450"/>
                      <a:gd name="connsiteY4" fmla="*/ 848783 h 1060522"/>
                      <a:gd name="connsiteX5" fmla="*/ 474133 w 1187450"/>
                      <a:gd name="connsiteY5" fmla="*/ 1005417 h 1060522"/>
                      <a:gd name="connsiteX6" fmla="*/ 615950 w 1187450"/>
                      <a:gd name="connsiteY6" fmla="*/ 1060450 h 1060522"/>
                      <a:gd name="connsiteX7" fmla="*/ 844550 w 1187450"/>
                      <a:gd name="connsiteY7" fmla="*/ 982133 h 1060522"/>
                      <a:gd name="connsiteX8" fmla="*/ 1123950 w 1187450"/>
                      <a:gd name="connsiteY8" fmla="*/ 772583 h 1060522"/>
                      <a:gd name="connsiteX9" fmla="*/ 1187450 w 1187450"/>
                      <a:gd name="connsiteY9" fmla="*/ 605367 h 1060522"/>
                      <a:gd name="connsiteX10" fmla="*/ 1181100 w 1187450"/>
                      <a:gd name="connsiteY10" fmla="*/ 400050 h 1060522"/>
                      <a:gd name="connsiteX11" fmla="*/ 1168400 w 1187450"/>
                      <a:gd name="connsiteY11" fmla="*/ 366183 h 1060522"/>
                      <a:gd name="connsiteX12" fmla="*/ 1107016 w 1187450"/>
                      <a:gd name="connsiteY12" fmla="*/ 205317 h 1060522"/>
                      <a:gd name="connsiteX13" fmla="*/ 1071033 w 1187450"/>
                      <a:gd name="connsiteY13" fmla="*/ 25400 h 1060522"/>
                      <a:gd name="connsiteX14" fmla="*/ 855133 w 1187450"/>
                      <a:gd name="connsiteY14" fmla="*/ 0 h 1060522"/>
                      <a:gd name="connsiteX15" fmla="*/ 933450 w 1187450"/>
                      <a:gd name="connsiteY15" fmla="*/ 143933 h 1060522"/>
                      <a:gd name="connsiteX16" fmla="*/ 939800 w 1187450"/>
                      <a:gd name="connsiteY16" fmla="*/ 311150 h 1060522"/>
                      <a:gd name="connsiteX17" fmla="*/ 819150 w 1187450"/>
                      <a:gd name="connsiteY17" fmla="*/ 480483 h 1060522"/>
                      <a:gd name="connsiteX18" fmla="*/ 599016 w 1187450"/>
                      <a:gd name="connsiteY18" fmla="*/ 539750 h 1060522"/>
                      <a:gd name="connsiteX19" fmla="*/ 505883 w 1187450"/>
                      <a:gd name="connsiteY19" fmla="*/ 522817 h 1060522"/>
                      <a:gd name="connsiteX20" fmla="*/ 336550 w 1187450"/>
                      <a:gd name="connsiteY20" fmla="*/ 497417 h 1060522"/>
                      <a:gd name="connsiteX21" fmla="*/ 283633 w 1187450"/>
                      <a:gd name="connsiteY21" fmla="*/ 491067 h 1060522"/>
                      <a:gd name="connsiteX22" fmla="*/ 198966 w 1187450"/>
                      <a:gd name="connsiteY22" fmla="*/ 359833 h 1060522"/>
                      <a:gd name="connsiteX23" fmla="*/ 188383 w 1187450"/>
                      <a:gd name="connsiteY23" fmla="*/ 198967 h 1060522"/>
                      <a:gd name="connsiteX24" fmla="*/ 258233 w 1187450"/>
                      <a:gd name="connsiteY24" fmla="*/ 57150 h 1060522"/>
                      <a:gd name="connsiteX25" fmla="*/ 27516 w 1187450"/>
                      <a:gd name="connsiteY25" fmla="*/ 148167 h 1060522"/>
                      <a:gd name="connsiteX0" fmla="*/ 27516 w 1187450"/>
                      <a:gd name="connsiteY0" fmla="*/ 148167 h 1060488"/>
                      <a:gd name="connsiteX1" fmla="*/ 19050 w 1187450"/>
                      <a:gd name="connsiteY1" fmla="*/ 306917 h 1060488"/>
                      <a:gd name="connsiteX2" fmla="*/ 0 w 1187450"/>
                      <a:gd name="connsiteY2" fmla="*/ 467783 h 1060488"/>
                      <a:gd name="connsiteX3" fmla="*/ 50800 w 1187450"/>
                      <a:gd name="connsiteY3" fmla="*/ 630767 h 1060488"/>
                      <a:gd name="connsiteX4" fmla="*/ 152400 w 1187450"/>
                      <a:gd name="connsiteY4" fmla="*/ 848783 h 1060488"/>
                      <a:gd name="connsiteX5" fmla="*/ 377613 w 1187450"/>
                      <a:gd name="connsiteY5" fmla="*/ 969857 h 1060488"/>
                      <a:gd name="connsiteX6" fmla="*/ 615950 w 1187450"/>
                      <a:gd name="connsiteY6" fmla="*/ 1060450 h 1060488"/>
                      <a:gd name="connsiteX7" fmla="*/ 844550 w 1187450"/>
                      <a:gd name="connsiteY7" fmla="*/ 982133 h 1060488"/>
                      <a:gd name="connsiteX8" fmla="*/ 1123950 w 1187450"/>
                      <a:gd name="connsiteY8" fmla="*/ 772583 h 1060488"/>
                      <a:gd name="connsiteX9" fmla="*/ 1187450 w 1187450"/>
                      <a:gd name="connsiteY9" fmla="*/ 605367 h 1060488"/>
                      <a:gd name="connsiteX10" fmla="*/ 1181100 w 1187450"/>
                      <a:gd name="connsiteY10" fmla="*/ 400050 h 1060488"/>
                      <a:gd name="connsiteX11" fmla="*/ 1168400 w 1187450"/>
                      <a:gd name="connsiteY11" fmla="*/ 366183 h 1060488"/>
                      <a:gd name="connsiteX12" fmla="*/ 1107016 w 1187450"/>
                      <a:gd name="connsiteY12" fmla="*/ 205317 h 1060488"/>
                      <a:gd name="connsiteX13" fmla="*/ 1071033 w 1187450"/>
                      <a:gd name="connsiteY13" fmla="*/ 25400 h 1060488"/>
                      <a:gd name="connsiteX14" fmla="*/ 855133 w 1187450"/>
                      <a:gd name="connsiteY14" fmla="*/ 0 h 1060488"/>
                      <a:gd name="connsiteX15" fmla="*/ 933450 w 1187450"/>
                      <a:gd name="connsiteY15" fmla="*/ 143933 h 1060488"/>
                      <a:gd name="connsiteX16" fmla="*/ 939800 w 1187450"/>
                      <a:gd name="connsiteY16" fmla="*/ 311150 h 1060488"/>
                      <a:gd name="connsiteX17" fmla="*/ 819150 w 1187450"/>
                      <a:gd name="connsiteY17" fmla="*/ 480483 h 1060488"/>
                      <a:gd name="connsiteX18" fmla="*/ 599016 w 1187450"/>
                      <a:gd name="connsiteY18" fmla="*/ 539750 h 1060488"/>
                      <a:gd name="connsiteX19" fmla="*/ 505883 w 1187450"/>
                      <a:gd name="connsiteY19" fmla="*/ 522817 h 1060488"/>
                      <a:gd name="connsiteX20" fmla="*/ 336550 w 1187450"/>
                      <a:gd name="connsiteY20" fmla="*/ 497417 h 1060488"/>
                      <a:gd name="connsiteX21" fmla="*/ 283633 w 1187450"/>
                      <a:gd name="connsiteY21" fmla="*/ 491067 h 1060488"/>
                      <a:gd name="connsiteX22" fmla="*/ 198966 w 1187450"/>
                      <a:gd name="connsiteY22" fmla="*/ 359833 h 1060488"/>
                      <a:gd name="connsiteX23" fmla="*/ 188383 w 1187450"/>
                      <a:gd name="connsiteY23" fmla="*/ 198967 h 1060488"/>
                      <a:gd name="connsiteX24" fmla="*/ 258233 w 1187450"/>
                      <a:gd name="connsiteY24" fmla="*/ 57150 h 1060488"/>
                      <a:gd name="connsiteX25" fmla="*/ 27516 w 1187450"/>
                      <a:gd name="connsiteY25" fmla="*/ 148167 h 1060488"/>
                      <a:gd name="connsiteX0" fmla="*/ 27516 w 1187450"/>
                      <a:gd name="connsiteY0" fmla="*/ 148167 h 1060494"/>
                      <a:gd name="connsiteX1" fmla="*/ 19050 w 1187450"/>
                      <a:gd name="connsiteY1" fmla="*/ 306917 h 1060494"/>
                      <a:gd name="connsiteX2" fmla="*/ 0 w 1187450"/>
                      <a:gd name="connsiteY2" fmla="*/ 467783 h 1060494"/>
                      <a:gd name="connsiteX3" fmla="*/ 50800 w 1187450"/>
                      <a:gd name="connsiteY3" fmla="*/ 630767 h 1060494"/>
                      <a:gd name="connsiteX4" fmla="*/ 152400 w 1187450"/>
                      <a:gd name="connsiteY4" fmla="*/ 848783 h 1060494"/>
                      <a:gd name="connsiteX5" fmla="*/ 352213 w 1187450"/>
                      <a:gd name="connsiteY5" fmla="*/ 980017 h 1060494"/>
                      <a:gd name="connsiteX6" fmla="*/ 615950 w 1187450"/>
                      <a:gd name="connsiteY6" fmla="*/ 1060450 h 1060494"/>
                      <a:gd name="connsiteX7" fmla="*/ 844550 w 1187450"/>
                      <a:gd name="connsiteY7" fmla="*/ 982133 h 1060494"/>
                      <a:gd name="connsiteX8" fmla="*/ 1123950 w 1187450"/>
                      <a:gd name="connsiteY8" fmla="*/ 772583 h 1060494"/>
                      <a:gd name="connsiteX9" fmla="*/ 1187450 w 1187450"/>
                      <a:gd name="connsiteY9" fmla="*/ 605367 h 1060494"/>
                      <a:gd name="connsiteX10" fmla="*/ 1181100 w 1187450"/>
                      <a:gd name="connsiteY10" fmla="*/ 400050 h 1060494"/>
                      <a:gd name="connsiteX11" fmla="*/ 1168400 w 1187450"/>
                      <a:gd name="connsiteY11" fmla="*/ 366183 h 1060494"/>
                      <a:gd name="connsiteX12" fmla="*/ 1107016 w 1187450"/>
                      <a:gd name="connsiteY12" fmla="*/ 205317 h 1060494"/>
                      <a:gd name="connsiteX13" fmla="*/ 1071033 w 1187450"/>
                      <a:gd name="connsiteY13" fmla="*/ 25400 h 1060494"/>
                      <a:gd name="connsiteX14" fmla="*/ 855133 w 1187450"/>
                      <a:gd name="connsiteY14" fmla="*/ 0 h 1060494"/>
                      <a:gd name="connsiteX15" fmla="*/ 933450 w 1187450"/>
                      <a:gd name="connsiteY15" fmla="*/ 143933 h 1060494"/>
                      <a:gd name="connsiteX16" fmla="*/ 939800 w 1187450"/>
                      <a:gd name="connsiteY16" fmla="*/ 311150 h 1060494"/>
                      <a:gd name="connsiteX17" fmla="*/ 819150 w 1187450"/>
                      <a:gd name="connsiteY17" fmla="*/ 480483 h 1060494"/>
                      <a:gd name="connsiteX18" fmla="*/ 599016 w 1187450"/>
                      <a:gd name="connsiteY18" fmla="*/ 539750 h 1060494"/>
                      <a:gd name="connsiteX19" fmla="*/ 505883 w 1187450"/>
                      <a:gd name="connsiteY19" fmla="*/ 522817 h 1060494"/>
                      <a:gd name="connsiteX20" fmla="*/ 336550 w 1187450"/>
                      <a:gd name="connsiteY20" fmla="*/ 497417 h 1060494"/>
                      <a:gd name="connsiteX21" fmla="*/ 283633 w 1187450"/>
                      <a:gd name="connsiteY21" fmla="*/ 491067 h 1060494"/>
                      <a:gd name="connsiteX22" fmla="*/ 198966 w 1187450"/>
                      <a:gd name="connsiteY22" fmla="*/ 359833 h 1060494"/>
                      <a:gd name="connsiteX23" fmla="*/ 188383 w 1187450"/>
                      <a:gd name="connsiteY23" fmla="*/ 198967 h 1060494"/>
                      <a:gd name="connsiteX24" fmla="*/ 258233 w 1187450"/>
                      <a:gd name="connsiteY24" fmla="*/ 57150 h 1060494"/>
                      <a:gd name="connsiteX25" fmla="*/ 27516 w 1187450"/>
                      <a:gd name="connsiteY25" fmla="*/ 148167 h 1060494"/>
                      <a:gd name="connsiteX0" fmla="*/ 27516 w 1187450"/>
                      <a:gd name="connsiteY0" fmla="*/ 148167 h 1060508"/>
                      <a:gd name="connsiteX1" fmla="*/ 19050 w 1187450"/>
                      <a:gd name="connsiteY1" fmla="*/ 306917 h 1060508"/>
                      <a:gd name="connsiteX2" fmla="*/ 0 w 1187450"/>
                      <a:gd name="connsiteY2" fmla="*/ 467783 h 1060508"/>
                      <a:gd name="connsiteX3" fmla="*/ 50800 w 1187450"/>
                      <a:gd name="connsiteY3" fmla="*/ 630767 h 1060508"/>
                      <a:gd name="connsiteX4" fmla="*/ 152400 w 1187450"/>
                      <a:gd name="connsiteY4" fmla="*/ 848783 h 1060508"/>
                      <a:gd name="connsiteX5" fmla="*/ 352213 w 1187450"/>
                      <a:gd name="connsiteY5" fmla="*/ 980017 h 1060508"/>
                      <a:gd name="connsiteX6" fmla="*/ 615950 w 1187450"/>
                      <a:gd name="connsiteY6" fmla="*/ 1060450 h 1060508"/>
                      <a:gd name="connsiteX7" fmla="*/ 844550 w 1187450"/>
                      <a:gd name="connsiteY7" fmla="*/ 982133 h 1060508"/>
                      <a:gd name="connsiteX8" fmla="*/ 1123950 w 1187450"/>
                      <a:gd name="connsiteY8" fmla="*/ 772583 h 1060508"/>
                      <a:gd name="connsiteX9" fmla="*/ 1187450 w 1187450"/>
                      <a:gd name="connsiteY9" fmla="*/ 605367 h 1060508"/>
                      <a:gd name="connsiteX10" fmla="*/ 1181100 w 1187450"/>
                      <a:gd name="connsiteY10" fmla="*/ 400050 h 1060508"/>
                      <a:gd name="connsiteX11" fmla="*/ 1168400 w 1187450"/>
                      <a:gd name="connsiteY11" fmla="*/ 366183 h 1060508"/>
                      <a:gd name="connsiteX12" fmla="*/ 1107016 w 1187450"/>
                      <a:gd name="connsiteY12" fmla="*/ 205317 h 1060508"/>
                      <a:gd name="connsiteX13" fmla="*/ 1071033 w 1187450"/>
                      <a:gd name="connsiteY13" fmla="*/ 25400 h 1060508"/>
                      <a:gd name="connsiteX14" fmla="*/ 855133 w 1187450"/>
                      <a:gd name="connsiteY14" fmla="*/ 0 h 1060508"/>
                      <a:gd name="connsiteX15" fmla="*/ 933450 w 1187450"/>
                      <a:gd name="connsiteY15" fmla="*/ 143933 h 1060508"/>
                      <a:gd name="connsiteX16" fmla="*/ 939800 w 1187450"/>
                      <a:gd name="connsiteY16" fmla="*/ 311150 h 1060508"/>
                      <a:gd name="connsiteX17" fmla="*/ 819150 w 1187450"/>
                      <a:gd name="connsiteY17" fmla="*/ 480483 h 1060508"/>
                      <a:gd name="connsiteX18" fmla="*/ 599016 w 1187450"/>
                      <a:gd name="connsiteY18" fmla="*/ 539750 h 1060508"/>
                      <a:gd name="connsiteX19" fmla="*/ 505883 w 1187450"/>
                      <a:gd name="connsiteY19" fmla="*/ 522817 h 1060508"/>
                      <a:gd name="connsiteX20" fmla="*/ 336550 w 1187450"/>
                      <a:gd name="connsiteY20" fmla="*/ 497417 h 1060508"/>
                      <a:gd name="connsiteX21" fmla="*/ 283633 w 1187450"/>
                      <a:gd name="connsiteY21" fmla="*/ 491067 h 1060508"/>
                      <a:gd name="connsiteX22" fmla="*/ 198966 w 1187450"/>
                      <a:gd name="connsiteY22" fmla="*/ 359833 h 1060508"/>
                      <a:gd name="connsiteX23" fmla="*/ 188383 w 1187450"/>
                      <a:gd name="connsiteY23" fmla="*/ 198967 h 1060508"/>
                      <a:gd name="connsiteX24" fmla="*/ 258233 w 1187450"/>
                      <a:gd name="connsiteY24" fmla="*/ 57150 h 1060508"/>
                      <a:gd name="connsiteX25" fmla="*/ 27516 w 1187450"/>
                      <a:gd name="connsiteY25" fmla="*/ 148167 h 1060508"/>
                      <a:gd name="connsiteX0" fmla="*/ 27516 w 1187450"/>
                      <a:gd name="connsiteY0" fmla="*/ 148167 h 1060508"/>
                      <a:gd name="connsiteX1" fmla="*/ 19050 w 1187450"/>
                      <a:gd name="connsiteY1" fmla="*/ 306917 h 1060508"/>
                      <a:gd name="connsiteX2" fmla="*/ 0 w 1187450"/>
                      <a:gd name="connsiteY2" fmla="*/ 467783 h 1060508"/>
                      <a:gd name="connsiteX3" fmla="*/ 50800 w 1187450"/>
                      <a:gd name="connsiteY3" fmla="*/ 630767 h 1060508"/>
                      <a:gd name="connsiteX4" fmla="*/ 152400 w 1187450"/>
                      <a:gd name="connsiteY4" fmla="*/ 848783 h 1060508"/>
                      <a:gd name="connsiteX5" fmla="*/ 352213 w 1187450"/>
                      <a:gd name="connsiteY5" fmla="*/ 980017 h 1060508"/>
                      <a:gd name="connsiteX6" fmla="*/ 615950 w 1187450"/>
                      <a:gd name="connsiteY6" fmla="*/ 1060450 h 1060508"/>
                      <a:gd name="connsiteX7" fmla="*/ 844550 w 1187450"/>
                      <a:gd name="connsiteY7" fmla="*/ 982133 h 1060508"/>
                      <a:gd name="connsiteX8" fmla="*/ 1123950 w 1187450"/>
                      <a:gd name="connsiteY8" fmla="*/ 772583 h 1060508"/>
                      <a:gd name="connsiteX9" fmla="*/ 1187450 w 1187450"/>
                      <a:gd name="connsiteY9" fmla="*/ 605367 h 1060508"/>
                      <a:gd name="connsiteX10" fmla="*/ 1181100 w 1187450"/>
                      <a:gd name="connsiteY10" fmla="*/ 400050 h 1060508"/>
                      <a:gd name="connsiteX11" fmla="*/ 1168400 w 1187450"/>
                      <a:gd name="connsiteY11" fmla="*/ 366183 h 1060508"/>
                      <a:gd name="connsiteX12" fmla="*/ 1107016 w 1187450"/>
                      <a:gd name="connsiteY12" fmla="*/ 205317 h 1060508"/>
                      <a:gd name="connsiteX13" fmla="*/ 1071033 w 1187450"/>
                      <a:gd name="connsiteY13" fmla="*/ 25400 h 1060508"/>
                      <a:gd name="connsiteX14" fmla="*/ 855133 w 1187450"/>
                      <a:gd name="connsiteY14" fmla="*/ 0 h 1060508"/>
                      <a:gd name="connsiteX15" fmla="*/ 933450 w 1187450"/>
                      <a:gd name="connsiteY15" fmla="*/ 143933 h 1060508"/>
                      <a:gd name="connsiteX16" fmla="*/ 939800 w 1187450"/>
                      <a:gd name="connsiteY16" fmla="*/ 311150 h 1060508"/>
                      <a:gd name="connsiteX17" fmla="*/ 819150 w 1187450"/>
                      <a:gd name="connsiteY17" fmla="*/ 480483 h 1060508"/>
                      <a:gd name="connsiteX18" fmla="*/ 599016 w 1187450"/>
                      <a:gd name="connsiteY18" fmla="*/ 539750 h 1060508"/>
                      <a:gd name="connsiteX19" fmla="*/ 505883 w 1187450"/>
                      <a:gd name="connsiteY19" fmla="*/ 522817 h 1060508"/>
                      <a:gd name="connsiteX20" fmla="*/ 336550 w 1187450"/>
                      <a:gd name="connsiteY20" fmla="*/ 497417 h 1060508"/>
                      <a:gd name="connsiteX21" fmla="*/ 283633 w 1187450"/>
                      <a:gd name="connsiteY21" fmla="*/ 491067 h 1060508"/>
                      <a:gd name="connsiteX22" fmla="*/ 198966 w 1187450"/>
                      <a:gd name="connsiteY22" fmla="*/ 359833 h 1060508"/>
                      <a:gd name="connsiteX23" fmla="*/ 188383 w 1187450"/>
                      <a:gd name="connsiteY23" fmla="*/ 198967 h 1060508"/>
                      <a:gd name="connsiteX24" fmla="*/ 258233 w 1187450"/>
                      <a:gd name="connsiteY24" fmla="*/ 57150 h 1060508"/>
                      <a:gd name="connsiteX25" fmla="*/ 27516 w 1187450"/>
                      <a:gd name="connsiteY25" fmla="*/ 148167 h 1060508"/>
                      <a:gd name="connsiteX0" fmla="*/ 27516 w 1187720"/>
                      <a:gd name="connsiteY0" fmla="*/ 148167 h 1060508"/>
                      <a:gd name="connsiteX1" fmla="*/ 19050 w 1187720"/>
                      <a:gd name="connsiteY1" fmla="*/ 306917 h 1060508"/>
                      <a:gd name="connsiteX2" fmla="*/ 0 w 1187720"/>
                      <a:gd name="connsiteY2" fmla="*/ 467783 h 1060508"/>
                      <a:gd name="connsiteX3" fmla="*/ 50800 w 1187720"/>
                      <a:gd name="connsiteY3" fmla="*/ 630767 h 1060508"/>
                      <a:gd name="connsiteX4" fmla="*/ 152400 w 1187720"/>
                      <a:gd name="connsiteY4" fmla="*/ 848783 h 1060508"/>
                      <a:gd name="connsiteX5" fmla="*/ 352213 w 1187720"/>
                      <a:gd name="connsiteY5" fmla="*/ 980017 h 1060508"/>
                      <a:gd name="connsiteX6" fmla="*/ 615950 w 1187720"/>
                      <a:gd name="connsiteY6" fmla="*/ 1060450 h 1060508"/>
                      <a:gd name="connsiteX7" fmla="*/ 844550 w 1187720"/>
                      <a:gd name="connsiteY7" fmla="*/ 982133 h 1060508"/>
                      <a:gd name="connsiteX8" fmla="*/ 1123950 w 1187720"/>
                      <a:gd name="connsiteY8" fmla="*/ 772583 h 1060508"/>
                      <a:gd name="connsiteX9" fmla="*/ 1187450 w 1187720"/>
                      <a:gd name="connsiteY9" fmla="*/ 605367 h 1060508"/>
                      <a:gd name="connsiteX10" fmla="*/ 1181100 w 1187720"/>
                      <a:gd name="connsiteY10" fmla="*/ 400050 h 1060508"/>
                      <a:gd name="connsiteX11" fmla="*/ 1168400 w 1187720"/>
                      <a:gd name="connsiteY11" fmla="*/ 366183 h 1060508"/>
                      <a:gd name="connsiteX12" fmla="*/ 1107016 w 1187720"/>
                      <a:gd name="connsiteY12" fmla="*/ 205317 h 1060508"/>
                      <a:gd name="connsiteX13" fmla="*/ 1071033 w 1187720"/>
                      <a:gd name="connsiteY13" fmla="*/ 25400 h 1060508"/>
                      <a:gd name="connsiteX14" fmla="*/ 855133 w 1187720"/>
                      <a:gd name="connsiteY14" fmla="*/ 0 h 1060508"/>
                      <a:gd name="connsiteX15" fmla="*/ 933450 w 1187720"/>
                      <a:gd name="connsiteY15" fmla="*/ 143933 h 1060508"/>
                      <a:gd name="connsiteX16" fmla="*/ 939800 w 1187720"/>
                      <a:gd name="connsiteY16" fmla="*/ 311150 h 1060508"/>
                      <a:gd name="connsiteX17" fmla="*/ 819150 w 1187720"/>
                      <a:gd name="connsiteY17" fmla="*/ 480483 h 1060508"/>
                      <a:gd name="connsiteX18" fmla="*/ 599016 w 1187720"/>
                      <a:gd name="connsiteY18" fmla="*/ 539750 h 1060508"/>
                      <a:gd name="connsiteX19" fmla="*/ 505883 w 1187720"/>
                      <a:gd name="connsiteY19" fmla="*/ 522817 h 1060508"/>
                      <a:gd name="connsiteX20" fmla="*/ 336550 w 1187720"/>
                      <a:gd name="connsiteY20" fmla="*/ 497417 h 1060508"/>
                      <a:gd name="connsiteX21" fmla="*/ 283633 w 1187720"/>
                      <a:gd name="connsiteY21" fmla="*/ 491067 h 1060508"/>
                      <a:gd name="connsiteX22" fmla="*/ 198966 w 1187720"/>
                      <a:gd name="connsiteY22" fmla="*/ 359833 h 1060508"/>
                      <a:gd name="connsiteX23" fmla="*/ 188383 w 1187720"/>
                      <a:gd name="connsiteY23" fmla="*/ 198967 h 1060508"/>
                      <a:gd name="connsiteX24" fmla="*/ 258233 w 1187720"/>
                      <a:gd name="connsiteY24" fmla="*/ 57150 h 1060508"/>
                      <a:gd name="connsiteX25" fmla="*/ 27516 w 1187720"/>
                      <a:gd name="connsiteY25" fmla="*/ 148167 h 1060508"/>
                      <a:gd name="connsiteX0" fmla="*/ 27516 w 1192313"/>
                      <a:gd name="connsiteY0" fmla="*/ 148167 h 1060508"/>
                      <a:gd name="connsiteX1" fmla="*/ 19050 w 1192313"/>
                      <a:gd name="connsiteY1" fmla="*/ 306917 h 1060508"/>
                      <a:gd name="connsiteX2" fmla="*/ 0 w 1192313"/>
                      <a:gd name="connsiteY2" fmla="*/ 467783 h 1060508"/>
                      <a:gd name="connsiteX3" fmla="*/ 50800 w 1192313"/>
                      <a:gd name="connsiteY3" fmla="*/ 630767 h 1060508"/>
                      <a:gd name="connsiteX4" fmla="*/ 152400 w 1192313"/>
                      <a:gd name="connsiteY4" fmla="*/ 848783 h 1060508"/>
                      <a:gd name="connsiteX5" fmla="*/ 352213 w 1192313"/>
                      <a:gd name="connsiteY5" fmla="*/ 980017 h 1060508"/>
                      <a:gd name="connsiteX6" fmla="*/ 615950 w 1192313"/>
                      <a:gd name="connsiteY6" fmla="*/ 1060450 h 1060508"/>
                      <a:gd name="connsiteX7" fmla="*/ 844550 w 1192313"/>
                      <a:gd name="connsiteY7" fmla="*/ 982133 h 1060508"/>
                      <a:gd name="connsiteX8" fmla="*/ 1123950 w 1192313"/>
                      <a:gd name="connsiteY8" fmla="*/ 772583 h 1060508"/>
                      <a:gd name="connsiteX9" fmla="*/ 1187450 w 1192313"/>
                      <a:gd name="connsiteY9" fmla="*/ 605367 h 1060508"/>
                      <a:gd name="connsiteX10" fmla="*/ 1181100 w 1192313"/>
                      <a:gd name="connsiteY10" fmla="*/ 400050 h 1060508"/>
                      <a:gd name="connsiteX11" fmla="*/ 1168400 w 1192313"/>
                      <a:gd name="connsiteY11" fmla="*/ 366183 h 1060508"/>
                      <a:gd name="connsiteX12" fmla="*/ 1107016 w 1192313"/>
                      <a:gd name="connsiteY12" fmla="*/ 205317 h 1060508"/>
                      <a:gd name="connsiteX13" fmla="*/ 1071033 w 1192313"/>
                      <a:gd name="connsiteY13" fmla="*/ 25400 h 1060508"/>
                      <a:gd name="connsiteX14" fmla="*/ 855133 w 1192313"/>
                      <a:gd name="connsiteY14" fmla="*/ 0 h 1060508"/>
                      <a:gd name="connsiteX15" fmla="*/ 933450 w 1192313"/>
                      <a:gd name="connsiteY15" fmla="*/ 143933 h 1060508"/>
                      <a:gd name="connsiteX16" fmla="*/ 939800 w 1192313"/>
                      <a:gd name="connsiteY16" fmla="*/ 311150 h 1060508"/>
                      <a:gd name="connsiteX17" fmla="*/ 819150 w 1192313"/>
                      <a:gd name="connsiteY17" fmla="*/ 480483 h 1060508"/>
                      <a:gd name="connsiteX18" fmla="*/ 599016 w 1192313"/>
                      <a:gd name="connsiteY18" fmla="*/ 539750 h 1060508"/>
                      <a:gd name="connsiteX19" fmla="*/ 505883 w 1192313"/>
                      <a:gd name="connsiteY19" fmla="*/ 522817 h 1060508"/>
                      <a:gd name="connsiteX20" fmla="*/ 336550 w 1192313"/>
                      <a:gd name="connsiteY20" fmla="*/ 497417 h 1060508"/>
                      <a:gd name="connsiteX21" fmla="*/ 283633 w 1192313"/>
                      <a:gd name="connsiteY21" fmla="*/ 491067 h 1060508"/>
                      <a:gd name="connsiteX22" fmla="*/ 198966 w 1192313"/>
                      <a:gd name="connsiteY22" fmla="*/ 359833 h 1060508"/>
                      <a:gd name="connsiteX23" fmla="*/ 188383 w 1192313"/>
                      <a:gd name="connsiteY23" fmla="*/ 198967 h 1060508"/>
                      <a:gd name="connsiteX24" fmla="*/ 258233 w 1192313"/>
                      <a:gd name="connsiteY24" fmla="*/ 57150 h 1060508"/>
                      <a:gd name="connsiteX25" fmla="*/ 27516 w 1192313"/>
                      <a:gd name="connsiteY25" fmla="*/ 148167 h 1060508"/>
                      <a:gd name="connsiteX0" fmla="*/ 27516 w 1189600"/>
                      <a:gd name="connsiteY0" fmla="*/ 148167 h 1060508"/>
                      <a:gd name="connsiteX1" fmla="*/ 19050 w 1189600"/>
                      <a:gd name="connsiteY1" fmla="*/ 306917 h 1060508"/>
                      <a:gd name="connsiteX2" fmla="*/ 0 w 1189600"/>
                      <a:gd name="connsiteY2" fmla="*/ 467783 h 1060508"/>
                      <a:gd name="connsiteX3" fmla="*/ 50800 w 1189600"/>
                      <a:gd name="connsiteY3" fmla="*/ 630767 h 1060508"/>
                      <a:gd name="connsiteX4" fmla="*/ 152400 w 1189600"/>
                      <a:gd name="connsiteY4" fmla="*/ 848783 h 1060508"/>
                      <a:gd name="connsiteX5" fmla="*/ 352213 w 1189600"/>
                      <a:gd name="connsiteY5" fmla="*/ 980017 h 1060508"/>
                      <a:gd name="connsiteX6" fmla="*/ 615950 w 1189600"/>
                      <a:gd name="connsiteY6" fmla="*/ 1060450 h 1060508"/>
                      <a:gd name="connsiteX7" fmla="*/ 844550 w 1189600"/>
                      <a:gd name="connsiteY7" fmla="*/ 982133 h 1060508"/>
                      <a:gd name="connsiteX8" fmla="*/ 1123950 w 1189600"/>
                      <a:gd name="connsiteY8" fmla="*/ 772583 h 1060508"/>
                      <a:gd name="connsiteX9" fmla="*/ 1187450 w 1189600"/>
                      <a:gd name="connsiteY9" fmla="*/ 605367 h 1060508"/>
                      <a:gd name="connsiteX10" fmla="*/ 1168400 w 1189600"/>
                      <a:gd name="connsiteY10" fmla="*/ 366183 h 1060508"/>
                      <a:gd name="connsiteX11" fmla="*/ 1107016 w 1189600"/>
                      <a:gd name="connsiteY11" fmla="*/ 205317 h 1060508"/>
                      <a:gd name="connsiteX12" fmla="*/ 1071033 w 1189600"/>
                      <a:gd name="connsiteY12" fmla="*/ 25400 h 1060508"/>
                      <a:gd name="connsiteX13" fmla="*/ 855133 w 1189600"/>
                      <a:gd name="connsiteY13" fmla="*/ 0 h 1060508"/>
                      <a:gd name="connsiteX14" fmla="*/ 933450 w 1189600"/>
                      <a:gd name="connsiteY14" fmla="*/ 143933 h 1060508"/>
                      <a:gd name="connsiteX15" fmla="*/ 939800 w 1189600"/>
                      <a:gd name="connsiteY15" fmla="*/ 311150 h 1060508"/>
                      <a:gd name="connsiteX16" fmla="*/ 819150 w 1189600"/>
                      <a:gd name="connsiteY16" fmla="*/ 480483 h 1060508"/>
                      <a:gd name="connsiteX17" fmla="*/ 599016 w 1189600"/>
                      <a:gd name="connsiteY17" fmla="*/ 539750 h 1060508"/>
                      <a:gd name="connsiteX18" fmla="*/ 505883 w 1189600"/>
                      <a:gd name="connsiteY18" fmla="*/ 522817 h 1060508"/>
                      <a:gd name="connsiteX19" fmla="*/ 336550 w 1189600"/>
                      <a:gd name="connsiteY19" fmla="*/ 497417 h 1060508"/>
                      <a:gd name="connsiteX20" fmla="*/ 283633 w 1189600"/>
                      <a:gd name="connsiteY20" fmla="*/ 491067 h 1060508"/>
                      <a:gd name="connsiteX21" fmla="*/ 198966 w 1189600"/>
                      <a:gd name="connsiteY21" fmla="*/ 359833 h 1060508"/>
                      <a:gd name="connsiteX22" fmla="*/ 188383 w 1189600"/>
                      <a:gd name="connsiteY22" fmla="*/ 198967 h 1060508"/>
                      <a:gd name="connsiteX23" fmla="*/ 258233 w 1189600"/>
                      <a:gd name="connsiteY23" fmla="*/ 57150 h 1060508"/>
                      <a:gd name="connsiteX24" fmla="*/ 27516 w 1189600"/>
                      <a:gd name="connsiteY24" fmla="*/ 148167 h 1060508"/>
                      <a:gd name="connsiteX0" fmla="*/ 8466 w 1170550"/>
                      <a:gd name="connsiteY0" fmla="*/ 148167 h 1060508"/>
                      <a:gd name="connsiteX1" fmla="*/ 0 w 1170550"/>
                      <a:gd name="connsiteY1" fmla="*/ 306917 h 1060508"/>
                      <a:gd name="connsiteX2" fmla="*/ 31750 w 1170550"/>
                      <a:gd name="connsiteY2" fmla="*/ 630767 h 1060508"/>
                      <a:gd name="connsiteX3" fmla="*/ 133350 w 1170550"/>
                      <a:gd name="connsiteY3" fmla="*/ 848783 h 1060508"/>
                      <a:gd name="connsiteX4" fmla="*/ 333163 w 1170550"/>
                      <a:gd name="connsiteY4" fmla="*/ 980017 h 1060508"/>
                      <a:gd name="connsiteX5" fmla="*/ 596900 w 1170550"/>
                      <a:gd name="connsiteY5" fmla="*/ 1060450 h 1060508"/>
                      <a:gd name="connsiteX6" fmla="*/ 825500 w 1170550"/>
                      <a:gd name="connsiteY6" fmla="*/ 982133 h 1060508"/>
                      <a:gd name="connsiteX7" fmla="*/ 1104900 w 1170550"/>
                      <a:gd name="connsiteY7" fmla="*/ 772583 h 1060508"/>
                      <a:gd name="connsiteX8" fmla="*/ 1168400 w 1170550"/>
                      <a:gd name="connsiteY8" fmla="*/ 605367 h 1060508"/>
                      <a:gd name="connsiteX9" fmla="*/ 1149350 w 1170550"/>
                      <a:gd name="connsiteY9" fmla="*/ 366183 h 1060508"/>
                      <a:gd name="connsiteX10" fmla="*/ 1087966 w 1170550"/>
                      <a:gd name="connsiteY10" fmla="*/ 205317 h 1060508"/>
                      <a:gd name="connsiteX11" fmla="*/ 1051983 w 1170550"/>
                      <a:gd name="connsiteY11" fmla="*/ 25400 h 1060508"/>
                      <a:gd name="connsiteX12" fmla="*/ 836083 w 1170550"/>
                      <a:gd name="connsiteY12" fmla="*/ 0 h 1060508"/>
                      <a:gd name="connsiteX13" fmla="*/ 914400 w 1170550"/>
                      <a:gd name="connsiteY13" fmla="*/ 143933 h 1060508"/>
                      <a:gd name="connsiteX14" fmla="*/ 920750 w 1170550"/>
                      <a:gd name="connsiteY14" fmla="*/ 311150 h 1060508"/>
                      <a:gd name="connsiteX15" fmla="*/ 800100 w 1170550"/>
                      <a:gd name="connsiteY15" fmla="*/ 480483 h 1060508"/>
                      <a:gd name="connsiteX16" fmla="*/ 579966 w 1170550"/>
                      <a:gd name="connsiteY16" fmla="*/ 539750 h 1060508"/>
                      <a:gd name="connsiteX17" fmla="*/ 486833 w 1170550"/>
                      <a:gd name="connsiteY17" fmla="*/ 522817 h 1060508"/>
                      <a:gd name="connsiteX18" fmla="*/ 317500 w 1170550"/>
                      <a:gd name="connsiteY18" fmla="*/ 497417 h 1060508"/>
                      <a:gd name="connsiteX19" fmla="*/ 264583 w 1170550"/>
                      <a:gd name="connsiteY19" fmla="*/ 491067 h 1060508"/>
                      <a:gd name="connsiteX20" fmla="*/ 179916 w 1170550"/>
                      <a:gd name="connsiteY20" fmla="*/ 359833 h 1060508"/>
                      <a:gd name="connsiteX21" fmla="*/ 169333 w 1170550"/>
                      <a:gd name="connsiteY21" fmla="*/ 198967 h 1060508"/>
                      <a:gd name="connsiteX22" fmla="*/ 239183 w 1170550"/>
                      <a:gd name="connsiteY22" fmla="*/ 57150 h 1060508"/>
                      <a:gd name="connsiteX23" fmla="*/ 8466 w 1170550"/>
                      <a:gd name="connsiteY23" fmla="*/ 148167 h 1060508"/>
                      <a:gd name="connsiteX0" fmla="*/ 17800 w 1179884"/>
                      <a:gd name="connsiteY0" fmla="*/ 148167 h 1060508"/>
                      <a:gd name="connsiteX1" fmla="*/ 9334 w 1179884"/>
                      <a:gd name="connsiteY1" fmla="*/ 306917 h 1060508"/>
                      <a:gd name="connsiteX2" fmla="*/ 41084 w 1179884"/>
                      <a:gd name="connsiteY2" fmla="*/ 630767 h 1060508"/>
                      <a:gd name="connsiteX3" fmla="*/ 142684 w 1179884"/>
                      <a:gd name="connsiteY3" fmla="*/ 848783 h 1060508"/>
                      <a:gd name="connsiteX4" fmla="*/ 342497 w 1179884"/>
                      <a:gd name="connsiteY4" fmla="*/ 980017 h 1060508"/>
                      <a:gd name="connsiteX5" fmla="*/ 606234 w 1179884"/>
                      <a:gd name="connsiteY5" fmla="*/ 1060450 h 1060508"/>
                      <a:gd name="connsiteX6" fmla="*/ 834834 w 1179884"/>
                      <a:gd name="connsiteY6" fmla="*/ 982133 h 1060508"/>
                      <a:gd name="connsiteX7" fmla="*/ 1114234 w 1179884"/>
                      <a:gd name="connsiteY7" fmla="*/ 772583 h 1060508"/>
                      <a:gd name="connsiteX8" fmla="*/ 1177734 w 1179884"/>
                      <a:gd name="connsiteY8" fmla="*/ 605367 h 1060508"/>
                      <a:gd name="connsiteX9" fmla="*/ 1158684 w 1179884"/>
                      <a:gd name="connsiteY9" fmla="*/ 366183 h 1060508"/>
                      <a:gd name="connsiteX10" fmla="*/ 1097300 w 1179884"/>
                      <a:gd name="connsiteY10" fmla="*/ 205317 h 1060508"/>
                      <a:gd name="connsiteX11" fmla="*/ 1061317 w 1179884"/>
                      <a:gd name="connsiteY11" fmla="*/ 25400 h 1060508"/>
                      <a:gd name="connsiteX12" fmla="*/ 845417 w 1179884"/>
                      <a:gd name="connsiteY12" fmla="*/ 0 h 1060508"/>
                      <a:gd name="connsiteX13" fmla="*/ 923734 w 1179884"/>
                      <a:gd name="connsiteY13" fmla="*/ 143933 h 1060508"/>
                      <a:gd name="connsiteX14" fmla="*/ 930084 w 1179884"/>
                      <a:gd name="connsiteY14" fmla="*/ 311150 h 1060508"/>
                      <a:gd name="connsiteX15" fmla="*/ 809434 w 1179884"/>
                      <a:gd name="connsiteY15" fmla="*/ 480483 h 1060508"/>
                      <a:gd name="connsiteX16" fmla="*/ 589300 w 1179884"/>
                      <a:gd name="connsiteY16" fmla="*/ 539750 h 1060508"/>
                      <a:gd name="connsiteX17" fmla="*/ 496167 w 1179884"/>
                      <a:gd name="connsiteY17" fmla="*/ 522817 h 1060508"/>
                      <a:gd name="connsiteX18" fmla="*/ 326834 w 1179884"/>
                      <a:gd name="connsiteY18" fmla="*/ 497417 h 1060508"/>
                      <a:gd name="connsiteX19" fmla="*/ 273917 w 1179884"/>
                      <a:gd name="connsiteY19" fmla="*/ 491067 h 1060508"/>
                      <a:gd name="connsiteX20" fmla="*/ 189250 w 1179884"/>
                      <a:gd name="connsiteY20" fmla="*/ 359833 h 1060508"/>
                      <a:gd name="connsiteX21" fmla="*/ 178667 w 1179884"/>
                      <a:gd name="connsiteY21" fmla="*/ 198967 h 1060508"/>
                      <a:gd name="connsiteX22" fmla="*/ 248517 w 1179884"/>
                      <a:gd name="connsiteY22" fmla="*/ 57150 h 1060508"/>
                      <a:gd name="connsiteX23" fmla="*/ 17800 w 1179884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3300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3300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92172 w 1182806"/>
                      <a:gd name="connsiteY20" fmla="*/ 35983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48246 w 1182806"/>
                      <a:gd name="connsiteY14" fmla="*/ 31115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66772 w 1182806"/>
                      <a:gd name="connsiteY20" fmla="*/ 34967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  <a:gd name="connsiteX0" fmla="*/ 20722 w 1182806"/>
                      <a:gd name="connsiteY0" fmla="*/ 148167 h 1060508"/>
                      <a:gd name="connsiteX1" fmla="*/ 12256 w 1182806"/>
                      <a:gd name="connsiteY1" fmla="*/ 306917 h 1060508"/>
                      <a:gd name="connsiteX2" fmla="*/ 44006 w 1182806"/>
                      <a:gd name="connsiteY2" fmla="*/ 630767 h 1060508"/>
                      <a:gd name="connsiteX3" fmla="*/ 145606 w 1182806"/>
                      <a:gd name="connsiteY3" fmla="*/ 848783 h 1060508"/>
                      <a:gd name="connsiteX4" fmla="*/ 345419 w 1182806"/>
                      <a:gd name="connsiteY4" fmla="*/ 980017 h 1060508"/>
                      <a:gd name="connsiteX5" fmla="*/ 609156 w 1182806"/>
                      <a:gd name="connsiteY5" fmla="*/ 1060450 h 1060508"/>
                      <a:gd name="connsiteX6" fmla="*/ 837756 w 1182806"/>
                      <a:gd name="connsiteY6" fmla="*/ 982133 h 1060508"/>
                      <a:gd name="connsiteX7" fmla="*/ 1117156 w 1182806"/>
                      <a:gd name="connsiteY7" fmla="*/ 772583 h 1060508"/>
                      <a:gd name="connsiteX8" fmla="*/ 1180656 w 1182806"/>
                      <a:gd name="connsiteY8" fmla="*/ 605367 h 1060508"/>
                      <a:gd name="connsiteX9" fmla="*/ 1161606 w 1182806"/>
                      <a:gd name="connsiteY9" fmla="*/ 366183 h 1060508"/>
                      <a:gd name="connsiteX10" fmla="*/ 1100222 w 1182806"/>
                      <a:gd name="connsiteY10" fmla="*/ 205317 h 1060508"/>
                      <a:gd name="connsiteX11" fmla="*/ 1064239 w 1182806"/>
                      <a:gd name="connsiteY11" fmla="*/ 25400 h 1060508"/>
                      <a:gd name="connsiteX12" fmla="*/ 848339 w 1182806"/>
                      <a:gd name="connsiteY12" fmla="*/ 0 h 1060508"/>
                      <a:gd name="connsiteX13" fmla="*/ 926656 w 1182806"/>
                      <a:gd name="connsiteY13" fmla="*/ 143933 h 1060508"/>
                      <a:gd name="connsiteX14" fmla="*/ 963486 w 1182806"/>
                      <a:gd name="connsiteY14" fmla="*/ 331470 h 1060508"/>
                      <a:gd name="connsiteX15" fmla="*/ 812356 w 1182806"/>
                      <a:gd name="connsiteY15" fmla="*/ 480483 h 1060508"/>
                      <a:gd name="connsiteX16" fmla="*/ 592222 w 1182806"/>
                      <a:gd name="connsiteY16" fmla="*/ 539750 h 1060508"/>
                      <a:gd name="connsiteX17" fmla="*/ 499089 w 1182806"/>
                      <a:gd name="connsiteY17" fmla="*/ 522817 h 1060508"/>
                      <a:gd name="connsiteX18" fmla="*/ 329756 w 1182806"/>
                      <a:gd name="connsiteY18" fmla="*/ 497417 h 1060508"/>
                      <a:gd name="connsiteX19" fmla="*/ 276839 w 1182806"/>
                      <a:gd name="connsiteY19" fmla="*/ 491067 h 1060508"/>
                      <a:gd name="connsiteX20" fmla="*/ 166772 w 1182806"/>
                      <a:gd name="connsiteY20" fmla="*/ 349673 h 1060508"/>
                      <a:gd name="connsiteX21" fmla="*/ 181589 w 1182806"/>
                      <a:gd name="connsiteY21" fmla="*/ 198967 h 1060508"/>
                      <a:gd name="connsiteX22" fmla="*/ 251439 w 1182806"/>
                      <a:gd name="connsiteY22" fmla="*/ 57150 h 1060508"/>
                      <a:gd name="connsiteX23" fmla="*/ 20722 w 1182806"/>
                      <a:gd name="connsiteY23" fmla="*/ 148167 h 1060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182806" h="1060508">
                        <a:moveTo>
                          <a:pt x="20722" y="148167"/>
                        </a:moveTo>
                        <a:lnTo>
                          <a:pt x="12256" y="306917"/>
                        </a:lnTo>
                        <a:cubicBezTo>
                          <a:pt x="-17801" y="409787"/>
                          <a:pt x="13103" y="522817"/>
                          <a:pt x="44006" y="630767"/>
                        </a:cubicBezTo>
                        <a:cubicBezTo>
                          <a:pt x="77873" y="703439"/>
                          <a:pt x="86339" y="765951"/>
                          <a:pt x="145606" y="848783"/>
                        </a:cubicBezTo>
                        <a:cubicBezTo>
                          <a:pt x="252850" y="921314"/>
                          <a:pt x="238175" y="927806"/>
                          <a:pt x="345419" y="980017"/>
                        </a:cubicBezTo>
                        <a:cubicBezTo>
                          <a:pt x="397771" y="1013601"/>
                          <a:pt x="531404" y="1062426"/>
                          <a:pt x="609156" y="1060450"/>
                        </a:cubicBezTo>
                        <a:cubicBezTo>
                          <a:pt x="695516" y="1049584"/>
                          <a:pt x="761556" y="1008239"/>
                          <a:pt x="837756" y="982133"/>
                        </a:cubicBezTo>
                        <a:cubicBezTo>
                          <a:pt x="930889" y="912283"/>
                          <a:pt x="1034183" y="872913"/>
                          <a:pt x="1117156" y="772583"/>
                        </a:cubicBezTo>
                        <a:cubicBezTo>
                          <a:pt x="1138323" y="716844"/>
                          <a:pt x="1184889" y="671266"/>
                          <a:pt x="1180656" y="605367"/>
                        </a:cubicBezTo>
                        <a:cubicBezTo>
                          <a:pt x="1188064" y="537634"/>
                          <a:pt x="1175012" y="432858"/>
                          <a:pt x="1161606" y="366183"/>
                        </a:cubicBezTo>
                        <a:cubicBezTo>
                          <a:pt x="1148200" y="299508"/>
                          <a:pt x="1120683" y="258939"/>
                          <a:pt x="1100222" y="205317"/>
                        </a:cubicBezTo>
                        <a:lnTo>
                          <a:pt x="1064239" y="25400"/>
                        </a:lnTo>
                        <a:lnTo>
                          <a:pt x="848339" y="0"/>
                        </a:lnTo>
                        <a:lnTo>
                          <a:pt x="926656" y="143933"/>
                        </a:lnTo>
                        <a:cubicBezTo>
                          <a:pt x="933853" y="199672"/>
                          <a:pt x="981689" y="250331"/>
                          <a:pt x="963486" y="331470"/>
                        </a:cubicBezTo>
                        <a:cubicBezTo>
                          <a:pt x="938509" y="423474"/>
                          <a:pt x="852573" y="424039"/>
                          <a:pt x="812356" y="480483"/>
                        </a:cubicBezTo>
                        <a:lnTo>
                          <a:pt x="592222" y="539750"/>
                        </a:lnTo>
                        <a:lnTo>
                          <a:pt x="499089" y="522817"/>
                        </a:lnTo>
                        <a:lnTo>
                          <a:pt x="329756" y="497417"/>
                        </a:lnTo>
                        <a:lnTo>
                          <a:pt x="276839" y="491067"/>
                        </a:lnTo>
                        <a:cubicBezTo>
                          <a:pt x="248617" y="447322"/>
                          <a:pt x="194994" y="423898"/>
                          <a:pt x="166772" y="349673"/>
                        </a:cubicBezTo>
                        <a:cubicBezTo>
                          <a:pt x="163244" y="296051"/>
                          <a:pt x="154637" y="283069"/>
                          <a:pt x="181589" y="198967"/>
                        </a:cubicBezTo>
                        <a:cubicBezTo>
                          <a:pt x="204872" y="131375"/>
                          <a:pt x="228156" y="104422"/>
                          <a:pt x="251439" y="57150"/>
                        </a:cubicBezTo>
                        <a:lnTo>
                          <a:pt x="20722" y="14816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444500" dist="12700" dir="378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6" name="Oval 675"/>
                  <p:cNvSpPr/>
                  <p:nvPr/>
                </p:nvSpPr>
                <p:spPr>
                  <a:xfrm>
                    <a:off x="2951457" y="3145647"/>
                    <a:ext cx="281060" cy="172175"/>
                  </a:xfrm>
                  <a:prstGeom prst="ellipse">
                    <a:avLst/>
                  </a:prstGeom>
                  <a:solidFill>
                    <a:srgbClr val="FABB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7" name="Freeform 676"/>
                  <p:cNvSpPr/>
                  <p:nvPr/>
                </p:nvSpPr>
                <p:spPr>
                  <a:xfrm>
                    <a:off x="2608263" y="3118763"/>
                    <a:ext cx="924982" cy="224976"/>
                  </a:xfrm>
                  <a:custGeom>
                    <a:avLst/>
                    <a:gdLst>
                      <a:gd name="connsiteX0" fmla="*/ 245533 w 759883"/>
                      <a:gd name="connsiteY0" fmla="*/ 14817 h 156634"/>
                      <a:gd name="connsiteX1" fmla="*/ 133350 w 759883"/>
                      <a:gd name="connsiteY1" fmla="*/ 59267 h 156634"/>
                      <a:gd name="connsiteX2" fmla="*/ 0 w 759883"/>
                      <a:gd name="connsiteY2" fmla="*/ 67734 h 156634"/>
                      <a:gd name="connsiteX3" fmla="*/ 160867 w 759883"/>
                      <a:gd name="connsiteY3" fmla="*/ 156634 h 156634"/>
                      <a:gd name="connsiteX4" fmla="*/ 376767 w 759883"/>
                      <a:gd name="connsiteY4" fmla="*/ 129117 h 156634"/>
                      <a:gd name="connsiteX5" fmla="*/ 416983 w 759883"/>
                      <a:gd name="connsiteY5" fmla="*/ 57150 h 156634"/>
                      <a:gd name="connsiteX6" fmla="*/ 459317 w 759883"/>
                      <a:gd name="connsiteY6" fmla="*/ 122767 h 156634"/>
                      <a:gd name="connsiteX7" fmla="*/ 639233 w 759883"/>
                      <a:gd name="connsiteY7" fmla="*/ 141817 h 156634"/>
                      <a:gd name="connsiteX8" fmla="*/ 759883 w 759883"/>
                      <a:gd name="connsiteY8" fmla="*/ 42334 h 156634"/>
                      <a:gd name="connsiteX9" fmla="*/ 628650 w 759883"/>
                      <a:gd name="connsiteY9" fmla="*/ 55034 h 156634"/>
                      <a:gd name="connsiteX10" fmla="*/ 529167 w 759883"/>
                      <a:gd name="connsiteY10" fmla="*/ 0 h 156634"/>
                      <a:gd name="connsiteX11" fmla="*/ 245533 w 759883"/>
                      <a:gd name="connsiteY11" fmla="*/ 14817 h 156634"/>
                      <a:gd name="connsiteX0" fmla="*/ 267758 w 782108"/>
                      <a:gd name="connsiteY0" fmla="*/ 14817 h 156634"/>
                      <a:gd name="connsiteX1" fmla="*/ 155575 w 782108"/>
                      <a:gd name="connsiteY1" fmla="*/ 59267 h 156634"/>
                      <a:gd name="connsiteX2" fmla="*/ 0 w 782108"/>
                      <a:gd name="connsiteY2" fmla="*/ 34396 h 156634"/>
                      <a:gd name="connsiteX3" fmla="*/ 183092 w 782108"/>
                      <a:gd name="connsiteY3" fmla="*/ 156634 h 156634"/>
                      <a:gd name="connsiteX4" fmla="*/ 398992 w 782108"/>
                      <a:gd name="connsiteY4" fmla="*/ 129117 h 156634"/>
                      <a:gd name="connsiteX5" fmla="*/ 439208 w 782108"/>
                      <a:gd name="connsiteY5" fmla="*/ 57150 h 156634"/>
                      <a:gd name="connsiteX6" fmla="*/ 481542 w 782108"/>
                      <a:gd name="connsiteY6" fmla="*/ 122767 h 156634"/>
                      <a:gd name="connsiteX7" fmla="*/ 661458 w 782108"/>
                      <a:gd name="connsiteY7" fmla="*/ 141817 h 156634"/>
                      <a:gd name="connsiteX8" fmla="*/ 782108 w 782108"/>
                      <a:gd name="connsiteY8" fmla="*/ 42334 h 156634"/>
                      <a:gd name="connsiteX9" fmla="*/ 650875 w 782108"/>
                      <a:gd name="connsiteY9" fmla="*/ 55034 h 156634"/>
                      <a:gd name="connsiteX10" fmla="*/ 551392 w 782108"/>
                      <a:gd name="connsiteY10" fmla="*/ 0 h 156634"/>
                      <a:gd name="connsiteX11" fmla="*/ 267758 w 782108"/>
                      <a:gd name="connsiteY11" fmla="*/ 14817 h 156634"/>
                      <a:gd name="connsiteX0" fmla="*/ 267758 w 782108"/>
                      <a:gd name="connsiteY0" fmla="*/ 14817 h 156634"/>
                      <a:gd name="connsiteX1" fmla="*/ 158750 w 782108"/>
                      <a:gd name="connsiteY1" fmla="*/ 40217 h 156634"/>
                      <a:gd name="connsiteX2" fmla="*/ 0 w 782108"/>
                      <a:gd name="connsiteY2" fmla="*/ 34396 h 156634"/>
                      <a:gd name="connsiteX3" fmla="*/ 183092 w 782108"/>
                      <a:gd name="connsiteY3" fmla="*/ 156634 h 156634"/>
                      <a:gd name="connsiteX4" fmla="*/ 398992 w 782108"/>
                      <a:gd name="connsiteY4" fmla="*/ 129117 h 156634"/>
                      <a:gd name="connsiteX5" fmla="*/ 439208 w 782108"/>
                      <a:gd name="connsiteY5" fmla="*/ 57150 h 156634"/>
                      <a:gd name="connsiteX6" fmla="*/ 481542 w 782108"/>
                      <a:gd name="connsiteY6" fmla="*/ 122767 h 156634"/>
                      <a:gd name="connsiteX7" fmla="*/ 661458 w 782108"/>
                      <a:gd name="connsiteY7" fmla="*/ 141817 h 156634"/>
                      <a:gd name="connsiteX8" fmla="*/ 782108 w 782108"/>
                      <a:gd name="connsiteY8" fmla="*/ 42334 h 156634"/>
                      <a:gd name="connsiteX9" fmla="*/ 650875 w 782108"/>
                      <a:gd name="connsiteY9" fmla="*/ 55034 h 156634"/>
                      <a:gd name="connsiteX10" fmla="*/ 551392 w 782108"/>
                      <a:gd name="connsiteY10" fmla="*/ 0 h 156634"/>
                      <a:gd name="connsiteX11" fmla="*/ 267758 w 782108"/>
                      <a:gd name="connsiteY11" fmla="*/ 14817 h 156634"/>
                      <a:gd name="connsiteX0" fmla="*/ 267758 w 782108"/>
                      <a:gd name="connsiteY0" fmla="*/ 14817 h 156634"/>
                      <a:gd name="connsiteX1" fmla="*/ 158750 w 782108"/>
                      <a:gd name="connsiteY1" fmla="*/ 40217 h 156634"/>
                      <a:gd name="connsiteX2" fmla="*/ 0 w 782108"/>
                      <a:gd name="connsiteY2" fmla="*/ 34396 h 156634"/>
                      <a:gd name="connsiteX3" fmla="*/ 183092 w 782108"/>
                      <a:gd name="connsiteY3" fmla="*/ 156634 h 156634"/>
                      <a:gd name="connsiteX4" fmla="*/ 398992 w 782108"/>
                      <a:gd name="connsiteY4" fmla="*/ 129117 h 156634"/>
                      <a:gd name="connsiteX5" fmla="*/ 439208 w 782108"/>
                      <a:gd name="connsiteY5" fmla="*/ 57150 h 156634"/>
                      <a:gd name="connsiteX6" fmla="*/ 481542 w 782108"/>
                      <a:gd name="connsiteY6" fmla="*/ 122767 h 156634"/>
                      <a:gd name="connsiteX7" fmla="*/ 661458 w 782108"/>
                      <a:gd name="connsiteY7" fmla="*/ 141817 h 156634"/>
                      <a:gd name="connsiteX8" fmla="*/ 782108 w 782108"/>
                      <a:gd name="connsiteY8" fmla="*/ 42334 h 156634"/>
                      <a:gd name="connsiteX9" fmla="*/ 677862 w 782108"/>
                      <a:gd name="connsiteY9" fmla="*/ 39159 h 156634"/>
                      <a:gd name="connsiteX10" fmla="*/ 551392 w 782108"/>
                      <a:gd name="connsiteY10" fmla="*/ 0 h 156634"/>
                      <a:gd name="connsiteX11" fmla="*/ 267758 w 782108"/>
                      <a:gd name="connsiteY11" fmla="*/ 14817 h 156634"/>
                      <a:gd name="connsiteX0" fmla="*/ 267758 w 851958"/>
                      <a:gd name="connsiteY0" fmla="*/ 15345 h 157162"/>
                      <a:gd name="connsiteX1" fmla="*/ 158750 w 851958"/>
                      <a:gd name="connsiteY1" fmla="*/ 40745 h 157162"/>
                      <a:gd name="connsiteX2" fmla="*/ 0 w 851958"/>
                      <a:gd name="connsiteY2" fmla="*/ 34924 h 157162"/>
                      <a:gd name="connsiteX3" fmla="*/ 183092 w 851958"/>
                      <a:gd name="connsiteY3" fmla="*/ 157162 h 157162"/>
                      <a:gd name="connsiteX4" fmla="*/ 398992 w 851958"/>
                      <a:gd name="connsiteY4" fmla="*/ 129645 h 157162"/>
                      <a:gd name="connsiteX5" fmla="*/ 439208 w 851958"/>
                      <a:gd name="connsiteY5" fmla="*/ 57678 h 157162"/>
                      <a:gd name="connsiteX6" fmla="*/ 481542 w 851958"/>
                      <a:gd name="connsiteY6" fmla="*/ 123295 h 157162"/>
                      <a:gd name="connsiteX7" fmla="*/ 661458 w 851958"/>
                      <a:gd name="connsiteY7" fmla="*/ 142345 h 157162"/>
                      <a:gd name="connsiteX8" fmla="*/ 851958 w 851958"/>
                      <a:gd name="connsiteY8" fmla="*/ 0 h 157162"/>
                      <a:gd name="connsiteX9" fmla="*/ 677862 w 851958"/>
                      <a:gd name="connsiteY9" fmla="*/ 39687 h 157162"/>
                      <a:gd name="connsiteX10" fmla="*/ 551392 w 851958"/>
                      <a:gd name="connsiteY10" fmla="*/ 528 h 157162"/>
                      <a:gd name="connsiteX11" fmla="*/ 267758 w 851958"/>
                      <a:gd name="connsiteY11" fmla="*/ 15345 h 157162"/>
                      <a:gd name="connsiteX0" fmla="*/ 267758 w 851958"/>
                      <a:gd name="connsiteY0" fmla="*/ 15345 h 157162"/>
                      <a:gd name="connsiteX1" fmla="*/ 158750 w 851958"/>
                      <a:gd name="connsiteY1" fmla="*/ 40745 h 157162"/>
                      <a:gd name="connsiteX2" fmla="*/ 0 w 851958"/>
                      <a:gd name="connsiteY2" fmla="*/ 34924 h 157162"/>
                      <a:gd name="connsiteX3" fmla="*/ 183092 w 851958"/>
                      <a:gd name="connsiteY3" fmla="*/ 157162 h 157162"/>
                      <a:gd name="connsiteX4" fmla="*/ 398992 w 851958"/>
                      <a:gd name="connsiteY4" fmla="*/ 129645 h 157162"/>
                      <a:gd name="connsiteX5" fmla="*/ 439208 w 851958"/>
                      <a:gd name="connsiteY5" fmla="*/ 57678 h 157162"/>
                      <a:gd name="connsiteX6" fmla="*/ 481542 w 851958"/>
                      <a:gd name="connsiteY6" fmla="*/ 123295 h 157162"/>
                      <a:gd name="connsiteX7" fmla="*/ 661458 w 851958"/>
                      <a:gd name="connsiteY7" fmla="*/ 142345 h 157162"/>
                      <a:gd name="connsiteX8" fmla="*/ 851958 w 851958"/>
                      <a:gd name="connsiteY8" fmla="*/ 0 h 157162"/>
                      <a:gd name="connsiteX9" fmla="*/ 690562 w 851958"/>
                      <a:gd name="connsiteY9" fmla="*/ 20637 h 157162"/>
                      <a:gd name="connsiteX10" fmla="*/ 551392 w 851958"/>
                      <a:gd name="connsiteY10" fmla="*/ 528 h 157162"/>
                      <a:gd name="connsiteX11" fmla="*/ 267758 w 851958"/>
                      <a:gd name="connsiteY11" fmla="*/ 15345 h 157162"/>
                      <a:gd name="connsiteX0" fmla="*/ 267758 w 851958"/>
                      <a:gd name="connsiteY0" fmla="*/ 15345 h 157162"/>
                      <a:gd name="connsiteX1" fmla="*/ 155575 w 851958"/>
                      <a:gd name="connsiteY1" fmla="*/ 23282 h 157162"/>
                      <a:gd name="connsiteX2" fmla="*/ 0 w 851958"/>
                      <a:gd name="connsiteY2" fmla="*/ 34924 h 157162"/>
                      <a:gd name="connsiteX3" fmla="*/ 183092 w 851958"/>
                      <a:gd name="connsiteY3" fmla="*/ 157162 h 157162"/>
                      <a:gd name="connsiteX4" fmla="*/ 398992 w 851958"/>
                      <a:gd name="connsiteY4" fmla="*/ 129645 h 157162"/>
                      <a:gd name="connsiteX5" fmla="*/ 439208 w 851958"/>
                      <a:gd name="connsiteY5" fmla="*/ 57678 h 157162"/>
                      <a:gd name="connsiteX6" fmla="*/ 481542 w 851958"/>
                      <a:gd name="connsiteY6" fmla="*/ 123295 h 157162"/>
                      <a:gd name="connsiteX7" fmla="*/ 661458 w 851958"/>
                      <a:gd name="connsiteY7" fmla="*/ 142345 h 157162"/>
                      <a:gd name="connsiteX8" fmla="*/ 851958 w 851958"/>
                      <a:gd name="connsiteY8" fmla="*/ 0 h 157162"/>
                      <a:gd name="connsiteX9" fmla="*/ 690562 w 851958"/>
                      <a:gd name="connsiteY9" fmla="*/ 20637 h 157162"/>
                      <a:gd name="connsiteX10" fmla="*/ 551392 w 851958"/>
                      <a:gd name="connsiteY10" fmla="*/ 528 h 157162"/>
                      <a:gd name="connsiteX11" fmla="*/ 267758 w 851958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6212 w 872595"/>
                      <a:gd name="connsiteY1" fmla="*/ 23282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6212 w 872595"/>
                      <a:gd name="connsiteY1" fmla="*/ 23282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6212 w 872595"/>
                      <a:gd name="connsiteY1" fmla="*/ 23282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57162"/>
                      <a:gd name="connsiteX1" fmla="*/ 177799 w 872595"/>
                      <a:gd name="connsiteY1" fmla="*/ 28044 h 157162"/>
                      <a:gd name="connsiteX2" fmla="*/ 0 w 872595"/>
                      <a:gd name="connsiteY2" fmla="*/ 1587 h 157162"/>
                      <a:gd name="connsiteX3" fmla="*/ 203729 w 872595"/>
                      <a:gd name="connsiteY3" fmla="*/ 157162 h 157162"/>
                      <a:gd name="connsiteX4" fmla="*/ 419629 w 872595"/>
                      <a:gd name="connsiteY4" fmla="*/ 129645 h 157162"/>
                      <a:gd name="connsiteX5" fmla="*/ 459845 w 872595"/>
                      <a:gd name="connsiteY5" fmla="*/ 57678 h 157162"/>
                      <a:gd name="connsiteX6" fmla="*/ 502179 w 872595"/>
                      <a:gd name="connsiteY6" fmla="*/ 123295 h 157162"/>
                      <a:gd name="connsiteX7" fmla="*/ 682095 w 872595"/>
                      <a:gd name="connsiteY7" fmla="*/ 142345 h 157162"/>
                      <a:gd name="connsiteX8" fmla="*/ 872595 w 872595"/>
                      <a:gd name="connsiteY8" fmla="*/ 0 h 157162"/>
                      <a:gd name="connsiteX9" fmla="*/ 711199 w 872595"/>
                      <a:gd name="connsiteY9" fmla="*/ 20637 h 157162"/>
                      <a:gd name="connsiteX10" fmla="*/ 572029 w 872595"/>
                      <a:gd name="connsiteY10" fmla="*/ 528 h 157162"/>
                      <a:gd name="connsiteX11" fmla="*/ 288395 w 872595"/>
                      <a:gd name="connsiteY11" fmla="*/ 15345 h 157162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2095 w 872595"/>
                      <a:gd name="connsiteY7" fmla="*/ 142345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60201"/>
                      <a:gd name="connsiteX1" fmla="*/ 177799 w 872595"/>
                      <a:gd name="connsiteY1" fmla="*/ 28044 h 160201"/>
                      <a:gd name="connsiteX2" fmla="*/ 0 w 872595"/>
                      <a:gd name="connsiteY2" fmla="*/ 1587 h 160201"/>
                      <a:gd name="connsiteX3" fmla="*/ 203729 w 872595"/>
                      <a:gd name="connsiteY3" fmla="*/ 157162 h 160201"/>
                      <a:gd name="connsiteX4" fmla="*/ 419629 w 872595"/>
                      <a:gd name="connsiteY4" fmla="*/ 129645 h 160201"/>
                      <a:gd name="connsiteX5" fmla="*/ 459845 w 872595"/>
                      <a:gd name="connsiteY5" fmla="*/ 57678 h 160201"/>
                      <a:gd name="connsiteX6" fmla="*/ 502179 w 872595"/>
                      <a:gd name="connsiteY6" fmla="*/ 123295 h 160201"/>
                      <a:gd name="connsiteX7" fmla="*/ 688445 w 872595"/>
                      <a:gd name="connsiteY7" fmla="*/ 150282 h 160201"/>
                      <a:gd name="connsiteX8" fmla="*/ 872595 w 872595"/>
                      <a:gd name="connsiteY8" fmla="*/ 0 h 160201"/>
                      <a:gd name="connsiteX9" fmla="*/ 711199 w 872595"/>
                      <a:gd name="connsiteY9" fmla="*/ 20637 h 160201"/>
                      <a:gd name="connsiteX10" fmla="*/ 572029 w 872595"/>
                      <a:gd name="connsiteY10" fmla="*/ 528 h 160201"/>
                      <a:gd name="connsiteX11" fmla="*/ 288395 w 872595"/>
                      <a:gd name="connsiteY11" fmla="*/ 15345 h 160201"/>
                      <a:gd name="connsiteX0" fmla="*/ 288395 w 872595"/>
                      <a:gd name="connsiteY0" fmla="*/ 15345 h 158805"/>
                      <a:gd name="connsiteX1" fmla="*/ 177799 w 872595"/>
                      <a:gd name="connsiteY1" fmla="*/ 28044 h 158805"/>
                      <a:gd name="connsiteX2" fmla="*/ 0 w 872595"/>
                      <a:gd name="connsiteY2" fmla="*/ 1587 h 158805"/>
                      <a:gd name="connsiteX3" fmla="*/ 203729 w 872595"/>
                      <a:gd name="connsiteY3" fmla="*/ 155574 h 158805"/>
                      <a:gd name="connsiteX4" fmla="*/ 419629 w 872595"/>
                      <a:gd name="connsiteY4" fmla="*/ 129645 h 158805"/>
                      <a:gd name="connsiteX5" fmla="*/ 459845 w 872595"/>
                      <a:gd name="connsiteY5" fmla="*/ 57678 h 158805"/>
                      <a:gd name="connsiteX6" fmla="*/ 502179 w 872595"/>
                      <a:gd name="connsiteY6" fmla="*/ 123295 h 158805"/>
                      <a:gd name="connsiteX7" fmla="*/ 688445 w 872595"/>
                      <a:gd name="connsiteY7" fmla="*/ 150282 h 158805"/>
                      <a:gd name="connsiteX8" fmla="*/ 872595 w 872595"/>
                      <a:gd name="connsiteY8" fmla="*/ 0 h 158805"/>
                      <a:gd name="connsiteX9" fmla="*/ 711199 w 872595"/>
                      <a:gd name="connsiteY9" fmla="*/ 20637 h 158805"/>
                      <a:gd name="connsiteX10" fmla="*/ 572029 w 872595"/>
                      <a:gd name="connsiteY10" fmla="*/ 528 h 158805"/>
                      <a:gd name="connsiteX11" fmla="*/ 288395 w 872595"/>
                      <a:gd name="connsiteY11" fmla="*/ 15345 h 158805"/>
                      <a:gd name="connsiteX0" fmla="*/ 288395 w 897995"/>
                      <a:gd name="connsiteY0" fmla="*/ 64558 h 208018"/>
                      <a:gd name="connsiteX1" fmla="*/ 177799 w 897995"/>
                      <a:gd name="connsiteY1" fmla="*/ 77257 h 208018"/>
                      <a:gd name="connsiteX2" fmla="*/ 0 w 897995"/>
                      <a:gd name="connsiteY2" fmla="*/ 50800 h 208018"/>
                      <a:gd name="connsiteX3" fmla="*/ 203729 w 897995"/>
                      <a:gd name="connsiteY3" fmla="*/ 204787 h 208018"/>
                      <a:gd name="connsiteX4" fmla="*/ 419629 w 897995"/>
                      <a:gd name="connsiteY4" fmla="*/ 178858 h 208018"/>
                      <a:gd name="connsiteX5" fmla="*/ 459845 w 897995"/>
                      <a:gd name="connsiteY5" fmla="*/ 106891 h 208018"/>
                      <a:gd name="connsiteX6" fmla="*/ 502179 w 897995"/>
                      <a:gd name="connsiteY6" fmla="*/ 172508 h 208018"/>
                      <a:gd name="connsiteX7" fmla="*/ 688445 w 897995"/>
                      <a:gd name="connsiteY7" fmla="*/ 199495 h 208018"/>
                      <a:gd name="connsiteX8" fmla="*/ 897995 w 897995"/>
                      <a:gd name="connsiteY8" fmla="*/ 0 h 208018"/>
                      <a:gd name="connsiteX9" fmla="*/ 711199 w 897995"/>
                      <a:gd name="connsiteY9" fmla="*/ 69850 h 208018"/>
                      <a:gd name="connsiteX10" fmla="*/ 572029 w 897995"/>
                      <a:gd name="connsiteY10" fmla="*/ 49741 h 208018"/>
                      <a:gd name="connsiteX11" fmla="*/ 288395 w 897995"/>
                      <a:gd name="connsiteY11" fmla="*/ 64558 h 20801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688445 w 897995"/>
                      <a:gd name="connsiteY7" fmla="*/ 205845 h 214368"/>
                      <a:gd name="connsiteX8" fmla="*/ 897995 w 897995"/>
                      <a:gd name="connsiteY8" fmla="*/ 0 h 214368"/>
                      <a:gd name="connsiteX9" fmla="*/ 711199 w 897995"/>
                      <a:gd name="connsiteY9" fmla="*/ 76200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688445 w 897995"/>
                      <a:gd name="connsiteY7" fmla="*/ 205845 h 214368"/>
                      <a:gd name="connsiteX8" fmla="*/ 897995 w 897995"/>
                      <a:gd name="connsiteY8" fmla="*/ 0 h 214368"/>
                      <a:gd name="connsiteX9" fmla="*/ 727074 w 897995"/>
                      <a:gd name="connsiteY9" fmla="*/ 587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688445 w 897995"/>
                      <a:gd name="connsiteY7" fmla="*/ 205845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688445 w 897995"/>
                      <a:gd name="connsiteY7" fmla="*/ 205845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720195 w 897995"/>
                      <a:gd name="connsiteY7" fmla="*/ 207433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720195 w 897995"/>
                      <a:gd name="connsiteY7" fmla="*/ 207433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720195 w 897995"/>
                      <a:gd name="connsiteY7" fmla="*/ 207433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4368"/>
                      <a:gd name="connsiteX1" fmla="*/ 177799 w 897995"/>
                      <a:gd name="connsiteY1" fmla="*/ 83607 h 214368"/>
                      <a:gd name="connsiteX2" fmla="*/ 0 w 897995"/>
                      <a:gd name="connsiteY2" fmla="*/ 57150 h 214368"/>
                      <a:gd name="connsiteX3" fmla="*/ 203729 w 897995"/>
                      <a:gd name="connsiteY3" fmla="*/ 211137 h 214368"/>
                      <a:gd name="connsiteX4" fmla="*/ 419629 w 897995"/>
                      <a:gd name="connsiteY4" fmla="*/ 185208 h 214368"/>
                      <a:gd name="connsiteX5" fmla="*/ 459845 w 897995"/>
                      <a:gd name="connsiteY5" fmla="*/ 113241 h 214368"/>
                      <a:gd name="connsiteX6" fmla="*/ 502179 w 897995"/>
                      <a:gd name="connsiteY6" fmla="*/ 178858 h 214368"/>
                      <a:gd name="connsiteX7" fmla="*/ 720195 w 897995"/>
                      <a:gd name="connsiteY7" fmla="*/ 207433 h 214368"/>
                      <a:gd name="connsiteX8" fmla="*/ 897995 w 897995"/>
                      <a:gd name="connsiteY8" fmla="*/ 0 h 214368"/>
                      <a:gd name="connsiteX9" fmla="*/ 706437 w 897995"/>
                      <a:gd name="connsiteY9" fmla="*/ 71437 h 214368"/>
                      <a:gd name="connsiteX10" fmla="*/ 572029 w 897995"/>
                      <a:gd name="connsiteY10" fmla="*/ 56091 h 214368"/>
                      <a:gd name="connsiteX11" fmla="*/ 288395 w 897995"/>
                      <a:gd name="connsiteY11" fmla="*/ 70908 h 214368"/>
                      <a:gd name="connsiteX0" fmla="*/ 288395 w 897995"/>
                      <a:gd name="connsiteY0" fmla="*/ 70908 h 217061"/>
                      <a:gd name="connsiteX1" fmla="*/ 177799 w 897995"/>
                      <a:gd name="connsiteY1" fmla="*/ 83607 h 217061"/>
                      <a:gd name="connsiteX2" fmla="*/ 0 w 897995"/>
                      <a:gd name="connsiteY2" fmla="*/ 57150 h 217061"/>
                      <a:gd name="connsiteX3" fmla="*/ 203729 w 897995"/>
                      <a:gd name="connsiteY3" fmla="*/ 211137 h 217061"/>
                      <a:gd name="connsiteX4" fmla="*/ 411692 w 897995"/>
                      <a:gd name="connsiteY4" fmla="*/ 197908 h 217061"/>
                      <a:gd name="connsiteX5" fmla="*/ 459845 w 897995"/>
                      <a:gd name="connsiteY5" fmla="*/ 113241 h 217061"/>
                      <a:gd name="connsiteX6" fmla="*/ 502179 w 897995"/>
                      <a:gd name="connsiteY6" fmla="*/ 178858 h 217061"/>
                      <a:gd name="connsiteX7" fmla="*/ 720195 w 897995"/>
                      <a:gd name="connsiteY7" fmla="*/ 207433 h 217061"/>
                      <a:gd name="connsiteX8" fmla="*/ 897995 w 897995"/>
                      <a:gd name="connsiteY8" fmla="*/ 0 h 217061"/>
                      <a:gd name="connsiteX9" fmla="*/ 706437 w 897995"/>
                      <a:gd name="connsiteY9" fmla="*/ 71437 h 217061"/>
                      <a:gd name="connsiteX10" fmla="*/ 572029 w 897995"/>
                      <a:gd name="connsiteY10" fmla="*/ 56091 h 217061"/>
                      <a:gd name="connsiteX11" fmla="*/ 288395 w 897995"/>
                      <a:gd name="connsiteY11" fmla="*/ 70908 h 217061"/>
                      <a:gd name="connsiteX0" fmla="*/ 288395 w 897995"/>
                      <a:gd name="connsiteY0" fmla="*/ 70908 h 217061"/>
                      <a:gd name="connsiteX1" fmla="*/ 177799 w 897995"/>
                      <a:gd name="connsiteY1" fmla="*/ 83607 h 217061"/>
                      <a:gd name="connsiteX2" fmla="*/ 0 w 897995"/>
                      <a:gd name="connsiteY2" fmla="*/ 57150 h 217061"/>
                      <a:gd name="connsiteX3" fmla="*/ 203729 w 897995"/>
                      <a:gd name="connsiteY3" fmla="*/ 211137 h 217061"/>
                      <a:gd name="connsiteX4" fmla="*/ 411692 w 897995"/>
                      <a:gd name="connsiteY4" fmla="*/ 197908 h 217061"/>
                      <a:gd name="connsiteX5" fmla="*/ 459845 w 897995"/>
                      <a:gd name="connsiteY5" fmla="*/ 113241 h 217061"/>
                      <a:gd name="connsiteX6" fmla="*/ 502179 w 897995"/>
                      <a:gd name="connsiteY6" fmla="*/ 194733 h 217061"/>
                      <a:gd name="connsiteX7" fmla="*/ 720195 w 897995"/>
                      <a:gd name="connsiteY7" fmla="*/ 207433 h 217061"/>
                      <a:gd name="connsiteX8" fmla="*/ 897995 w 897995"/>
                      <a:gd name="connsiteY8" fmla="*/ 0 h 217061"/>
                      <a:gd name="connsiteX9" fmla="*/ 706437 w 897995"/>
                      <a:gd name="connsiteY9" fmla="*/ 71437 h 217061"/>
                      <a:gd name="connsiteX10" fmla="*/ 572029 w 897995"/>
                      <a:gd name="connsiteY10" fmla="*/ 56091 h 217061"/>
                      <a:gd name="connsiteX11" fmla="*/ 288395 w 897995"/>
                      <a:gd name="connsiteY11" fmla="*/ 70908 h 217061"/>
                      <a:gd name="connsiteX0" fmla="*/ 288395 w 897995"/>
                      <a:gd name="connsiteY0" fmla="*/ 70908 h 221252"/>
                      <a:gd name="connsiteX1" fmla="*/ 177799 w 897995"/>
                      <a:gd name="connsiteY1" fmla="*/ 83607 h 221252"/>
                      <a:gd name="connsiteX2" fmla="*/ 0 w 897995"/>
                      <a:gd name="connsiteY2" fmla="*/ 57150 h 221252"/>
                      <a:gd name="connsiteX3" fmla="*/ 203729 w 897995"/>
                      <a:gd name="connsiteY3" fmla="*/ 211137 h 221252"/>
                      <a:gd name="connsiteX4" fmla="*/ 411692 w 897995"/>
                      <a:gd name="connsiteY4" fmla="*/ 207433 h 221252"/>
                      <a:gd name="connsiteX5" fmla="*/ 459845 w 897995"/>
                      <a:gd name="connsiteY5" fmla="*/ 113241 h 221252"/>
                      <a:gd name="connsiteX6" fmla="*/ 502179 w 897995"/>
                      <a:gd name="connsiteY6" fmla="*/ 194733 h 221252"/>
                      <a:gd name="connsiteX7" fmla="*/ 720195 w 897995"/>
                      <a:gd name="connsiteY7" fmla="*/ 207433 h 221252"/>
                      <a:gd name="connsiteX8" fmla="*/ 897995 w 897995"/>
                      <a:gd name="connsiteY8" fmla="*/ 0 h 221252"/>
                      <a:gd name="connsiteX9" fmla="*/ 706437 w 897995"/>
                      <a:gd name="connsiteY9" fmla="*/ 71437 h 221252"/>
                      <a:gd name="connsiteX10" fmla="*/ 572029 w 897995"/>
                      <a:gd name="connsiteY10" fmla="*/ 56091 h 221252"/>
                      <a:gd name="connsiteX11" fmla="*/ 288395 w 897995"/>
                      <a:gd name="connsiteY11" fmla="*/ 70908 h 221252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20195 w 897995"/>
                      <a:gd name="connsiteY7" fmla="*/ 207433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20195 w 897995"/>
                      <a:gd name="connsiteY7" fmla="*/ 207433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20195 w 897995"/>
                      <a:gd name="connsiteY7" fmla="*/ 207433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32895 w 897995"/>
                      <a:gd name="connsiteY7" fmla="*/ 196320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32895 w 897995"/>
                      <a:gd name="connsiteY7" fmla="*/ 196320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17020 w 897995"/>
                      <a:gd name="connsiteY7" fmla="*/ 199495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26533"/>
                      <a:gd name="connsiteX1" fmla="*/ 177799 w 897995"/>
                      <a:gd name="connsiteY1" fmla="*/ 83607 h 226533"/>
                      <a:gd name="connsiteX2" fmla="*/ 0 w 897995"/>
                      <a:gd name="connsiteY2" fmla="*/ 57150 h 226533"/>
                      <a:gd name="connsiteX3" fmla="*/ 203729 w 897995"/>
                      <a:gd name="connsiteY3" fmla="*/ 211137 h 226533"/>
                      <a:gd name="connsiteX4" fmla="*/ 411692 w 897995"/>
                      <a:gd name="connsiteY4" fmla="*/ 207433 h 226533"/>
                      <a:gd name="connsiteX5" fmla="*/ 459845 w 897995"/>
                      <a:gd name="connsiteY5" fmla="*/ 113241 h 226533"/>
                      <a:gd name="connsiteX6" fmla="*/ 502179 w 897995"/>
                      <a:gd name="connsiteY6" fmla="*/ 194733 h 226533"/>
                      <a:gd name="connsiteX7" fmla="*/ 717020 w 897995"/>
                      <a:gd name="connsiteY7" fmla="*/ 199495 h 226533"/>
                      <a:gd name="connsiteX8" fmla="*/ 897995 w 897995"/>
                      <a:gd name="connsiteY8" fmla="*/ 0 h 226533"/>
                      <a:gd name="connsiteX9" fmla="*/ 706437 w 897995"/>
                      <a:gd name="connsiteY9" fmla="*/ 71437 h 226533"/>
                      <a:gd name="connsiteX10" fmla="*/ 572029 w 897995"/>
                      <a:gd name="connsiteY10" fmla="*/ 56091 h 226533"/>
                      <a:gd name="connsiteX11" fmla="*/ 288395 w 897995"/>
                      <a:gd name="connsiteY11" fmla="*/ 70908 h 226533"/>
                      <a:gd name="connsiteX0" fmla="*/ 288395 w 897995"/>
                      <a:gd name="connsiteY0" fmla="*/ 70908 h 231326"/>
                      <a:gd name="connsiteX1" fmla="*/ 177799 w 897995"/>
                      <a:gd name="connsiteY1" fmla="*/ 83607 h 231326"/>
                      <a:gd name="connsiteX2" fmla="*/ 0 w 897995"/>
                      <a:gd name="connsiteY2" fmla="*/ 57150 h 231326"/>
                      <a:gd name="connsiteX3" fmla="*/ 203729 w 897995"/>
                      <a:gd name="connsiteY3" fmla="*/ 211137 h 231326"/>
                      <a:gd name="connsiteX4" fmla="*/ 411692 w 897995"/>
                      <a:gd name="connsiteY4" fmla="*/ 207433 h 231326"/>
                      <a:gd name="connsiteX5" fmla="*/ 459845 w 897995"/>
                      <a:gd name="connsiteY5" fmla="*/ 113241 h 231326"/>
                      <a:gd name="connsiteX6" fmla="*/ 502179 w 897995"/>
                      <a:gd name="connsiteY6" fmla="*/ 194733 h 231326"/>
                      <a:gd name="connsiteX7" fmla="*/ 717020 w 897995"/>
                      <a:gd name="connsiteY7" fmla="*/ 199495 h 231326"/>
                      <a:gd name="connsiteX8" fmla="*/ 897995 w 897995"/>
                      <a:gd name="connsiteY8" fmla="*/ 0 h 231326"/>
                      <a:gd name="connsiteX9" fmla="*/ 706437 w 897995"/>
                      <a:gd name="connsiteY9" fmla="*/ 71437 h 231326"/>
                      <a:gd name="connsiteX10" fmla="*/ 572029 w 897995"/>
                      <a:gd name="connsiteY10" fmla="*/ 56091 h 231326"/>
                      <a:gd name="connsiteX11" fmla="*/ 288395 w 897995"/>
                      <a:gd name="connsiteY11" fmla="*/ 70908 h 231326"/>
                      <a:gd name="connsiteX0" fmla="*/ 286808 w 896408"/>
                      <a:gd name="connsiteY0" fmla="*/ 70908 h 231326"/>
                      <a:gd name="connsiteX1" fmla="*/ 176212 w 896408"/>
                      <a:gd name="connsiteY1" fmla="*/ 83607 h 231326"/>
                      <a:gd name="connsiteX2" fmla="*/ 0 w 896408"/>
                      <a:gd name="connsiteY2" fmla="*/ 26987 h 231326"/>
                      <a:gd name="connsiteX3" fmla="*/ 202142 w 896408"/>
                      <a:gd name="connsiteY3" fmla="*/ 211137 h 231326"/>
                      <a:gd name="connsiteX4" fmla="*/ 410105 w 896408"/>
                      <a:gd name="connsiteY4" fmla="*/ 207433 h 231326"/>
                      <a:gd name="connsiteX5" fmla="*/ 458258 w 896408"/>
                      <a:gd name="connsiteY5" fmla="*/ 113241 h 231326"/>
                      <a:gd name="connsiteX6" fmla="*/ 500592 w 896408"/>
                      <a:gd name="connsiteY6" fmla="*/ 194733 h 231326"/>
                      <a:gd name="connsiteX7" fmla="*/ 715433 w 896408"/>
                      <a:gd name="connsiteY7" fmla="*/ 199495 h 231326"/>
                      <a:gd name="connsiteX8" fmla="*/ 896408 w 896408"/>
                      <a:gd name="connsiteY8" fmla="*/ 0 h 231326"/>
                      <a:gd name="connsiteX9" fmla="*/ 704850 w 896408"/>
                      <a:gd name="connsiteY9" fmla="*/ 71437 h 231326"/>
                      <a:gd name="connsiteX10" fmla="*/ 570442 w 896408"/>
                      <a:gd name="connsiteY10" fmla="*/ 56091 h 231326"/>
                      <a:gd name="connsiteX11" fmla="*/ 286808 w 896408"/>
                      <a:gd name="connsiteY11" fmla="*/ 70908 h 231326"/>
                      <a:gd name="connsiteX0" fmla="*/ 286808 w 896408"/>
                      <a:gd name="connsiteY0" fmla="*/ 70908 h 231326"/>
                      <a:gd name="connsiteX1" fmla="*/ 176212 w 896408"/>
                      <a:gd name="connsiteY1" fmla="*/ 83607 h 231326"/>
                      <a:gd name="connsiteX2" fmla="*/ 0 w 896408"/>
                      <a:gd name="connsiteY2" fmla="*/ 26987 h 231326"/>
                      <a:gd name="connsiteX3" fmla="*/ 202142 w 896408"/>
                      <a:gd name="connsiteY3" fmla="*/ 211137 h 231326"/>
                      <a:gd name="connsiteX4" fmla="*/ 410105 w 896408"/>
                      <a:gd name="connsiteY4" fmla="*/ 207433 h 231326"/>
                      <a:gd name="connsiteX5" fmla="*/ 458258 w 896408"/>
                      <a:gd name="connsiteY5" fmla="*/ 113241 h 231326"/>
                      <a:gd name="connsiteX6" fmla="*/ 500592 w 896408"/>
                      <a:gd name="connsiteY6" fmla="*/ 194733 h 231326"/>
                      <a:gd name="connsiteX7" fmla="*/ 715433 w 896408"/>
                      <a:gd name="connsiteY7" fmla="*/ 199495 h 231326"/>
                      <a:gd name="connsiteX8" fmla="*/ 896408 w 896408"/>
                      <a:gd name="connsiteY8" fmla="*/ 0 h 231326"/>
                      <a:gd name="connsiteX9" fmla="*/ 704850 w 896408"/>
                      <a:gd name="connsiteY9" fmla="*/ 71437 h 231326"/>
                      <a:gd name="connsiteX10" fmla="*/ 570442 w 896408"/>
                      <a:gd name="connsiteY10" fmla="*/ 56091 h 231326"/>
                      <a:gd name="connsiteX11" fmla="*/ 286808 w 896408"/>
                      <a:gd name="connsiteY11" fmla="*/ 70908 h 231326"/>
                      <a:gd name="connsiteX0" fmla="*/ 297920 w 907520"/>
                      <a:gd name="connsiteY0" fmla="*/ 70908 h 231326"/>
                      <a:gd name="connsiteX1" fmla="*/ 187324 w 907520"/>
                      <a:gd name="connsiteY1" fmla="*/ 83607 h 231326"/>
                      <a:gd name="connsiteX2" fmla="*/ 0 w 907520"/>
                      <a:gd name="connsiteY2" fmla="*/ 39687 h 231326"/>
                      <a:gd name="connsiteX3" fmla="*/ 213254 w 907520"/>
                      <a:gd name="connsiteY3" fmla="*/ 211137 h 231326"/>
                      <a:gd name="connsiteX4" fmla="*/ 421217 w 907520"/>
                      <a:gd name="connsiteY4" fmla="*/ 207433 h 231326"/>
                      <a:gd name="connsiteX5" fmla="*/ 469370 w 907520"/>
                      <a:gd name="connsiteY5" fmla="*/ 113241 h 231326"/>
                      <a:gd name="connsiteX6" fmla="*/ 511704 w 907520"/>
                      <a:gd name="connsiteY6" fmla="*/ 194733 h 231326"/>
                      <a:gd name="connsiteX7" fmla="*/ 726545 w 907520"/>
                      <a:gd name="connsiteY7" fmla="*/ 199495 h 231326"/>
                      <a:gd name="connsiteX8" fmla="*/ 907520 w 907520"/>
                      <a:gd name="connsiteY8" fmla="*/ 0 h 231326"/>
                      <a:gd name="connsiteX9" fmla="*/ 715962 w 907520"/>
                      <a:gd name="connsiteY9" fmla="*/ 71437 h 231326"/>
                      <a:gd name="connsiteX10" fmla="*/ 581554 w 907520"/>
                      <a:gd name="connsiteY10" fmla="*/ 56091 h 231326"/>
                      <a:gd name="connsiteX11" fmla="*/ 297920 w 907520"/>
                      <a:gd name="connsiteY11" fmla="*/ 70908 h 231326"/>
                      <a:gd name="connsiteX0" fmla="*/ 297920 w 907520"/>
                      <a:gd name="connsiteY0" fmla="*/ 70908 h 231326"/>
                      <a:gd name="connsiteX1" fmla="*/ 185736 w 907520"/>
                      <a:gd name="connsiteY1" fmla="*/ 91545 h 231326"/>
                      <a:gd name="connsiteX2" fmla="*/ 0 w 907520"/>
                      <a:gd name="connsiteY2" fmla="*/ 39687 h 231326"/>
                      <a:gd name="connsiteX3" fmla="*/ 213254 w 907520"/>
                      <a:gd name="connsiteY3" fmla="*/ 211137 h 231326"/>
                      <a:gd name="connsiteX4" fmla="*/ 421217 w 907520"/>
                      <a:gd name="connsiteY4" fmla="*/ 207433 h 231326"/>
                      <a:gd name="connsiteX5" fmla="*/ 469370 w 907520"/>
                      <a:gd name="connsiteY5" fmla="*/ 113241 h 231326"/>
                      <a:gd name="connsiteX6" fmla="*/ 511704 w 907520"/>
                      <a:gd name="connsiteY6" fmla="*/ 194733 h 231326"/>
                      <a:gd name="connsiteX7" fmla="*/ 726545 w 907520"/>
                      <a:gd name="connsiteY7" fmla="*/ 199495 h 231326"/>
                      <a:gd name="connsiteX8" fmla="*/ 907520 w 907520"/>
                      <a:gd name="connsiteY8" fmla="*/ 0 h 231326"/>
                      <a:gd name="connsiteX9" fmla="*/ 715962 w 907520"/>
                      <a:gd name="connsiteY9" fmla="*/ 71437 h 231326"/>
                      <a:gd name="connsiteX10" fmla="*/ 581554 w 907520"/>
                      <a:gd name="connsiteY10" fmla="*/ 56091 h 231326"/>
                      <a:gd name="connsiteX11" fmla="*/ 297920 w 907520"/>
                      <a:gd name="connsiteY11" fmla="*/ 70908 h 231326"/>
                      <a:gd name="connsiteX0" fmla="*/ 297920 w 907520"/>
                      <a:gd name="connsiteY0" fmla="*/ 70908 h 231326"/>
                      <a:gd name="connsiteX1" fmla="*/ 185736 w 907520"/>
                      <a:gd name="connsiteY1" fmla="*/ 91545 h 231326"/>
                      <a:gd name="connsiteX2" fmla="*/ 0 w 907520"/>
                      <a:gd name="connsiteY2" fmla="*/ 39687 h 231326"/>
                      <a:gd name="connsiteX3" fmla="*/ 213254 w 907520"/>
                      <a:gd name="connsiteY3" fmla="*/ 211137 h 231326"/>
                      <a:gd name="connsiteX4" fmla="*/ 421217 w 907520"/>
                      <a:gd name="connsiteY4" fmla="*/ 207433 h 231326"/>
                      <a:gd name="connsiteX5" fmla="*/ 469370 w 907520"/>
                      <a:gd name="connsiteY5" fmla="*/ 113241 h 231326"/>
                      <a:gd name="connsiteX6" fmla="*/ 511704 w 907520"/>
                      <a:gd name="connsiteY6" fmla="*/ 194733 h 231326"/>
                      <a:gd name="connsiteX7" fmla="*/ 726545 w 907520"/>
                      <a:gd name="connsiteY7" fmla="*/ 199495 h 231326"/>
                      <a:gd name="connsiteX8" fmla="*/ 907520 w 907520"/>
                      <a:gd name="connsiteY8" fmla="*/ 0 h 231326"/>
                      <a:gd name="connsiteX9" fmla="*/ 715962 w 907520"/>
                      <a:gd name="connsiteY9" fmla="*/ 71437 h 231326"/>
                      <a:gd name="connsiteX10" fmla="*/ 581554 w 907520"/>
                      <a:gd name="connsiteY10" fmla="*/ 56091 h 231326"/>
                      <a:gd name="connsiteX11" fmla="*/ 297920 w 907520"/>
                      <a:gd name="connsiteY11" fmla="*/ 70908 h 23132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9370 w 905932"/>
                      <a:gd name="connsiteY5" fmla="*/ 106891 h 224976"/>
                      <a:gd name="connsiteX6" fmla="*/ 511704 w 905932"/>
                      <a:gd name="connsiteY6" fmla="*/ 188383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9370 w 905932"/>
                      <a:gd name="connsiteY5" fmla="*/ 106891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9370 w 905932"/>
                      <a:gd name="connsiteY5" fmla="*/ 106891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9370 w 905932"/>
                      <a:gd name="connsiteY5" fmla="*/ 106891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7782 w 905932"/>
                      <a:gd name="connsiteY5" fmla="*/ 140229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7782 w 905932"/>
                      <a:gd name="connsiteY5" fmla="*/ 140229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7782 w 905932"/>
                      <a:gd name="connsiteY5" fmla="*/ 140229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7782 w 905932"/>
                      <a:gd name="connsiteY5" fmla="*/ 140229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297920 w 905932"/>
                      <a:gd name="connsiteY0" fmla="*/ 64558 h 224976"/>
                      <a:gd name="connsiteX1" fmla="*/ 185736 w 905932"/>
                      <a:gd name="connsiteY1" fmla="*/ 85195 h 224976"/>
                      <a:gd name="connsiteX2" fmla="*/ 0 w 905932"/>
                      <a:gd name="connsiteY2" fmla="*/ 33337 h 224976"/>
                      <a:gd name="connsiteX3" fmla="*/ 213254 w 905932"/>
                      <a:gd name="connsiteY3" fmla="*/ 204787 h 224976"/>
                      <a:gd name="connsiteX4" fmla="*/ 421217 w 905932"/>
                      <a:gd name="connsiteY4" fmla="*/ 201083 h 224976"/>
                      <a:gd name="connsiteX5" fmla="*/ 467782 w 905932"/>
                      <a:gd name="connsiteY5" fmla="*/ 140229 h 224976"/>
                      <a:gd name="connsiteX6" fmla="*/ 506942 w 905932"/>
                      <a:gd name="connsiteY6" fmla="*/ 199495 h 224976"/>
                      <a:gd name="connsiteX7" fmla="*/ 726545 w 905932"/>
                      <a:gd name="connsiteY7" fmla="*/ 193145 h 224976"/>
                      <a:gd name="connsiteX8" fmla="*/ 905932 w 905932"/>
                      <a:gd name="connsiteY8" fmla="*/ 0 h 224976"/>
                      <a:gd name="connsiteX9" fmla="*/ 715962 w 905932"/>
                      <a:gd name="connsiteY9" fmla="*/ 65087 h 224976"/>
                      <a:gd name="connsiteX10" fmla="*/ 581554 w 905932"/>
                      <a:gd name="connsiteY10" fmla="*/ 49741 h 224976"/>
                      <a:gd name="connsiteX11" fmla="*/ 297920 w 905932"/>
                      <a:gd name="connsiteY11" fmla="*/ 64558 h 224976"/>
                      <a:gd name="connsiteX0" fmla="*/ 316970 w 924982"/>
                      <a:gd name="connsiteY0" fmla="*/ 64558 h 224976"/>
                      <a:gd name="connsiteX1" fmla="*/ 204786 w 924982"/>
                      <a:gd name="connsiteY1" fmla="*/ 85195 h 224976"/>
                      <a:gd name="connsiteX2" fmla="*/ 0 w 924982"/>
                      <a:gd name="connsiteY2" fmla="*/ 20637 h 224976"/>
                      <a:gd name="connsiteX3" fmla="*/ 232304 w 924982"/>
                      <a:gd name="connsiteY3" fmla="*/ 204787 h 224976"/>
                      <a:gd name="connsiteX4" fmla="*/ 440267 w 924982"/>
                      <a:gd name="connsiteY4" fmla="*/ 201083 h 224976"/>
                      <a:gd name="connsiteX5" fmla="*/ 486832 w 924982"/>
                      <a:gd name="connsiteY5" fmla="*/ 140229 h 224976"/>
                      <a:gd name="connsiteX6" fmla="*/ 525992 w 924982"/>
                      <a:gd name="connsiteY6" fmla="*/ 199495 h 224976"/>
                      <a:gd name="connsiteX7" fmla="*/ 745595 w 924982"/>
                      <a:gd name="connsiteY7" fmla="*/ 193145 h 224976"/>
                      <a:gd name="connsiteX8" fmla="*/ 924982 w 924982"/>
                      <a:gd name="connsiteY8" fmla="*/ 0 h 224976"/>
                      <a:gd name="connsiteX9" fmla="*/ 735012 w 924982"/>
                      <a:gd name="connsiteY9" fmla="*/ 65087 h 224976"/>
                      <a:gd name="connsiteX10" fmla="*/ 600604 w 924982"/>
                      <a:gd name="connsiteY10" fmla="*/ 49741 h 224976"/>
                      <a:gd name="connsiteX11" fmla="*/ 316970 w 924982"/>
                      <a:gd name="connsiteY11" fmla="*/ 64558 h 224976"/>
                      <a:gd name="connsiteX0" fmla="*/ 316970 w 924982"/>
                      <a:gd name="connsiteY0" fmla="*/ 64558 h 224976"/>
                      <a:gd name="connsiteX1" fmla="*/ 230186 w 924982"/>
                      <a:gd name="connsiteY1" fmla="*/ 83608 h 224976"/>
                      <a:gd name="connsiteX2" fmla="*/ 0 w 924982"/>
                      <a:gd name="connsiteY2" fmla="*/ 20637 h 224976"/>
                      <a:gd name="connsiteX3" fmla="*/ 232304 w 924982"/>
                      <a:gd name="connsiteY3" fmla="*/ 204787 h 224976"/>
                      <a:gd name="connsiteX4" fmla="*/ 440267 w 924982"/>
                      <a:gd name="connsiteY4" fmla="*/ 201083 h 224976"/>
                      <a:gd name="connsiteX5" fmla="*/ 486832 w 924982"/>
                      <a:gd name="connsiteY5" fmla="*/ 140229 h 224976"/>
                      <a:gd name="connsiteX6" fmla="*/ 525992 w 924982"/>
                      <a:gd name="connsiteY6" fmla="*/ 199495 h 224976"/>
                      <a:gd name="connsiteX7" fmla="*/ 745595 w 924982"/>
                      <a:gd name="connsiteY7" fmla="*/ 193145 h 224976"/>
                      <a:gd name="connsiteX8" fmla="*/ 924982 w 924982"/>
                      <a:gd name="connsiteY8" fmla="*/ 0 h 224976"/>
                      <a:gd name="connsiteX9" fmla="*/ 735012 w 924982"/>
                      <a:gd name="connsiteY9" fmla="*/ 65087 h 224976"/>
                      <a:gd name="connsiteX10" fmla="*/ 600604 w 924982"/>
                      <a:gd name="connsiteY10" fmla="*/ 49741 h 224976"/>
                      <a:gd name="connsiteX11" fmla="*/ 316970 w 924982"/>
                      <a:gd name="connsiteY11" fmla="*/ 64558 h 224976"/>
                      <a:gd name="connsiteX0" fmla="*/ 316970 w 924982"/>
                      <a:gd name="connsiteY0" fmla="*/ 64558 h 224976"/>
                      <a:gd name="connsiteX1" fmla="*/ 230186 w 924982"/>
                      <a:gd name="connsiteY1" fmla="*/ 83608 h 224976"/>
                      <a:gd name="connsiteX2" fmla="*/ 0 w 924982"/>
                      <a:gd name="connsiteY2" fmla="*/ 20637 h 224976"/>
                      <a:gd name="connsiteX3" fmla="*/ 232304 w 924982"/>
                      <a:gd name="connsiteY3" fmla="*/ 204787 h 224976"/>
                      <a:gd name="connsiteX4" fmla="*/ 440267 w 924982"/>
                      <a:gd name="connsiteY4" fmla="*/ 201083 h 224976"/>
                      <a:gd name="connsiteX5" fmla="*/ 486832 w 924982"/>
                      <a:gd name="connsiteY5" fmla="*/ 140229 h 224976"/>
                      <a:gd name="connsiteX6" fmla="*/ 525992 w 924982"/>
                      <a:gd name="connsiteY6" fmla="*/ 199495 h 224976"/>
                      <a:gd name="connsiteX7" fmla="*/ 745595 w 924982"/>
                      <a:gd name="connsiteY7" fmla="*/ 193145 h 224976"/>
                      <a:gd name="connsiteX8" fmla="*/ 924982 w 924982"/>
                      <a:gd name="connsiteY8" fmla="*/ 0 h 224976"/>
                      <a:gd name="connsiteX9" fmla="*/ 735012 w 924982"/>
                      <a:gd name="connsiteY9" fmla="*/ 65087 h 224976"/>
                      <a:gd name="connsiteX10" fmla="*/ 600604 w 924982"/>
                      <a:gd name="connsiteY10" fmla="*/ 49741 h 224976"/>
                      <a:gd name="connsiteX11" fmla="*/ 316970 w 924982"/>
                      <a:gd name="connsiteY11" fmla="*/ 64558 h 224976"/>
                      <a:gd name="connsiteX0" fmla="*/ 316970 w 924982"/>
                      <a:gd name="connsiteY0" fmla="*/ 64558 h 224976"/>
                      <a:gd name="connsiteX1" fmla="*/ 230186 w 924982"/>
                      <a:gd name="connsiteY1" fmla="*/ 83608 h 224976"/>
                      <a:gd name="connsiteX2" fmla="*/ 0 w 924982"/>
                      <a:gd name="connsiteY2" fmla="*/ 20637 h 224976"/>
                      <a:gd name="connsiteX3" fmla="*/ 232304 w 924982"/>
                      <a:gd name="connsiteY3" fmla="*/ 204787 h 224976"/>
                      <a:gd name="connsiteX4" fmla="*/ 440267 w 924982"/>
                      <a:gd name="connsiteY4" fmla="*/ 201083 h 224976"/>
                      <a:gd name="connsiteX5" fmla="*/ 486832 w 924982"/>
                      <a:gd name="connsiteY5" fmla="*/ 140229 h 224976"/>
                      <a:gd name="connsiteX6" fmla="*/ 525992 w 924982"/>
                      <a:gd name="connsiteY6" fmla="*/ 199495 h 224976"/>
                      <a:gd name="connsiteX7" fmla="*/ 745595 w 924982"/>
                      <a:gd name="connsiteY7" fmla="*/ 193145 h 224976"/>
                      <a:gd name="connsiteX8" fmla="*/ 924982 w 924982"/>
                      <a:gd name="connsiteY8" fmla="*/ 0 h 224976"/>
                      <a:gd name="connsiteX9" fmla="*/ 735012 w 924982"/>
                      <a:gd name="connsiteY9" fmla="*/ 65087 h 224976"/>
                      <a:gd name="connsiteX10" fmla="*/ 600604 w 924982"/>
                      <a:gd name="connsiteY10" fmla="*/ 49741 h 224976"/>
                      <a:gd name="connsiteX11" fmla="*/ 316970 w 924982"/>
                      <a:gd name="connsiteY11" fmla="*/ 64558 h 224976"/>
                      <a:gd name="connsiteX0" fmla="*/ 316970 w 924982"/>
                      <a:gd name="connsiteY0" fmla="*/ 64558 h 224976"/>
                      <a:gd name="connsiteX1" fmla="*/ 230186 w 924982"/>
                      <a:gd name="connsiteY1" fmla="*/ 83608 h 224976"/>
                      <a:gd name="connsiteX2" fmla="*/ 0 w 924982"/>
                      <a:gd name="connsiteY2" fmla="*/ 20637 h 224976"/>
                      <a:gd name="connsiteX3" fmla="*/ 232304 w 924982"/>
                      <a:gd name="connsiteY3" fmla="*/ 204787 h 224976"/>
                      <a:gd name="connsiteX4" fmla="*/ 440267 w 924982"/>
                      <a:gd name="connsiteY4" fmla="*/ 201083 h 224976"/>
                      <a:gd name="connsiteX5" fmla="*/ 486832 w 924982"/>
                      <a:gd name="connsiteY5" fmla="*/ 140229 h 224976"/>
                      <a:gd name="connsiteX6" fmla="*/ 525992 w 924982"/>
                      <a:gd name="connsiteY6" fmla="*/ 199495 h 224976"/>
                      <a:gd name="connsiteX7" fmla="*/ 745595 w 924982"/>
                      <a:gd name="connsiteY7" fmla="*/ 193145 h 224976"/>
                      <a:gd name="connsiteX8" fmla="*/ 924982 w 924982"/>
                      <a:gd name="connsiteY8" fmla="*/ 0 h 224976"/>
                      <a:gd name="connsiteX9" fmla="*/ 735012 w 924982"/>
                      <a:gd name="connsiteY9" fmla="*/ 65087 h 224976"/>
                      <a:gd name="connsiteX10" fmla="*/ 600604 w 924982"/>
                      <a:gd name="connsiteY10" fmla="*/ 49741 h 224976"/>
                      <a:gd name="connsiteX11" fmla="*/ 316970 w 924982"/>
                      <a:gd name="connsiteY11" fmla="*/ 64558 h 224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24982" h="224976">
                        <a:moveTo>
                          <a:pt x="316970" y="64558"/>
                        </a:moveTo>
                        <a:cubicBezTo>
                          <a:pt x="282751" y="71966"/>
                          <a:pt x="277105" y="80963"/>
                          <a:pt x="230186" y="83608"/>
                        </a:cubicBezTo>
                        <a:cubicBezTo>
                          <a:pt x="144461" y="76376"/>
                          <a:pt x="61912" y="42156"/>
                          <a:pt x="0" y="20637"/>
                        </a:cubicBezTo>
                        <a:cubicBezTo>
                          <a:pt x="64735" y="93132"/>
                          <a:pt x="156456" y="173566"/>
                          <a:pt x="232304" y="204787"/>
                        </a:cubicBezTo>
                        <a:cubicBezTo>
                          <a:pt x="321733" y="228953"/>
                          <a:pt x="381000" y="235655"/>
                          <a:pt x="440267" y="201083"/>
                        </a:cubicBezTo>
                        <a:cubicBezTo>
                          <a:pt x="471134" y="180269"/>
                          <a:pt x="468663" y="175331"/>
                          <a:pt x="486832" y="140229"/>
                        </a:cubicBezTo>
                        <a:cubicBezTo>
                          <a:pt x="502530" y="177976"/>
                          <a:pt x="502356" y="177623"/>
                          <a:pt x="525992" y="199495"/>
                        </a:cubicBezTo>
                        <a:cubicBezTo>
                          <a:pt x="570089" y="242357"/>
                          <a:pt x="685622" y="215370"/>
                          <a:pt x="745595" y="193145"/>
                        </a:cubicBezTo>
                        <a:cubicBezTo>
                          <a:pt x="813857" y="147285"/>
                          <a:pt x="871007" y="61735"/>
                          <a:pt x="924982" y="0"/>
                        </a:cubicBezTo>
                        <a:cubicBezTo>
                          <a:pt x="871183" y="13229"/>
                          <a:pt x="795161" y="59796"/>
                          <a:pt x="735012" y="65087"/>
                        </a:cubicBezTo>
                        <a:cubicBezTo>
                          <a:pt x="674335" y="63147"/>
                          <a:pt x="646994" y="56444"/>
                          <a:pt x="600604" y="49741"/>
                        </a:cubicBezTo>
                        <a:lnTo>
                          <a:pt x="316970" y="6455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8" name="Oval 677"/>
                  <p:cNvSpPr/>
                  <p:nvPr/>
                </p:nvSpPr>
                <p:spPr>
                  <a:xfrm>
                    <a:off x="2881641" y="2983448"/>
                    <a:ext cx="393614" cy="241125"/>
                  </a:xfrm>
                  <a:prstGeom prst="ellipse">
                    <a:avLst/>
                  </a:prstGeom>
                  <a:solidFill>
                    <a:srgbClr val="F8AB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9" name="Oval 678"/>
                  <p:cNvSpPr/>
                  <p:nvPr/>
                </p:nvSpPr>
                <p:spPr>
                  <a:xfrm>
                    <a:off x="3091987" y="3045960"/>
                    <a:ext cx="111617" cy="68376"/>
                  </a:xfrm>
                  <a:prstGeom prst="ellipse">
                    <a:avLst/>
                  </a:prstGeom>
                  <a:solidFill>
                    <a:srgbClr val="FABB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0" name="Freeform 679"/>
                  <p:cNvSpPr/>
                  <p:nvPr/>
                </p:nvSpPr>
                <p:spPr>
                  <a:xfrm>
                    <a:off x="2335576" y="2189557"/>
                    <a:ext cx="1222872" cy="1065600"/>
                  </a:xfrm>
                  <a:custGeom>
                    <a:avLst/>
                    <a:gdLst>
                      <a:gd name="connsiteX0" fmla="*/ 1222872 w 1222872"/>
                      <a:gd name="connsiteY0" fmla="*/ 396607 h 1046602"/>
                      <a:gd name="connsiteX1" fmla="*/ 991518 w 1222872"/>
                      <a:gd name="connsiteY1" fmla="*/ 0 h 1046602"/>
                      <a:gd name="connsiteX2" fmla="*/ 462708 w 1222872"/>
                      <a:gd name="connsiteY2" fmla="*/ 22033 h 1046602"/>
                      <a:gd name="connsiteX3" fmla="*/ 11017 w 1222872"/>
                      <a:gd name="connsiteY3" fmla="*/ 407624 h 1046602"/>
                      <a:gd name="connsiteX4" fmla="*/ 0 w 1222872"/>
                      <a:gd name="connsiteY4" fmla="*/ 969484 h 1046602"/>
                      <a:gd name="connsiteX5" fmla="*/ 33051 w 1222872"/>
                      <a:gd name="connsiteY5" fmla="*/ 1046602 h 1046602"/>
                      <a:gd name="connsiteX6" fmla="*/ 165253 w 1222872"/>
                      <a:gd name="connsiteY6" fmla="*/ 771180 h 1046602"/>
                      <a:gd name="connsiteX7" fmla="*/ 319489 w 1222872"/>
                      <a:gd name="connsiteY7" fmla="*/ 506776 h 1046602"/>
                      <a:gd name="connsiteX8" fmla="*/ 1222872 w 1222872"/>
                      <a:gd name="connsiteY8" fmla="*/ 396607 h 1046602"/>
                      <a:gd name="connsiteX0" fmla="*/ 1222872 w 1222872"/>
                      <a:gd name="connsiteY0" fmla="*/ 396607 h 1046602"/>
                      <a:gd name="connsiteX1" fmla="*/ 991518 w 1222872"/>
                      <a:gd name="connsiteY1" fmla="*/ 0 h 1046602"/>
                      <a:gd name="connsiteX2" fmla="*/ 462708 w 1222872"/>
                      <a:gd name="connsiteY2" fmla="*/ 22033 h 1046602"/>
                      <a:gd name="connsiteX3" fmla="*/ 11017 w 1222872"/>
                      <a:gd name="connsiteY3" fmla="*/ 407624 h 1046602"/>
                      <a:gd name="connsiteX4" fmla="*/ 0 w 1222872"/>
                      <a:gd name="connsiteY4" fmla="*/ 969484 h 1046602"/>
                      <a:gd name="connsiteX5" fmla="*/ 33051 w 1222872"/>
                      <a:gd name="connsiteY5" fmla="*/ 1046602 h 1046602"/>
                      <a:gd name="connsiteX6" fmla="*/ 165253 w 1222872"/>
                      <a:gd name="connsiteY6" fmla="*/ 771180 h 1046602"/>
                      <a:gd name="connsiteX7" fmla="*/ 319489 w 1222872"/>
                      <a:gd name="connsiteY7" fmla="*/ 506776 h 1046602"/>
                      <a:gd name="connsiteX8" fmla="*/ 1222872 w 1222872"/>
                      <a:gd name="connsiteY8" fmla="*/ 396607 h 1046602"/>
                      <a:gd name="connsiteX0" fmla="*/ 1222872 w 1222872"/>
                      <a:gd name="connsiteY0" fmla="*/ 408244 h 1058239"/>
                      <a:gd name="connsiteX1" fmla="*/ 991518 w 1222872"/>
                      <a:gd name="connsiteY1" fmla="*/ 11637 h 1058239"/>
                      <a:gd name="connsiteX2" fmla="*/ 462708 w 1222872"/>
                      <a:gd name="connsiteY2" fmla="*/ 33670 h 1058239"/>
                      <a:gd name="connsiteX3" fmla="*/ 11017 w 1222872"/>
                      <a:gd name="connsiteY3" fmla="*/ 419261 h 1058239"/>
                      <a:gd name="connsiteX4" fmla="*/ 0 w 1222872"/>
                      <a:gd name="connsiteY4" fmla="*/ 981121 h 1058239"/>
                      <a:gd name="connsiteX5" fmla="*/ 33051 w 1222872"/>
                      <a:gd name="connsiteY5" fmla="*/ 1058239 h 1058239"/>
                      <a:gd name="connsiteX6" fmla="*/ 165253 w 1222872"/>
                      <a:gd name="connsiteY6" fmla="*/ 782817 h 1058239"/>
                      <a:gd name="connsiteX7" fmla="*/ 319489 w 1222872"/>
                      <a:gd name="connsiteY7" fmla="*/ 518413 h 1058239"/>
                      <a:gd name="connsiteX8" fmla="*/ 1222872 w 1222872"/>
                      <a:gd name="connsiteY8" fmla="*/ 408244 h 1058239"/>
                      <a:gd name="connsiteX0" fmla="*/ 1222872 w 1222872"/>
                      <a:gd name="connsiteY0" fmla="*/ 415605 h 1065600"/>
                      <a:gd name="connsiteX1" fmla="*/ 991518 w 1222872"/>
                      <a:gd name="connsiteY1" fmla="*/ 18998 h 1065600"/>
                      <a:gd name="connsiteX2" fmla="*/ 462708 w 1222872"/>
                      <a:gd name="connsiteY2" fmla="*/ 41031 h 1065600"/>
                      <a:gd name="connsiteX3" fmla="*/ 11017 w 1222872"/>
                      <a:gd name="connsiteY3" fmla="*/ 426622 h 1065600"/>
                      <a:gd name="connsiteX4" fmla="*/ 0 w 1222872"/>
                      <a:gd name="connsiteY4" fmla="*/ 988482 h 1065600"/>
                      <a:gd name="connsiteX5" fmla="*/ 33051 w 1222872"/>
                      <a:gd name="connsiteY5" fmla="*/ 1065600 h 1065600"/>
                      <a:gd name="connsiteX6" fmla="*/ 165253 w 1222872"/>
                      <a:gd name="connsiteY6" fmla="*/ 790178 h 1065600"/>
                      <a:gd name="connsiteX7" fmla="*/ 319489 w 1222872"/>
                      <a:gd name="connsiteY7" fmla="*/ 525774 h 1065600"/>
                      <a:gd name="connsiteX8" fmla="*/ 1222872 w 1222872"/>
                      <a:gd name="connsiteY8" fmla="*/ 415605 h 1065600"/>
                      <a:gd name="connsiteX0" fmla="*/ 1222872 w 1222872"/>
                      <a:gd name="connsiteY0" fmla="*/ 415605 h 1065600"/>
                      <a:gd name="connsiteX1" fmla="*/ 991518 w 1222872"/>
                      <a:gd name="connsiteY1" fmla="*/ 18998 h 1065600"/>
                      <a:gd name="connsiteX2" fmla="*/ 462708 w 1222872"/>
                      <a:gd name="connsiteY2" fmla="*/ 41031 h 1065600"/>
                      <a:gd name="connsiteX3" fmla="*/ 11017 w 1222872"/>
                      <a:gd name="connsiteY3" fmla="*/ 426622 h 1065600"/>
                      <a:gd name="connsiteX4" fmla="*/ 0 w 1222872"/>
                      <a:gd name="connsiteY4" fmla="*/ 988482 h 1065600"/>
                      <a:gd name="connsiteX5" fmla="*/ 33051 w 1222872"/>
                      <a:gd name="connsiteY5" fmla="*/ 1065600 h 1065600"/>
                      <a:gd name="connsiteX6" fmla="*/ 165253 w 1222872"/>
                      <a:gd name="connsiteY6" fmla="*/ 790178 h 1065600"/>
                      <a:gd name="connsiteX7" fmla="*/ 319489 w 1222872"/>
                      <a:gd name="connsiteY7" fmla="*/ 525774 h 1065600"/>
                      <a:gd name="connsiteX8" fmla="*/ 1222872 w 1222872"/>
                      <a:gd name="connsiteY8" fmla="*/ 415605 h 1065600"/>
                      <a:gd name="connsiteX0" fmla="*/ 1222872 w 1222872"/>
                      <a:gd name="connsiteY0" fmla="*/ 415605 h 1065600"/>
                      <a:gd name="connsiteX1" fmla="*/ 991518 w 1222872"/>
                      <a:gd name="connsiteY1" fmla="*/ 18998 h 1065600"/>
                      <a:gd name="connsiteX2" fmla="*/ 462708 w 1222872"/>
                      <a:gd name="connsiteY2" fmla="*/ 41031 h 1065600"/>
                      <a:gd name="connsiteX3" fmla="*/ 31337 w 1222872"/>
                      <a:gd name="connsiteY3" fmla="*/ 426622 h 1065600"/>
                      <a:gd name="connsiteX4" fmla="*/ 0 w 1222872"/>
                      <a:gd name="connsiteY4" fmla="*/ 988482 h 1065600"/>
                      <a:gd name="connsiteX5" fmla="*/ 33051 w 1222872"/>
                      <a:gd name="connsiteY5" fmla="*/ 1065600 h 1065600"/>
                      <a:gd name="connsiteX6" fmla="*/ 165253 w 1222872"/>
                      <a:gd name="connsiteY6" fmla="*/ 790178 h 1065600"/>
                      <a:gd name="connsiteX7" fmla="*/ 319489 w 1222872"/>
                      <a:gd name="connsiteY7" fmla="*/ 525774 h 1065600"/>
                      <a:gd name="connsiteX8" fmla="*/ 1222872 w 1222872"/>
                      <a:gd name="connsiteY8" fmla="*/ 415605 h 1065600"/>
                      <a:gd name="connsiteX0" fmla="*/ 1222872 w 1222872"/>
                      <a:gd name="connsiteY0" fmla="*/ 415605 h 1065600"/>
                      <a:gd name="connsiteX1" fmla="*/ 991518 w 1222872"/>
                      <a:gd name="connsiteY1" fmla="*/ 18998 h 1065600"/>
                      <a:gd name="connsiteX2" fmla="*/ 462708 w 1222872"/>
                      <a:gd name="connsiteY2" fmla="*/ 41031 h 1065600"/>
                      <a:gd name="connsiteX3" fmla="*/ 31337 w 1222872"/>
                      <a:gd name="connsiteY3" fmla="*/ 426622 h 1065600"/>
                      <a:gd name="connsiteX4" fmla="*/ 0 w 1222872"/>
                      <a:gd name="connsiteY4" fmla="*/ 988482 h 1065600"/>
                      <a:gd name="connsiteX5" fmla="*/ 33051 w 1222872"/>
                      <a:gd name="connsiteY5" fmla="*/ 1065600 h 1065600"/>
                      <a:gd name="connsiteX6" fmla="*/ 165253 w 1222872"/>
                      <a:gd name="connsiteY6" fmla="*/ 790178 h 1065600"/>
                      <a:gd name="connsiteX7" fmla="*/ 319489 w 1222872"/>
                      <a:gd name="connsiteY7" fmla="*/ 525774 h 1065600"/>
                      <a:gd name="connsiteX8" fmla="*/ 1222872 w 1222872"/>
                      <a:gd name="connsiteY8" fmla="*/ 415605 h 1065600"/>
                      <a:gd name="connsiteX0" fmla="*/ 1222872 w 1222872"/>
                      <a:gd name="connsiteY0" fmla="*/ 415605 h 1065600"/>
                      <a:gd name="connsiteX1" fmla="*/ 991518 w 1222872"/>
                      <a:gd name="connsiteY1" fmla="*/ 18998 h 1065600"/>
                      <a:gd name="connsiteX2" fmla="*/ 462708 w 1222872"/>
                      <a:gd name="connsiteY2" fmla="*/ 41031 h 1065600"/>
                      <a:gd name="connsiteX3" fmla="*/ 31337 w 1222872"/>
                      <a:gd name="connsiteY3" fmla="*/ 426622 h 1065600"/>
                      <a:gd name="connsiteX4" fmla="*/ 0 w 1222872"/>
                      <a:gd name="connsiteY4" fmla="*/ 988482 h 1065600"/>
                      <a:gd name="connsiteX5" fmla="*/ 33051 w 1222872"/>
                      <a:gd name="connsiteY5" fmla="*/ 1065600 h 1065600"/>
                      <a:gd name="connsiteX6" fmla="*/ 165253 w 1222872"/>
                      <a:gd name="connsiteY6" fmla="*/ 790178 h 1065600"/>
                      <a:gd name="connsiteX7" fmla="*/ 319489 w 1222872"/>
                      <a:gd name="connsiteY7" fmla="*/ 525774 h 1065600"/>
                      <a:gd name="connsiteX8" fmla="*/ 1222872 w 1222872"/>
                      <a:gd name="connsiteY8" fmla="*/ 415605 h 106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22872" h="1065600">
                        <a:moveTo>
                          <a:pt x="1222872" y="415605"/>
                        </a:moveTo>
                        <a:cubicBezTo>
                          <a:pt x="1145754" y="283403"/>
                          <a:pt x="1129596" y="151200"/>
                          <a:pt x="991518" y="18998"/>
                        </a:cubicBezTo>
                        <a:cubicBezTo>
                          <a:pt x="810168" y="-14298"/>
                          <a:pt x="644058" y="-1873"/>
                          <a:pt x="462708" y="41031"/>
                        </a:cubicBezTo>
                        <a:cubicBezTo>
                          <a:pt x="256264" y="169561"/>
                          <a:pt x="176821" y="247292"/>
                          <a:pt x="31337" y="426622"/>
                        </a:cubicBezTo>
                        <a:cubicBezTo>
                          <a:pt x="-19749" y="613909"/>
                          <a:pt x="10446" y="801195"/>
                          <a:pt x="0" y="988482"/>
                        </a:cubicBezTo>
                        <a:lnTo>
                          <a:pt x="33051" y="1065600"/>
                        </a:lnTo>
                        <a:lnTo>
                          <a:pt x="165253" y="790178"/>
                        </a:lnTo>
                        <a:lnTo>
                          <a:pt x="319489" y="525774"/>
                        </a:lnTo>
                        <a:lnTo>
                          <a:pt x="1222872" y="415605"/>
                        </a:lnTo>
                        <a:close/>
                      </a:path>
                    </a:pathLst>
                  </a:custGeom>
                  <a:solidFill>
                    <a:srgbClr val="B22F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1" name="Freeform 680"/>
                  <p:cNvSpPr/>
                  <p:nvPr/>
                </p:nvSpPr>
                <p:spPr>
                  <a:xfrm rot="21053156">
                    <a:off x="2380798" y="2514363"/>
                    <a:ext cx="1297815" cy="365799"/>
                  </a:xfrm>
                  <a:custGeom>
                    <a:avLst/>
                    <a:gdLst>
                      <a:gd name="connsiteX0" fmla="*/ 0 w 1587500"/>
                      <a:gd name="connsiteY0" fmla="*/ 158750 h 438150"/>
                      <a:gd name="connsiteX1" fmla="*/ 114300 w 1587500"/>
                      <a:gd name="connsiteY1" fmla="*/ 368300 h 438150"/>
                      <a:gd name="connsiteX2" fmla="*/ 812800 w 1587500"/>
                      <a:gd name="connsiteY2" fmla="*/ 317500 h 438150"/>
                      <a:gd name="connsiteX3" fmla="*/ 1473200 w 1587500"/>
                      <a:gd name="connsiteY3" fmla="*/ 438150 h 438150"/>
                      <a:gd name="connsiteX4" fmla="*/ 1587500 w 1587500"/>
                      <a:gd name="connsiteY4" fmla="*/ 209550 h 438150"/>
                      <a:gd name="connsiteX5" fmla="*/ 768350 w 1587500"/>
                      <a:gd name="connsiteY5" fmla="*/ 0 h 438150"/>
                      <a:gd name="connsiteX6" fmla="*/ 0 w 1587500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0241 w 1607741"/>
                      <a:gd name="connsiteY0" fmla="*/ 158750 h 438150"/>
                      <a:gd name="connsiteX1" fmla="*/ 134541 w 1607741"/>
                      <a:gd name="connsiteY1" fmla="*/ 368300 h 438150"/>
                      <a:gd name="connsiteX2" fmla="*/ 833041 w 1607741"/>
                      <a:gd name="connsiteY2" fmla="*/ 317500 h 438150"/>
                      <a:gd name="connsiteX3" fmla="*/ 1493441 w 1607741"/>
                      <a:gd name="connsiteY3" fmla="*/ 438150 h 438150"/>
                      <a:gd name="connsiteX4" fmla="*/ 1607741 w 1607741"/>
                      <a:gd name="connsiteY4" fmla="*/ 209550 h 438150"/>
                      <a:gd name="connsiteX5" fmla="*/ 788591 w 1607741"/>
                      <a:gd name="connsiteY5" fmla="*/ 0 h 438150"/>
                      <a:gd name="connsiteX6" fmla="*/ 20241 w 1607741"/>
                      <a:gd name="connsiteY6" fmla="*/ 158750 h 438150"/>
                      <a:gd name="connsiteX0" fmla="*/ 24453 w 1575970"/>
                      <a:gd name="connsiteY0" fmla="*/ 146050 h 438150"/>
                      <a:gd name="connsiteX1" fmla="*/ 102770 w 1575970"/>
                      <a:gd name="connsiteY1" fmla="*/ 368300 h 438150"/>
                      <a:gd name="connsiteX2" fmla="*/ 801270 w 1575970"/>
                      <a:gd name="connsiteY2" fmla="*/ 317500 h 438150"/>
                      <a:gd name="connsiteX3" fmla="*/ 1461670 w 1575970"/>
                      <a:gd name="connsiteY3" fmla="*/ 438150 h 438150"/>
                      <a:gd name="connsiteX4" fmla="*/ 1575970 w 1575970"/>
                      <a:gd name="connsiteY4" fmla="*/ 209550 h 438150"/>
                      <a:gd name="connsiteX5" fmla="*/ 756820 w 1575970"/>
                      <a:gd name="connsiteY5" fmla="*/ 0 h 438150"/>
                      <a:gd name="connsiteX6" fmla="*/ 24453 w 1575970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8150"/>
                      <a:gd name="connsiteX1" fmla="*/ 107424 w 1580624"/>
                      <a:gd name="connsiteY1" fmla="*/ 368300 h 438150"/>
                      <a:gd name="connsiteX2" fmla="*/ 805924 w 1580624"/>
                      <a:gd name="connsiteY2" fmla="*/ 317500 h 438150"/>
                      <a:gd name="connsiteX3" fmla="*/ 1466324 w 1580624"/>
                      <a:gd name="connsiteY3" fmla="*/ 438150 h 438150"/>
                      <a:gd name="connsiteX4" fmla="*/ 1580624 w 1580624"/>
                      <a:gd name="connsiteY4" fmla="*/ 209550 h 438150"/>
                      <a:gd name="connsiteX5" fmla="*/ 761474 w 1580624"/>
                      <a:gd name="connsiteY5" fmla="*/ 0 h 438150"/>
                      <a:gd name="connsiteX6" fmla="*/ 29107 w 1580624"/>
                      <a:gd name="connsiteY6" fmla="*/ 146050 h 438150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80624"/>
                      <a:gd name="connsiteY0" fmla="*/ 146050 h 439369"/>
                      <a:gd name="connsiteX1" fmla="*/ 107424 w 1580624"/>
                      <a:gd name="connsiteY1" fmla="*/ 368300 h 439369"/>
                      <a:gd name="connsiteX2" fmla="*/ 805924 w 1580624"/>
                      <a:gd name="connsiteY2" fmla="*/ 317500 h 439369"/>
                      <a:gd name="connsiteX3" fmla="*/ 1466324 w 1580624"/>
                      <a:gd name="connsiteY3" fmla="*/ 438150 h 439369"/>
                      <a:gd name="connsiteX4" fmla="*/ 1580624 w 1580624"/>
                      <a:gd name="connsiteY4" fmla="*/ 209550 h 439369"/>
                      <a:gd name="connsiteX5" fmla="*/ 761474 w 1580624"/>
                      <a:gd name="connsiteY5" fmla="*/ 0 h 439369"/>
                      <a:gd name="connsiteX6" fmla="*/ 29107 w 1580624"/>
                      <a:gd name="connsiteY6" fmla="*/ 146050 h 439369"/>
                      <a:gd name="connsiteX0" fmla="*/ 29107 w 1555224"/>
                      <a:gd name="connsiteY0" fmla="*/ 146050 h 439369"/>
                      <a:gd name="connsiteX1" fmla="*/ 107424 w 1555224"/>
                      <a:gd name="connsiteY1" fmla="*/ 368300 h 439369"/>
                      <a:gd name="connsiteX2" fmla="*/ 805924 w 1555224"/>
                      <a:gd name="connsiteY2" fmla="*/ 317500 h 439369"/>
                      <a:gd name="connsiteX3" fmla="*/ 1466324 w 1555224"/>
                      <a:gd name="connsiteY3" fmla="*/ 438150 h 439369"/>
                      <a:gd name="connsiteX4" fmla="*/ 1555224 w 1555224"/>
                      <a:gd name="connsiteY4" fmla="*/ 209550 h 439369"/>
                      <a:gd name="connsiteX5" fmla="*/ 761474 w 1555224"/>
                      <a:gd name="connsiteY5" fmla="*/ 0 h 439369"/>
                      <a:gd name="connsiteX6" fmla="*/ 29107 w 1555224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39369"/>
                      <a:gd name="connsiteX1" fmla="*/ 107424 w 1564506"/>
                      <a:gd name="connsiteY1" fmla="*/ 368300 h 439369"/>
                      <a:gd name="connsiteX2" fmla="*/ 805924 w 1564506"/>
                      <a:gd name="connsiteY2" fmla="*/ 317500 h 439369"/>
                      <a:gd name="connsiteX3" fmla="*/ 1466324 w 1564506"/>
                      <a:gd name="connsiteY3" fmla="*/ 438150 h 439369"/>
                      <a:gd name="connsiteX4" fmla="*/ 1555224 w 1564506"/>
                      <a:gd name="connsiteY4" fmla="*/ 209550 h 439369"/>
                      <a:gd name="connsiteX5" fmla="*/ 761474 w 1564506"/>
                      <a:gd name="connsiteY5" fmla="*/ 0 h 439369"/>
                      <a:gd name="connsiteX6" fmla="*/ 29107 w 1564506"/>
                      <a:gd name="connsiteY6" fmla="*/ 146050 h 439369"/>
                      <a:gd name="connsiteX0" fmla="*/ 29107 w 1564506"/>
                      <a:gd name="connsiteY0" fmla="*/ 146050 h 445560"/>
                      <a:gd name="connsiteX1" fmla="*/ 107424 w 1564506"/>
                      <a:gd name="connsiteY1" fmla="*/ 368300 h 445560"/>
                      <a:gd name="connsiteX2" fmla="*/ 805924 w 1564506"/>
                      <a:gd name="connsiteY2" fmla="*/ 317500 h 445560"/>
                      <a:gd name="connsiteX3" fmla="*/ 1466324 w 1564506"/>
                      <a:gd name="connsiteY3" fmla="*/ 438150 h 445560"/>
                      <a:gd name="connsiteX4" fmla="*/ 1555224 w 1564506"/>
                      <a:gd name="connsiteY4" fmla="*/ 209550 h 445560"/>
                      <a:gd name="connsiteX5" fmla="*/ 761474 w 1564506"/>
                      <a:gd name="connsiteY5" fmla="*/ 0 h 445560"/>
                      <a:gd name="connsiteX6" fmla="*/ 29107 w 1564506"/>
                      <a:gd name="connsiteY6" fmla="*/ 146050 h 445560"/>
                      <a:gd name="connsiteX0" fmla="*/ 29107 w 1568331"/>
                      <a:gd name="connsiteY0" fmla="*/ 146050 h 445560"/>
                      <a:gd name="connsiteX1" fmla="*/ 107424 w 1568331"/>
                      <a:gd name="connsiteY1" fmla="*/ 368300 h 445560"/>
                      <a:gd name="connsiteX2" fmla="*/ 805924 w 1568331"/>
                      <a:gd name="connsiteY2" fmla="*/ 317500 h 445560"/>
                      <a:gd name="connsiteX3" fmla="*/ 1466324 w 1568331"/>
                      <a:gd name="connsiteY3" fmla="*/ 438150 h 445560"/>
                      <a:gd name="connsiteX4" fmla="*/ 1555224 w 1568331"/>
                      <a:gd name="connsiteY4" fmla="*/ 209550 h 445560"/>
                      <a:gd name="connsiteX5" fmla="*/ 761474 w 1568331"/>
                      <a:gd name="connsiteY5" fmla="*/ 0 h 445560"/>
                      <a:gd name="connsiteX6" fmla="*/ 29107 w 1568331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107 w 1582296"/>
                      <a:gd name="connsiteY0" fmla="*/ 146050 h 445560"/>
                      <a:gd name="connsiteX1" fmla="*/ 107424 w 1582296"/>
                      <a:gd name="connsiteY1" fmla="*/ 368300 h 445560"/>
                      <a:gd name="connsiteX2" fmla="*/ 805924 w 1582296"/>
                      <a:gd name="connsiteY2" fmla="*/ 317500 h 445560"/>
                      <a:gd name="connsiteX3" fmla="*/ 1466324 w 1582296"/>
                      <a:gd name="connsiteY3" fmla="*/ 438150 h 445560"/>
                      <a:gd name="connsiteX4" fmla="*/ 1555224 w 1582296"/>
                      <a:gd name="connsiteY4" fmla="*/ 209550 h 445560"/>
                      <a:gd name="connsiteX5" fmla="*/ 761474 w 1582296"/>
                      <a:gd name="connsiteY5" fmla="*/ 0 h 445560"/>
                      <a:gd name="connsiteX6" fmla="*/ 29107 w 1582296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050 h 445560"/>
                      <a:gd name="connsiteX1" fmla="*/ 107783 w 1582655"/>
                      <a:gd name="connsiteY1" fmla="*/ 368300 h 445560"/>
                      <a:gd name="connsiteX2" fmla="*/ 806283 w 1582655"/>
                      <a:gd name="connsiteY2" fmla="*/ 317500 h 445560"/>
                      <a:gd name="connsiteX3" fmla="*/ 1466683 w 1582655"/>
                      <a:gd name="connsiteY3" fmla="*/ 438150 h 445560"/>
                      <a:gd name="connsiteX4" fmla="*/ 1555583 w 1582655"/>
                      <a:gd name="connsiteY4" fmla="*/ 209550 h 445560"/>
                      <a:gd name="connsiteX5" fmla="*/ 761833 w 1582655"/>
                      <a:gd name="connsiteY5" fmla="*/ 0 h 445560"/>
                      <a:gd name="connsiteX6" fmla="*/ 29466 w 1582655"/>
                      <a:gd name="connsiteY6" fmla="*/ 146050 h 445560"/>
                      <a:gd name="connsiteX0" fmla="*/ 29466 w 1582655"/>
                      <a:gd name="connsiteY0" fmla="*/ 146573 h 446083"/>
                      <a:gd name="connsiteX1" fmla="*/ 107783 w 1582655"/>
                      <a:gd name="connsiteY1" fmla="*/ 368823 h 446083"/>
                      <a:gd name="connsiteX2" fmla="*/ 806283 w 1582655"/>
                      <a:gd name="connsiteY2" fmla="*/ 318023 h 446083"/>
                      <a:gd name="connsiteX3" fmla="*/ 1466683 w 1582655"/>
                      <a:gd name="connsiteY3" fmla="*/ 438673 h 446083"/>
                      <a:gd name="connsiteX4" fmla="*/ 1555583 w 1582655"/>
                      <a:gd name="connsiteY4" fmla="*/ 210073 h 446083"/>
                      <a:gd name="connsiteX5" fmla="*/ 761833 w 1582655"/>
                      <a:gd name="connsiteY5" fmla="*/ 523 h 446083"/>
                      <a:gd name="connsiteX6" fmla="*/ 29466 w 1582655"/>
                      <a:gd name="connsiteY6" fmla="*/ 146573 h 446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82655" h="446083">
                        <a:moveTo>
                          <a:pt x="29466" y="146573"/>
                        </a:moveTo>
                        <a:cubicBezTo>
                          <a:pt x="-44617" y="229123"/>
                          <a:pt x="35816" y="330724"/>
                          <a:pt x="107783" y="368823"/>
                        </a:cubicBezTo>
                        <a:cubicBezTo>
                          <a:pt x="222082" y="415390"/>
                          <a:pt x="564984" y="313790"/>
                          <a:pt x="806283" y="318023"/>
                        </a:cubicBezTo>
                        <a:cubicBezTo>
                          <a:pt x="1060282" y="328606"/>
                          <a:pt x="1259250" y="481007"/>
                          <a:pt x="1466683" y="438673"/>
                        </a:cubicBezTo>
                        <a:cubicBezTo>
                          <a:pt x="1568283" y="383640"/>
                          <a:pt x="1616967" y="284157"/>
                          <a:pt x="1555583" y="210073"/>
                        </a:cubicBezTo>
                        <a:cubicBezTo>
                          <a:pt x="1407417" y="119056"/>
                          <a:pt x="1043349" y="13222"/>
                          <a:pt x="761833" y="523"/>
                        </a:cubicBezTo>
                        <a:cubicBezTo>
                          <a:pt x="495133" y="-3711"/>
                          <a:pt x="260183" y="15339"/>
                          <a:pt x="29466" y="14657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rgbClr val="797B95"/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2" name="Freeform 681"/>
                  <p:cNvSpPr/>
                  <p:nvPr/>
                </p:nvSpPr>
                <p:spPr>
                  <a:xfrm>
                    <a:off x="2172263" y="3119131"/>
                    <a:ext cx="292003" cy="267298"/>
                  </a:xfrm>
                  <a:custGeom>
                    <a:avLst/>
                    <a:gdLst>
                      <a:gd name="connsiteX0" fmla="*/ 57751 w 240631"/>
                      <a:gd name="connsiteY0" fmla="*/ 105878 h 250257"/>
                      <a:gd name="connsiteX1" fmla="*/ 115503 w 240631"/>
                      <a:gd name="connsiteY1" fmla="*/ 0 h 250257"/>
                      <a:gd name="connsiteX2" fmla="*/ 192505 w 240631"/>
                      <a:gd name="connsiteY2" fmla="*/ 28876 h 250257"/>
                      <a:gd name="connsiteX3" fmla="*/ 240631 w 240631"/>
                      <a:gd name="connsiteY3" fmla="*/ 86628 h 250257"/>
                      <a:gd name="connsiteX4" fmla="*/ 240631 w 240631"/>
                      <a:gd name="connsiteY4" fmla="*/ 163630 h 250257"/>
                      <a:gd name="connsiteX5" fmla="*/ 240631 w 240631"/>
                      <a:gd name="connsiteY5" fmla="*/ 163630 h 250257"/>
                      <a:gd name="connsiteX6" fmla="*/ 125128 w 240631"/>
                      <a:gd name="connsiteY6" fmla="*/ 250257 h 250257"/>
                      <a:gd name="connsiteX7" fmla="*/ 125128 w 240631"/>
                      <a:gd name="connsiteY7" fmla="*/ 250257 h 250257"/>
                      <a:gd name="connsiteX8" fmla="*/ 0 w 240631"/>
                      <a:gd name="connsiteY8" fmla="*/ 154004 h 250257"/>
                      <a:gd name="connsiteX9" fmla="*/ 0 w 240631"/>
                      <a:gd name="connsiteY9" fmla="*/ 154004 h 250257"/>
                      <a:gd name="connsiteX10" fmla="*/ 57751 w 240631"/>
                      <a:gd name="connsiteY10" fmla="*/ 105878 h 250257"/>
                      <a:gd name="connsiteX0" fmla="*/ 57751 w 240631"/>
                      <a:gd name="connsiteY0" fmla="*/ 105878 h 250257"/>
                      <a:gd name="connsiteX1" fmla="*/ 115503 w 240631"/>
                      <a:gd name="connsiteY1" fmla="*/ 0 h 250257"/>
                      <a:gd name="connsiteX2" fmla="*/ 192505 w 240631"/>
                      <a:gd name="connsiteY2" fmla="*/ 28876 h 250257"/>
                      <a:gd name="connsiteX3" fmla="*/ 240631 w 240631"/>
                      <a:gd name="connsiteY3" fmla="*/ 86628 h 250257"/>
                      <a:gd name="connsiteX4" fmla="*/ 240631 w 240631"/>
                      <a:gd name="connsiteY4" fmla="*/ 163630 h 250257"/>
                      <a:gd name="connsiteX5" fmla="*/ 240631 w 240631"/>
                      <a:gd name="connsiteY5" fmla="*/ 163630 h 250257"/>
                      <a:gd name="connsiteX6" fmla="*/ 125128 w 240631"/>
                      <a:gd name="connsiteY6" fmla="*/ 250257 h 250257"/>
                      <a:gd name="connsiteX7" fmla="*/ 125128 w 240631"/>
                      <a:gd name="connsiteY7" fmla="*/ 250257 h 250257"/>
                      <a:gd name="connsiteX8" fmla="*/ 0 w 240631"/>
                      <a:gd name="connsiteY8" fmla="*/ 154004 h 250257"/>
                      <a:gd name="connsiteX9" fmla="*/ 0 w 240631"/>
                      <a:gd name="connsiteY9" fmla="*/ 154004 h 250257"/>
                      <a:gd name="connsiteX10" fmla="*/ 57751 w 240631"/>
                      <a:gd name="connsiteY10" fmla="*/ 105878 h 250257"/>
                      <a:gd name="connsiteX0" fmla="*/ 57751 w 240631"/>
                      <a:gd name="connsiteY0" fmla="*/ 106852 h 251231"/>
                      <a:gd name="connsiteX1" fmla="*/ 115503 w 240631"/>
                      <a:gd name="connsiteY1" fmla="*/ 974 h 251231"/>
                      <a:gd name="connsiteX2" fmla="*/ 192505 w 240631"/>
                      <a:gd name="connsiteY2" fmla="*/ 29850 h 251231"/>
                      <a:gd name="connsiteX3" fmla="*/ 240631 w 240631"/>
                      <a:gd name="connsiteY3" fmla="*/ 87602 h 251231"/>
                      <a:gd name="connsiteX4" fmla="*/ 240631 w 240631"/>
                      <a:gd name="connsiteY4" fmla="*/ 164604 h 251231"/>
                      <a:gd name="connsiteX5" fmla="*/ 240631 w 240631"/>
                      <a:gd name="connsiteY5" fmla="*/ 164604 h 251231"/>
                      <a:gd name="connsiteX6" fmla="*/ 125128 w 240631"/>
                      <a:gd name="connsiteY6" fmla="*/ 251231 h 251231"/>
                      <a:gd name="connsiteX7" fmla="*/ 125128 w 240631"/>
                      <a:gd name="connsiteY7" fmla="*/ 251231 h 251231"/>
                      <a:gd name="connsiteX8" fmla="*/ 0 w 240631"/>
                      <a:gd name="connsiteY8" fmla="*/ 154978 h 251231"/>
                      <a:gd name="connsiteX9" fmla="*/ 0 w 240631"/>
                      <a:gd name="connsiteY9" fmla="*/ 154978 h 251231"/>
                      <a:gd name="connsiteX10" fmla="*/ 57751 w 240631"/>
                      <a:gd name="connsiteY10" fmla="*/ 106852 h 251231"/>
                      <a:gd name="connsiteX0" fmla="*/ 57751 w 240631"/>
                      <a:gd name="connsiteY0" fmla="*/ 108059 h 252438"/>
                      <a:gd name="connsiteX1" fmla="*/ 115503 w 240631"/>
                      <a:gd name="connsiteY1" fmla="*/ 2181 h 252438"/>
                      <a:gd name="connsiteX2" fmla="*/ 192505 w 240631"/>
                      <a:gd name="connsiteY2" fmla="*/ 31057 h 252438"/>
                      <a:gd name="connsiteX3" fmla="*/ 240631 w 240631"/>
                      <a:gd name="connsiteY3" fmla="*/ 88809 h 252438"/>
                      <a:gd name="connsiteX4" fmla="*/ 240631 w 240631"/>
                      <a:gd name="connsiteY4" fmla="*/ 165811 h 252438"/>
                      <a:gd name="connsiteX5" fmla="*/ 240631 w 240631"/>
                      <a:gd name="connsiteY5" fmla="*/ 165811 h 252438"/>
                      <a:gd name="connsiteX6" fmla="*/ 125128 w 240631"/>
                      <a:gd name="connsiteY6" fmla="*/ 252438 h 252438"/>
                      <a:gd name="connsiteX7" fmla="*/ 125128 w 240631"/>
                      <a:gd name="connsiteY7" fmla="*/ 252438 h 252438"/>
                      <a:gd name="connsiteX8" fmla="*/ 0 w 240631"/>
                      <a:gd name="connsiteY8" fmla="*/ 156185 h 252438"/>
                      <a:gd name="connsiteX9" fmla="*/ 0 w 240631"/>
                      <a:gd name="connsiteY9" fmla="*/ 156185 h 252438"/>
                      <a:gd name="connsiteX10" fmla="*/ 57751 w 240631"/>
                      <a:gd name="connsiteY10" fmla="*/ 108059 h 252438"/>
                      <a:gd name="connsiteX0" fmla="*/ 57751 w 240631"/>
                      <a:gd name="connsiteY0" fmla="*/ 110584 h 254963"/>
                      <a:gd name="connsiteX1" fmla="*/ 115503 w 240631"/>
                      <a:gd name="connsiteY1" fmla="*/ 4706 h 254963"/>
                      <a:gd name="connsiteX2" fmla="*/ 230605 w 240631"/>
                      <a:gd name="connsiteY2" fmla="*/ 22470 h 254963"/>
                      <a:gd name="connsiteX3" fmla="*/ 240631 w 240631"/>
                      <a:gd name="connsiteY3" fmla="*/ 91334 h 254963"/>
                      <a:gd name="connsiteX4" fmla="*/ 240631 w 240631"/>
                      <a:gd name="connsiteY4" fmla="*/ 168336 h 254963"/>
                      <a:gd name="connsiteX5" fmla="*/ 240631 w 240631"/>
                      <a:gd name="connsiteY5" fmla="*/ 168336 h 254963"/>
                      <a:gd name="connsiteX6" fmla="*/ 125128 w 240631"/>
                      <a:gd name="connsiteY6" fmla="*/ 254963 h 254963"/>
                      <a:gd name="connsiteX7" fmla="*/ 125128 w 240631"/>
                      <a:gd name="connsiteY7" fmla="*/ 254963 h 254963"/>
                      <a:gd name="connsiteX8" fmla="*/ 0 w 240631"/>
                      <a:gd name="connsiteY8" fmla="*/ 158710 h 254963"/>
                      <a:gd name="connsiteX9" fmla="*/ 0 w 240631"/>
                      <a:gd name="connsiteY9" fmla="*/ 158710 h 254963"/>
                      <a:gd name="connsiteX10" fmla="*/ 57751 w 240631"/>
                      <a:gd name="connsiteY10" fmla="*/ 110584 h 254963"/>
                      <a:gd name="connsiteX0" fmla="*/ 57751 w 272381"/>
                      <a:gd name="connsiteY0" fmla="*/ 110584 h 254963"/>
                      <a:gd name="connsiteX1" fmla="*/ 115503 w 272381"/>
                      <a:gd name="connsiteY1" fmla="*/ 4706 h 254963"/>
                      <a:gd name="connsiteX2" fmla="*/ 230605 w 272381"/>
                      <a:gd name="connsiteY2" fmla="*/ 22470 h 254963"/>
                      <a:gd name="connsiteX3" fmla="*/ 272381 w 272381"/>
                      <a:gd name="connsiteY3" fmla="*/ 104034 h 254963"/>
                      <a:gd name="connsiteX4" fmla="*/ 240631 w 272381"/>
                      <a:gd name="connsiteY4" fmla="*/ 168336 h 254963"/>
                      <a:gd name="connsiteX5" fmla="*/ 240631 w 272381"/>
                      <a:gd name="connsiteY5" fmla="*/ 168336 h 254963"/>
                      <a:gd name="connsiteX6" fmla="*/ 125128 w 272381"/>
                      <a:gd name="connsiteY6" fmla="*/ 254963 h 254963"/>
                      <a:gd name="connsiteX7" fmla="*/ 125128 w 272381"/>
                      <a:gd name="connsiteY7" fmla="*/ 254963 h 254963"/>
                      <a:gd name="connsiteX8" fmla="*/ 0 w 272381"/>
                      <a:gd name="connsiteY8" fmla="*/ 158710 h 254963"/>
                      <a:gd name="connsiteX9" fmla="*/ 0 w 272381"/>
                      <a:gd name="connsiteY9" fmla="*/ 158710 h 254963"/>
                      <a:gd name="connsiteX10" fmla="*/ 57751 w 272381"/>
                      <a:gd name="connsiteY10" fmla="*/ 110584 h 254963"/>
                      <a:gd name="connsiteX0" fmla="*/ 57751 w 272381"/>
                      <a:gd name="connsiteY0" fmla="*/ 110584 h 254963"/>
                      <a:gd name="connsiteX1" fmla="*/ 115503 w 272381"/>
                      <a:gd name="connsiteY1" fmla="*/ 4706 h 254963"/>
                      <a:gd name="connsiteX2" fmla="*/ 230605 w 272381"/>
                      <a:gd name="connsiteY2" fmla="*/ 22470 h 254963"/>
                      <a:gd name="connsiteX3" fmla="*/ 272381 w 272381"/>
                      <a:gd name="connsiteY3" fmla="*/ 104034 h 254963"/>
                      <a:gd name="connsiteX4" fmla="*/ 240631 w 272381"/>
                      <a:gd name="connsiteY4" fmla="*/ 168336 h 254963"/>
                      <a:gd name="connsiteX5" fmla="*/ 240631 w 272381"/>
                      <a:gd name="connsiteY5" fmla="*/ 168336 h 254963"/>
                      <a:gd name="connsiteX6" fmla="*/ 125128 w 272381"/>
                      <a:gd name="connsiteY6" fmla="*/ 254963 h 254963"/>
                      <a:gd name="connsiteX7" fmla="*/ 125128 w 272381"/>
                      <a:gd name="connsiteY7" fmla="*/ 254963 h 254963"/>
                      <a:gd name="connsiteX8" fmla="*/ 0 w 272381"/>
                      <a:gd name="connsiteY8" fmla="*/ 158710 h 254963"/>
                      <a:gd name="connsiteX9" fmla="*/ 0 w 272381"/>
                      <a:gd name="connsiteY9" fmla="*/ 158710 h 254963"/>
                      <a:gd name="connsiteX10" fmla="*/ 57751 w 272381"/>
                      <a:gd name="connsiteY10" fmla="*/ 110584 h 254963"/>
                      <a:gd name="connsiteX0" fmla="*/ 57751 w 272381"/>
                      <a:gd name="connsiteY0" fmla="*/ 110584 h 254963"/>
                      <a:gd name="connsiteX1" fmla="*/ 115503 w 272381"/>
                      <a:gd name="connsiteY1" fmla="*/ 4706 h 254963"/>
                      <a:gd name="connsiteX2" fmla="*/ 230605 w 272381"/>
                      <a:gd name="connsiteY2" fmla="*/ 22470 h 254963"/>
                      <a:gd name="connsiteX3" fmla="*/ 272381 w 272381"/>
                      <a:gd name="connsiteY3" fmla="*/ 104034 h 254963"/>
                      <a:gd name="connsiteX4" fmla="*/ 240631 w 272381"/>
                      <a:gd name="connsiteY4" fmla="*/ 168336 h 254963"/>
                      <a:gd name="connsiteX5" fmla="*/ 240631 w 272381"/>
                      <a:gd name="connsiteY5" fmla="*/ 168336 h 254963"/>
                      <a:gd name="connsiteX6" fmla="*/ 125128 w 272381"/>
                      <a:gd name="connsiteY6" fmla="*/ 254963 h 254963"/>
                      <a:gd name="connsiteX7" fmla="*/ 125128 w 272381"/>
                      <a:gd name="connsiteY7" fmla="*/ 254963 h 254963"/>
                      <a:gd name="connsiteX8" fmla="*/ 0 w 272381"/>
                      <a:gd name="connsiteY8" fmla="*/ 158710 h 254963"/>
                      <a:gd name="connsiteX9" fmla="*/ 0 w 272381"/>
                      <a:gd name="connsiteY9" fmla="*/ 158710 h 254963"/>
                      <a:gd name="connsiteX10" fmla="*/ 57751 w 272381"/>
                      <a:gd name="connsiteY10" fmla="*/ 110584 h 254963"/>
                      <a:gd name="connsiteX0" fmla="*/ 57751 w 272381"/>
                      <a:gd name="connsiteY0" fmla="*/ 110584 h 254963"/>
                      <a:gd name="connsiteX1" fmla="*/ 115503 w 272381"/>
                      <a:gd name="connsiteY1" fmla="*/ 4706 h 254963"/>
                      <a:gd name="connsiteX2" fmla="*/ 230605 w 272381"/>
                      <a:gd name="connsiteY2" fmla="*/ 22470 h 254963"/>
                      <a:gd name="connsiteX3" fmla="*/ 272381 w 272381"/>
                      <a:gd name="connsiteY3" fmla="*/ 104034 h 254963"/>
                      <a:gd name="connsiteX4" fmla="*/ 240631 w 272381"/>
                      <a:gd name="connsiteY4" fmla="*/ 168336 h 254963"/>
                      <a:gd name="connsiteX5" fmla="*/ 259681 w 272381"/>
                      <a:gd name="connsiteY5" fmla="*/ 195324 h 254963"/>
                      <a:gd name="connsiteX6" fmla="*/ 125128 w 272381"/>
                      <a:gd name="connsiteY6" fmla="*/ 254963 h 254963"/>
                      <a:gd name="connsiteX7" fmla="*/ 125128 w 272381"/>
                      <a:gd name="connsiteY7" fmla="*/ 254963 h 254963"/>
                      <a:gd name="connsiteX8" fmla="*/ 0 w 272381"/>
                      <a:gd name="connsiteY8" fmla="*/ 158710 h 254963"/>
                      <a:gd name="connsiteX9" fmla="*/ 0 w 272381"/>
                      <a:gd name="connsiteY9" fmla="*/ 158710 h 254963"/>
                      <a:gd name="connsiteX10" fmla="*/ 57751 w 272381"/>
                      <a:gd name="connsiteY10" fmla="*/ 110584 h 254963"/>
                      <a:gd name="connsiteX0" fmla="*/ 57751 w 279039"/>
                      <a:gd name="connsiteY0" fmla="*/ 110584 h 254963"/>
                      <a:gd name="connsiteX1" fmla="*/ 115503 w 279039"/>
                      <a:gd name="connsiteY1" fmla="*/ 4706 h 254963"/>
                      <a:gd name="connsiteX2" fmla="*/ 230605 w 279039"/>
                      <a:gd name="connsiteY2" fmla="*/ 22470 h 254963"/>
                      <a:gd name="connsiteX3" fmla="*/ 272381 w 279039"/>
                      <a:gd name="connsiteY3" fmla="*/ 104034 h 254963"/>
                      <a:gd name="connsiteX4" fmla="*/ 278731 w 279039"/>
                      <a:gd name="connsiteY4" fmla="*/ 161986 h 254963"/>
                      <a:gd name="connsiteX5" fmla="*/ 259681 w 279039"/>
                      <a:gd name="connsiteY5" fmla="*/ 195324 h 254963"/>
                      <a:gd name="connsiteX6" fmla="*/ 125128 w 279039"/>
                      <a:gd name="connsiteY6" fmla="*/ 254963 h 254963"/>
                      <a:gd name="connsiteX7" fmla="*/ 125128 w 279039"/>
                      <a:gd name="connsiteY7" fmla="*/ 254963 h 254963"/>
                      <a:gd name="connsiteX8" fmla="*/ 0 w 279039"/>
                      <a:gd name="connsiteY8" fmla="*/ 158710 h 254963"/>
                      <a:gd name="connsiteX9" fmla="*/ 0 w 279039"/>
                      <a:gd name="connsiteY9" fmla="*/ 158710 h 254963"/>
                      <a:gd name="connsiteX10" fmla="*/ 57751 w 279039"/>
                      <a:gd name="connsiteY10" fmla="*/ 110584 h 254963"/>
                      <a:gd name="connsiteX0" fmla="*/ 57751 w 284588"/>
                      <a:gd name="connsiteY0" fmla="*/ 110584 h 254963"/>
                      <a:gd name="connsiteX1" fmla="*/ 115503 w 284588"/>
                      <a:gd name="connsiteY1" fmla="*/ 4706 h 254963"/>
                      <a:gd name="connsiteX2" fmla="*/ 230605 w 284588"/>
                      <a:gd name="connsiteY2" fmla="*/ 22470 h 254963"/>
                      <a:gd name="connsiteX3" fmla="*/ 272381 w 284588"/>
                      <a:gd name="connsiteY3" fmla="*/ 104034 h 254963"/>
                      <a:gd name="connsiteX4" fmla="*/ 278731 w 284588"/>
                      <a:gd name="connsiteY4" fmla="*/ 161986 h 254963"/>
                      <a:gd name="connsiteX5" fmla="*/ 270794 w 284588"/>
                      <a:gd name="connsiteY5" fmla="*/ 222312 h 254963"/>
                      <a:gd name="connsiteX6" fmla="*/ 125128 w 284588"/>
                      <a:gd name="connsiteY6" fmla="*/ 254963 h 254963"/>
                      <a:gd name="connsiteX7" fmla="*/ 125128 w 284588"/>
                      <a:gd name="connsiteY7" fmla="*/ 254963 h 254963"/>
                      <a:gd name="connsiteX8" fmla="*/ 0 w 284588"/>
                      <a:gd name="connsiteY8" fmla="*/ 158710 h 254963"/>
                      <a:gd name="connsiteX9" fmla="*/ 0 w 284588"/>
                      <a:gd name="connsiteY9" fmla="*/ 158710 h 254963"/>
                      <a:gd name="connsiteX10" fmla="*/ 57751 w 284588"/>
                      <a:gd name="connsiteY10" fmla="*/ 110584 h 254963"/>
                      <a:gd name="connsiteX0" fmla="*/ 57751 w 284588"/>
                      <a:gd name="connsiteY0" fmla="*/ 110584 h 269251"/>
                      <a:gd name="connsiteX1" fmla="*/ 115503 w 284588"/>
                      <a:gd name="connsiteY1" fmla="*/ 4706 h 269251"/>
                      <a:gd name="connsiteX2" fmla="*/ 230605 w 284588"/>
                      <a:gd name="connsiteY2" fmla="*/ 22470 h 269251"/>
                      <a:gd name="connsiteX3" fmla="*/ 272381 w 284588"/>
                      <a:gd name="connsiteY3" fmla="*/ 104034 h 269251"/>
                      <a:gd name="connsiteX4" fmla="*/ 278731 w 284588"/>
                      <a:gd name="connsiteY4" fmla="*/ 161986 h 269251"/>
                      <a:gd name="connsiteX5" fmla="*/ 270794 w 284588"/>
                      <a:gd name="connsiteY5" fmla="*/ 222312 h 269251"/>
                      <a:gd name="connsiteX6" fmla="*/ 125128 w 284588"/>
                      <a:gd name="connsiteY6" fmla="*/ 254963 h 269251"/>
                      <a:gd name="connsiteX7" fmla="*/ 136241 w 284588"/>
                      <a:gd name="connsiteY7" fmla="*/ 269251 h 269251"/>
                      <a:gd name="connsiteX8" fmla="*/ 0 w 284588"/>
                      <a:gd name="connsiteY8" fmla="*/ 158710 h 269251"/>
                      <a:gd name="connsiteX9" fmla="*/ 0 w 284588"/>
                      <a:gd name="connsiteY9" fmla="*/ 158710 h 269251"/>
                      <a:gd name="connsiteX10" fmla="*/ 57751 w 284588"/>
                      <a:gd name="connsiteY10" fmla="*/ 110584 h 269251"/>
                      <a:gd name="connsiteX0" fmla="*/ 57751 w 281308"/>
                      <a:gd name="connsiteY0" fmla="*/ 110584 h 277599"/>
                      <a:gd name="connsiteX1" fmla="*/ 115503 w 281308"/>
                      <a:gd name="connsiteY1" fmla="*/ 4706 h 277599"/>
                      <a:gd name="connsiteX2" fmla="*/ 230605 w 281308"/>
                      <a:gd name="connsiteY2" fmla="*/ 22470 h 277599"/>
                      <a:gd name="connsiteX3" fmla="*/ 272381 w 281308"/>
                      <a:gd name="connsiteY3" fmla="*/ 104034 h 277599"/>
                      <a:gd name="connsiteX4" fmla="*/ 278731 w 281308"/>
                      <a:gd name="connsiteY4" fmla="*/ 161986 h 277599"/>
                      <a:gd name="connsiteX5" fmla="*/ 270794 w 281308"/>
                      <a:gd name="connsiteY5" fmla="*/ 222312 h 277599"/>
                      <a:gd name="connsiteX6" fmla="*/ 172753 w 281308"/>
                      <a:gd name="connsiteY6" fmla="*/ 264488 h 277599"/>
                      <a:gd name="connsiteX7" fmla="*/ 136241 w 281308"/>
                      <a:gd name="connsiteY7" fmla="*/ 269251 h 277599"/>
                      <a:gd name="connsiteX8" fmla="*/ 0 w 281308"/>
                      <a:gd name="connsiteY8" fmla="*/ 158710 h 277599"/>
                      <a:gd name="connsiteX9" fmla="*/ 0 w 281308"/>
                      <a:gd name="connsiteY9" fmla="*/ 158710 h 277599"/>
                      <a:gd name="connsiteX10" fmla="*/ 57751 w 281308"/>
                      <a:gd name="connsiteY10" fmla="*/ 110584 h 277599"/>
                      <a:gd name="connsiteX0" fmla="*/ 57751 w 281308"/>
                      <a:gd name="connsiteY0" fmla="*/ 110584 h 270168"/>
                      <a:gd name="connsiteX1" fmla="*/ 115503 w 281308"/>
                      <a:gd name="connsiteY1" fmla="*/ 4706 h 270168"/>
                      <a:gd name="connsiteX2" fmla="*/ 230605 w 281308"/>
                      <a:gd name="connsiteY2" fmla="*/ 22470 h 270168"/>
                      <a:gd name="connsiteX3" fmla="*/ 272381 w 281308"/>
                      <a:gd name="connsiteY3" fmla="*/ 104034 h 270168"/>
                      <a:gd name="connsiteX4" fmla="*/ 278731 w 281308"/>
                      <a:gd name="connsiteY4" fmla="*/ 161986 h 270168"/>
                      <a:gd name="connsiteX5" fmla="*/ 270794 w 281308"/>
                      <a:gd name="connsiteY5" fmla="*/ 222312 h 270168"/>
                      <a:gd name="connsiteX6" fmla="*/ 172753 w 281308"/>
                      <a:gd name="connsiteY6" fmla="*/ 264488 h 270168"/>
                      <a:gd name="connsiteX7" fmla="*/ 94966 w 281308"/>
                      <a:gd name="connsiteY7" fmla="*/ 258139 h 270168"/>
                      <a:gd name="connsiteX8" fmla="*/ 0 w 281308"/>
                      <a:gd name="connsiteY8" fmla="*/ 158710 h 270168"/>
                      <a:gd name="connsiteX9" fmla="*/ 0 w 281308"/>
                      <a:gd name="connsiteY9" fmla="*/ 158710 h 270168"/>
                      <a:gd name="connsiteX10" fmla="*/ 57751 w 281308"/>
                      <a:gd name="connsiteY10" fmla="*/ 110584 h 270168"/>
                      <a:gd name="connsiteX0" fmla="*/ 57751 w 283211"/>
                      <a:gd name="connsiteY0" fmla="*/ 110584 h 270168"/>
                      <a:gd name="connsiteX1" fmla="*/ 115503 w 283211"/>
                      <a:gd name="connsiteY1" fmla="*/ 4706 h 270168"/>
                      <a:gd name="connsiteX2" fmla="*/ 230605 w 283211"/>
                      <a:gd name="connsiteY2" fmla="*/ 22470 h 270168"/>
                      <a:gd name="connsiteX3" fmla="*/ 272381 w 283211"/>
                      <a:gd name="connsiteY3" fmla="*/ 104034 h 270168"/>
                      <a:gd name="connsiteX4" fmla="*/ 278731 w 283211"/>
                      <a:gd name="connsiteY4" fmla="*/ 161986 h 270168"/>
                      <a:gd name="connsiteX5" fmla="*/ 270794 w 283211"/>
                      <a:gd name="connsiteY5" fmla="*/ 222312 h 270168"/>
                      <a:gd name="connsiteX6" fmla="*/ 172753 w 283211"/>
                      <a:gd name="connsiteY6" fmla="*/ 264488 h 270168"/>
                      <a:gd name="connsiteX7" fmla="*/ 94966 w 283211"/>
                      <a:gd name="connsiteY7" fmla="*/ 258139 h 270168"/>
                      <a:gd name="connsiteX8" fmla="*/ 0 w 283211"/>
                      <a:gd name="connsiteY8" fmla="*/ 158710 h 270168"/>
                      <a:gd name="connsiteX9" fmla="*/ 0 w 283211"/>
                      <a:gd name="connsiteY9" fmla="*/ 158710 h 270168"/>
                      <a:gd name="connsiteX10" fmla="*/ 57751 w 283211"/>
                      <a:gd name="connsiteY10" fmla="*/ 110584 h 270168"/>
                      <a:gd name="connsiteX0" fmla="*/ 57751 w 291431"/>
                      <a:gd name="connsiteY0" fmla="*/ 110584 h 270168"/>
                      <a:gd name="connsiteX1" fmla="*/ 115503 w 291431"/>
                      <a:gd name="connsiteY1" fmla="*/ 4706 h 270168"/>
                      <a:gd name="connsiteX2" fmla="*/ 230605 w 291431"/>
                      <a:gd name="connsiteY2" fmla="*/ 22470 h 270168"/>
                      <a:gd name="connsiteX3" fmla="*/ 291431 w 291431"/>
                      <a:gd name="connsiteY3" fmla="*/ 104034 h 270168"/>
                      <a:gd name="connsiteX4" fmla="*/ 278731 w 291431"/>
                      <a:gd name="connsiteY4" fmla="*/ 161986 h 270168"/>
                      <a:gd name="connsiteX5" fmla="*/ 270794 w 291431"/>
                      <a:gd name="connsiteY5" fmla="*/ 222312 h 270168"/>
                      <a:gd name="connsiteX6" fmla="*/ 172753 w 291431"/>
                      <a:gd name="connsiteY6" fmla="*/ 264488 h 270168"/>
                      <a:gd name="connsiteX7" fmla="*/ 94966 w 291431"/>
                      <a:gd name="connsiteY7" fmla="*/ 258139 h 270168"/>
                      <a:gd name="connsiteX8" fmla="*/ 0 w 291431"/>
                      <a:gd name="connsiteY8" fmla="*/ 158710 h 270168"/>
                      <a:gd name="connsiteX9" fmla="*/ 0 w 291431"/>
                      <a:gd name="connsiteY9" fmla="*/ 158710 h 270168"/>
                      <a:gd name="connsiteX10" fmla="*/ 57751 w 291431"/>
                      <a:gd name="connsiteY10" fmla="*/ 110584 h 270168"/>
                      <a:gd name="connsiteX0" fmla="*/ 57751 w 291431"/>
                      <a:gd name="connsiteY0" fmla="*/ 110584 h 270168"/>
                      <a:gd name="connsiteX1" fmla="*/ 115503 w 291431"/>
                      <a:gd name="connsiteY1" fmla="*/ 4706 h 270168"/>
                      <a:gd name="connsiteX2" fmla="*/ 230605 w 291431"/>
                      <a:gd name="connsiteY2" fmla="*/ 22470 h 270168"/>
                      <a:gd name="connsiteX3" fmla="*/ 291431 w 291431"/>
                      <a:gd name="connsiteY3" fmla="*/ 104034 h 270168"/>
                      <a:gd name="connsiteX4" fmla="*/ 278731 w 291431"/>
                      <a:gd name="connsiteY4" fmla="*/ 161986 h 270168"/>
                      <a:gd name="connsiteX5" fmla="*/ 270794 w 291431"/>
                      <a:gd name="connsiteY5" fmla="*/ 222312 h 270168"/>
                      <a:gd name="connsiteX6" fmla="*/ 172753 w 291431"/>
                      <a:gd name="connsiteY6" fmla="*/ 264488 h 270168"/>
                      <a:gd name="connsiteX7" fmla="*/ 94966 w 291431"/>
                      <a:gd name="connsiteY7" fmla="*/ 258139 h 270168"/>
                      <a:gd name="connsiteX8" fmla="*/ 0 w 291431"/>
                      <a:gd name="connsiteY8" fmla="*/ 158710 h 270168"/>
                      <a:gd name="connsiteX9" fmla="*/ 0 w 291431"/>
                      <a:gd name="connsiteY9" fmla="*/ 158710 h 270168"/>
                      <a:gd name="connsiteX10" fmla="*/ 57751 w 291431"/>
                      <a:gd name="connsiteY10" fmla="*/ 110584 h 270168"/>
                      <a:gd name="connsiteX0" fmla="*/ 57751 w 307547"/>
                      <a:gd name="connsiteY0" fmla="*/ 110584 h 270168"/>
                      <a:gd name="connsiteX1" fmla="*/ 115503 w 307547"/>
                      <a:gd name="connsiteY1" fmla="*/ 4706 h 270168"/>
                      <a:gd name="connsiteX2" fmla="*/ 230605 w 307547"/>
                      <a:gd name="connsiteY2" fmla="*/ 22470 h 270168"/>
                      <a:gd name="connsiteX3" fmla="*/ 291431 w 307547"/>
                      <a:gd name="connsiteY3" fmla="*/ 104034 h 270168"/>
                      <a:gd name="connsiteX4" fmla="*/ 307306 w 307547"/>
                      <a:gd name="connsiteY4" fmla="*/ 165161 h 270168"/>
                      <a:gd name="connsiteX5" fmla="*/ 270794 w 307547"/>
                      <a:gd name="connsiteY5" fmla="*/ 222312 h 270168"/>
                      <a:gd name="connsiteX6" fmla="*/ 172753 w 307547"/>
                      <a:gd name="connsiteY6" fmla="*/ 264488 h 270168"/>
                      <a:gd name="connsiteX7" fmla="*/ 94966 w 307547"/>
                      <a:gd name="connsiteY7" fmla="*/ 258139 h 270168"/>
                      <a:gd name="connsiteX8" fmla="*/ 0 w 307547"/>
                      <a:gd name="connsiteY8" fmla="*/ 158710 h 270168"/>
                      <a:gd name="connsiteX9" fmla="*/ 0 w 307547"/>
                      <a:gd name="connsiteY9" fmla="*/ 158710 h 270168"/>
                      <a:gd name="connsiteX10" fmla="*/ 57751 w 307547"/>
                      <a:gd name="connsiteY10" fmla="*/ 110584 h 270168"/>
                      <a:gd name="connsiteX0" fmla="*/ 57751 w 307577"/>
                      <a:gd name="connsiteY0" fmla="*/ 110584 h 270168"/>
                      <a:gd name="connsiteX1" fmla="*/ 115503 w 307577"/>
                      <a:gd name="connsiteY1" fmla="*/ 4706 h 270168"/>
                      <a:gd name="connsiteX2" fmla="*/ 230605 w 307577"/>
                      <a:gd name="connsiteY2" fmla="*/ 22470 h 270168"/>
                      <a:gd name="connsiteX3" fmla="*/ 291431 w 307577"/>
                      <a:gd name="connsiteY3" fmla="*/ 104034 h 270168"/>
                      <a:gd name="connsiteX4" fmla="*/ 307306 w 307577"/>
                      <a:gd name="connsiteY4" fmla="*/ 165161 h 270168"/>
                      <a:gd name="connsiteX5" fmla="*/ 270794 w 307577"/>
                      <a:gd name="connsiteY5" fmla="*/ 222312 h 270168"/>
                      <a:gd name="connsiteX6" fmla="*/ 172753 w 307577"/>
                      <a:gd name="connsiteY6" fmla="*/ 264488 h 270168"/>
                      <a:gd name="connsiteX7" fmla="*/ 94966 w 307577"/>
                      <a:gd name="connsiteY7" fmla="*/ 258139 h 270168"/>
                      <a:gd name="connsiteX8" fmla="*/ 0 w 307577"/>
                      <a:gd name="connsiteY8" fmla="*/ 158710 h 270168"/>
                      <a:gd name="connsiteX9" fmla="*/ 0 w 307577"/>
                      <a:gd name="connsiteY9" fmla="*/ 158710 h 270168"/>
                      <a:gd name="connsiteX10" fmla="*/ 57751 w 307577"/>
                      <a:gd name="connsiteY10" fmla="*/ 110584 h 270168"/>
                      <a:gd name="connsiteX0" fmla="*/ 57751 w 307577"/>
                      <a:gd name="connsiteY0" fmla="*/ 110584 h 270168"/>
                      <a:gd name="connsiteX1" fmla="*/ 115503 w 307577"/>
                      <a:gd name="connsiteY1" fmla="*/ 4706 h 270168"/>
                      <a:gd name="connsiteX2" fmla="*/ 230605 w 307577"/>
                      <a:gd name="connsiteY2" fmla="*/ 22470 h 270168"/>
                      <a:gd name="connsiteX3" fmla="*/ 291431 w 307577"/>
                      <a:gd name="connsiteY3" fmla="*/ 104034 h 270168"/>
                      <a:gd name="connsiteX4" fmla="*/ 307306 w 307577"/>
                      <a:gd name="connsiteY4" fmla="*/ 165161 h 270168"/>
                      <a:gd name="connsiteX5" fmla="*/ 270794 w 307577"/>
                      <a:gd name="connsiteY5" fmla="*/ 222312 h 270168"/>
                      <a:gd name="connsiteX6" fmla="*/ 172753 w 307577"/>
                      <a:gd name="connsiteY6" fmla="*/ 264488 h 270168"/>
                      <a:gd name="connsiteX7" fmla="*/ 94966 w 307577"/>
                      <a:gd name="connsiteY7" fmla="*/ 258139 h 270168"/>
                      <a:gd name="connsiteX8" fmla="*/ 0 w 307577"/>
                      <a:gd name="connsiteY8" fmla="*/ 158710 h 270168"/>
                      <a:gd name="connsiteX9" fmla="*/ 0 w 307577"/>
                      <a:gd name="connsiteY9" fmla="*/ 158710 h 270168"/>
                      <a:gd name="connsiteX10" fmla="*/ 57751 w 307577"/>
                      <a:gd name="connsiteY10" fmla="*/ 110584 h 270168"/>
                      <a:gd name="connsiteX0" fmla="*/ 57751 w 301327"/>
                      <a:gd name="connsiteY0" fmla="*/ 110584 h 270168"/>
                      <a:gd name="connsiteX1" fmla="*/ 115503 w 301327"/>
                      <a:gd name="connsiteY1" fmla="*/ 4706 h 270168"/>
                      <a:gd name="connsiteX2" fmla="*/ 230605 w 301327"/>
                      <a:gd name="connsiteY2" fmla="*/ 22470 h 270168"/>
                      <a:gd name="connsiteX3" fmla="*/ 291431 w 301327"/>
                      <a:gd name="connsiteY3" fmla="*/ 104034 h 270168"/>
                      <a:gd name="connsiteX4" fmla="*/ 300956 w 301327"/>
                      <a:gd name="connsiteY4" fmla="*/ 165161 h 270168"/>
                      <a:gd name="connsiteX5" fmla="*/ 270794 w 301327"/>
                      <a:gd name="connsiteY5" fmla="*/ 222312 h 270168"/>
                      <a:gd name="connsiteX6" fmla="*/ 172753 w 301327"/>
                      <a:gd name="connsiteY6" fmla="*/ 264488 h 270168"/>
                      <a:gd name="connsiteX7" fmla="*/ 94966 w 301327"/>
                      <a:gd name="connsiteY7" fmla="*/ 258139 h 270168"/>
                      <a:gd name="connsiteX8" fmla="*/ 0 w 301327"/>
                      <a:gd name="connsiteY8" fmla="*/ 158710 h 270168"/>
                      <a:gd name="connsiteX9" fmla="*/ 0 w 301327"/>
                      <a:gd name="connsiteY9" fmla="*/ 158710 h 270168"/>
                      <a:gd name="connsiteX10" fmla="*/ 57751 w 301327"/>
                      <a:gd name="connsiteY10" fmla="*/ 110584 h 270168"/>
                      <a:gd name="connsiteX0" fmla="*/ 57751 w 295178"/>
                      <a:gd name="connsiteY0" fmla="*/ 110584 h 270168"/>
                      <a:gd name="connsiteX1" fmla="*/ 115503 w 295178"/>
                      <a:gd name="connsiteY1" fmla="*/ 4706 h 270168"/>
                      <a:gd name="connsiteX2" fmla="*/ 230605 w 295178"/>
                      <a:gd name="connsiteY2" fmla="*/ 22470 h 270168"/>
                      <a:gd name="connsiteX3" fmla="*/ 291431 w 295178"/>
                      <a:gd name="connsiteY3" fmla="*/ 104034 h 270168"/>
                      <a:gd name="connsiteX4" fmla="*/ 294606 w 295178"/>
                      <a:gd name="connsiteY4" fmla="*/ 171511 h 270168"/>
                      <a:gd name="connsiteX5" fmla="*/ 270794 w 295178"/>
                      <a:gd name="connsiteY5" fmla="*/ 222312 h 270168"/>
                      <a:gd name="connsiteX6" fmla="*/ 172753 w 295178"/>
                      <a:gd name="connsiteY6" fmla="*/ 264488 h 270168"/>
                      <a:gd name="connsiteX7" fmla="*/ 94966 w 295178"/>
                      <a:gd name="connsiteY7" fmla="*/ 258139 h 270168"/>
                      <a:gd name="connsiteX8" fmla="*/ 0 w 295178"/>
                      <a:gd name="connsiteY8" fmla="*/ 158710 h 270168"/>
                      <a:gd name="connsiteX9" fmla="*/ 0 w 295178"/>
                      <a:gd name="connsiteY9" fmla="*/ 158710 h 270168"/>
                      <a:gd name="connsiteX10" fmla="*/ 57751 w 295178"/>
                      <a:gd name="connsiteY10" fmla="*/ 110584 h 270168"/>
                      <a:gd name="connsiteX0" fmla="*/ 35526 w 295178"/>
                      <a:gd name="connsiteY0" fmla="*/ 55021 h 270168"/>
                      <a:gd name="connsiteX1" fmla="*/ 115503 w 295178"/>
                      <a:gd name="connsiteY1" fmla="*/ 4706 h 270168"/>
                      <a:gd name="connsiteX2" fmla="*/ 230605 w 295178"/>
                      <a:gd name="connsiteY2" fmla="*/ 22470 h 270168"/>
                      <a:gd name="connsiteX3" fmla="*/ 291431 w 295178"/>
                      <a:gd name="connsiteY3" fmla="*/ 104034 h 270168"/>
                      <a:gd name="connsiteX4" fmla="*/ 294606 w 295178"/>
                      <a:gd name="connsiteY4" fmla="*/ 171511 h 270168"/>
                      <a:gd name="connsiteX5" fmla="*/ 270794 w 295178"/>
                      <a:gd name="connsiteY5" fmla="*/ 222312 h 270168"/>
                      <a:gd name="connsiteX6" fmla="*/ 172753 w 295178"/>
                      <a:gd name="connsiteY6" fmla="*/ 264488 h 270168"/>
                      <a:gd name="connsiteX7" fmla="*/ 94966 w 295178"/>
                      <a:gd name="connsiteY7" fmla="*/ 258139 h 270168"/>
                      <a:gd name="connsiteX8" fmla="*/ 0 w 295178"/>
                      <a:gd name="connsiteY8" fmla="*/ 158710 h 270168"/>
                      <a:gd name="connsiteX9" fmla="*/ 0 w 295178"/>
                      <a:gd name="connsiteY9" fmla="*/ 158710 h 270168"/>
                      <a:gd name="connsiteX10" fmla="*/ 35526 w 295178"/>
                      <a:gd name="connsiteY10" fmla="*/ 55021 h 270168"/>
                      <a:gd name="connsiteX0" fmla="*/ 35526 w 295178"/>
                      <a:gd name="connsiteY0" fmla="*/ 55021 h 270168"/>
                      <a:gd name="connsiteX1" fmla="*/ 115503 w 295178"/>
                      <a:gd name="connsiteY1" fmla="*/ 4706 h 270168"/>
                      <a:gd name="connsiteX2" fmla="*/ 230605 w 295178"/>
                      <a:gd name="connsiteY2" fmla="*/ 22470 h 270168"/>
                      <a:gd name="connsiteX3" fmla="*/ 291431 w 295178"/>
                      <a:gd name="connsiteY3" fmla="*/ 104034 h 270168"/>
                      <a:gd name="connsiteX4" fmla="*/ 294606 w 295178"/>
                      <a:gd name="connsiteY4" fmla="*/ 171511 h 270168"/>
                      <a:gd name="connsiteX5" fmla="*/ 270794 w 295178"/>
                      <a:gd name="connsiteY5" fmla="*/ 222312 h 270168"/>
                      <a:gd name="connsiteX6" fmla="*/ 172753 w 295178"/>
                      <a:gd name="connsiteY6" fmla="*/ 264488 h 270168"/>
                      <a:gd name="connsiteX7" fmla="*/ 94966 w 295178"/>
                      <a:gd name="connsiteY7" fmla="*/ 258139 h 270168"/>
                      <a:gd name="connsiteX8" fmla="*/ 0 w 295178"/>
                      <a:gd name="connsiteY8" fmla="*/ 158710 h 270168"/>
                      <a:gd name="connsiteX9" fmla="*/ 0 w 295178"/>
                      <a:gd name="connsiteY9" fmla="*/ 158710 h 270168"/>
                      <a:gd name="connsiteX10" fmla="*/ 35526 w 295178"/>
                      <a:gd name="connsiteY10" fmla="*/ 55021 h 270168"/>
                      <a:gd name="connsiteX0" fmla="*/ 35526 w 295178"/>
                      <a:gd name="connsiteY0" fmla="*/ 55021 h 270168"/>
                      <a:gd name="connsiteX1" fmla="*/ 115503 w 295178"/>
                      <a:gd name="connsiteY1" fmla="*/ 4706 h 270168"/>
                      <a:gd name="connsiteX2" fmla="*/ 230605 w 295178"/>
                      <a:gd name="connsiteY2" fmla="*/ 22470 h 270168"/>
                      <a:gd name="connsiteX3" fmla="*/ 291431 w 295178"/>
                      <a:gd name="connsiteY3" fmla="*/ 104034 h 270168"/>
                      <a:gd name="connsiteX4" fmla="*/ 294606 w 295178"/>
                      <a:gd name="connsiteY4" fmla="*/ 171511 h 270168"/>
                      <a:gd name="connsiteX5" fmla="*/ 270794 w 295178"/>
                      <a:gd name="connsiteY5" fmla="*/ 222312 h 270168"/>
                      <a:gd name="connsiteX6" fmla="*/ 172753 w 295178"/>
                      <a:gd name="connsiteY6" fmla="*/ 264488 h 270168"/>
                      <a:gd name="connsiteX7" fmla="*/ 94966 w 295178"/>
                      <a:gd name="connsiteY7" fmla="*/ 258139 h 270168"/>
                      <a:gd name="connsiteX8" fmla="*/ 0 w 295178"/>
                      <a:gd name="connsiteY8" fmla="*/ 158710 h 270168"/>
                      <a:gd name="connsiteX9" fmla="*/ 12700 w 295178"/>
                      <a:gd name="connsiteY9" fmla="*/ 192047 h 270168"/>
                      <a:gd name="connsiteX10" fmla="*/ 35526 w 295178"/>
                      <a:gd name="connsiteY10" fmla="*/ 55021 h 270168"/>
                      <a:gd name="connsiteX0" fmla="*/ 22826 w 282478"/>
                      <a:gd name="connsiteY0" fmla="*/ 55021 h 268233"/>
                      <a:gd name="connsiteX1" fmla="*/ 102803 w 282478"/>
                      <a:gd name="connsiteY1" fmla="*/ 4706 h 268233"/>
                      <a:gd name="connsiteX2" fmla="*/ 217905 w 282478"/>
                      <a:gd name="connsiteY2" fmla="*/ 22470 h 268233"/>
                      <a:gd name="connsiteX3" fmla="*/ 278731 w 282478"/>
                      <a:gd name="connsiteY3" fmla="*/ 104034 h 268233"/>
                      <a:gd name="connsiteX4" fmla="*/ 281906 w 282478"/>
                      <a:gd name="connsiteY4" fmla="*/ 171511 h 268233"/>
                      <a:gd name="connsiteX5" fmla="*/ 258094 w 282478"/>
                      <a:gd name="connsiteY5" fmla="*/ 222312 h 268233"/>
                      <a:gd name="connsiteX6" fmla="*/ 160053 w 282478"/>
                      <a:gd name="connsiteY6" fmla="*/ 264488 h 268233"/>
                      <a:gd name="connsiteX7" fmla="*/ 82266 w 282478"/>
                      <a:gd name="connsiteY7" fmla="*/ 258139 h 268233"/>
                      <a:gd name="connsiteX8" fmla="*/ 23813 w 282478"/>
                      <a:gd name="connsiteY8" fmla="*/ 193635 h 268233"/>
                      <a:gd name="connsiteX9" fmla="*/ 0 w 282478"/>
                      <a:gd name="connsiteY9" fmla="*/ 192047 h 268233"/>
                      <a:gd name="connsiteX10" fmla="*/ 22826 w 282478"/>
                      <a:gd name="connsiteY10" fmla="*/ 55021 h 268233"/>
                      <a:gd name="connsiteX0" fmla="*/ 32351 w 292003"/>
                      <a:gd name="connsiteY0" fmla="*/ 55021 h 268233"/>
                      <a:gd name="connsiteX1" fmla="*/ 112328 w 292003"/>
                      <a:gd name="connsiteY1" fmla="*/ 4706 h 268233"/>
                      <a:gd name="connsiteX2" fmla="*/ 227430 w 292003"/>
                      <a:gd name="connsiteY2" fmla="*/ 22470 h 268233"/>
                      <a:gd name="connsiteX3" fmla="*/ 288256 w 292003"/>
                      <a:gd name="connsiteY3" fmla="*/ 104034 h 268233"/>
                      <a:gd name="connsiteX4" fmla="*/ 291431 w 292003"/>
                      <a:gd name="connsiteY4" fmla="*/ 171511 h 268233"/>
                      <a:gd name="connsiteX5" fmla="*/ 267619 w 292003"/>
                      <a:gd name="connsiteY5" fmla="*/ 222312 h 268233"/>
                      <a:gd name="connsiteX6" fmla="*/ 169578 w 292003"/>
                      <a:gd name="connsiteY6" fmla="*/ 264488 h 268233"/>
                      <a:gd name="connsiteX7" fmla="*/ 91791 w 292003"/>
                      <a:gd name="connsiteY7" fmla="*/ 258139 h 268233"/>
                      <a:gd name="connsiteX8" fmla="*/ 33338 w 292003"/>
                      <a:gd name="connsiteY8" fmla="*/ 193635 h 268233"/>
                      <a:gd name="connsiteX9" fmla="*/ 0 w 292003"/>
                      <a:gd name="connsiteY9" fmla="*/ 138072 h 268233"/>
                      <a:gd name="connsiteX10" fmla="*/ 32351 w 292003"/>
                      <a:gd name="connsiteY10" fmla="*/ 55021 h 268233"/>
                      <a:gd name="connsiteX0" fmla="*/ 32351 w 292003"/>
                      <a:gd name="connsiteY0" fmla="*/ 55021 h 268233"/>
                      <a:gd name="connsiteX1" fmla="*/ 112328 w 292003"/>
                      <a:gd name="connsiteY1" fmla="*/ 4706 h 268233"/>
                      <a:gd name="connsiteX2" fmla="*/ 227430 w 292003"/>
                      <a:gd name="connsiteY2" fmla="*/ 22470 h 268233"/>
                      <a:gd name="connsiteX3" fmla="*/ 288256 w 292003"/>
                      <a:gd name="connsiteY3" fmla="*/ 104034 h 268233"/>
                      <a:gd name="connsiteX4" fmla="*/ 291431 w 292003"/>
                      <a:gd name="connsiteY4" fmla="*/ 171511 h 268233"/>
                      <a:gd name="connsiteX5" fmla="*/ 267619 w 292003"/>
                      <a:gd name="connsiteY5" fmla="*/ 222312 h 268233"/>
                      <a:gd name="connsiteX6" fmla="*/ 169578 w 292003"/>
                      <a:gd name="connsiteY6" fmla="*/ 264488 h 268233"/>
                      <a:gd name="connsiteX7" fmla="*/ 91791 w 292003"/>
                      <a:gd name="connsiteY7" fmla="*/ 258139 h 268233"/>
                      <a:gd name="connsiteX8" fmla="*/ 33338 w 292003"/>
                      <a:gd name="connsiteY8" fmla="*/ 193635 h 268233"/>
                      <a:gd name="connsiteX9" fmla="*/ 0 w 292003"/>
                      <a:gd name="connsiteY9" fmla="*/ 138072 h 268233"/>
                      <a:gd name="connsiteX10" fmla="*/ 32351 w 292003"/>
                      <a:gd name="connsiteY10" fmla="*/ 55021 h 268233"/>
                      <a:gd name="connsiteX0" fmla="*/ 32351 w 292003"/>
                      <a:gd name="connsiteY0" fmla="*/ 55021 h 268233"/>
                      <a:gd name="connsiteX1" fmla="*/ 112328 w 292003"/>
                      <a:gd name="connsiteY1" fmla="*/ 4706 h 268233"/>
                      <a:gd name="connsiteX2" fmla="*/ 227430 w 292003"/>
                      <a:gd name="connsiteY2" fmla="*/ 22470 h 268233"/>
                      <a:gd name="connsiteX3" fmla="*/ 288256 w 292003"/>
                      <a:gd name="connsiteY3" fmla="*/ 104034 h 268233"/>
                      <a:gd name="connsiteX4" fmla="*/ 291431 w 292003"/>
                      <a:gd name="connsiteY4" fmla="*/ 171511 h 268233"/>
                      <a:gd name="connsiteX5" fmla="*/ 267619 w 292003"/>
                      <a:gd name="connsiteY5" fmla="*/ 222312 h 268233"/>
                      <a:gd name="connsiteX6" fmla="*/ 169578 w 292003"/>
                      <a:gd name="connsiteY6" fmla="*/ 264488 h 268233"/>
                      <a:gd name="connsiteX7" fmla="*/ 91791 w 292003"/>
                      <a:gd name="connsiteY7" fmla="*/ 258139 h 268233"/>
                      <a:gd name="connsiteX8" fmla="*/ 33338 w 292003"/>
                      <a:gd name="connsiteY8" fmla="*/ 193635 h 268233"/>
                      <a:gd name="connsiteX9" fmla="*/ 0 w 292003"/>
                      <a:gd name="connsiteY9" fmla="*/ 138072 h 268233"/>
                      <a:gd name="connsiteX10" fmla="*/ 32351 w 292003"/>
                      <a:gd name="connsiteY10" fmla="*/ 55021 h 268233"/>
                      <a:gd name="connsiteX0" fmla="*/ 32351 w 292003"/>
                      <a:gd name="connsiteY0" fmla="*/ 55021 h 267298"/>
                      <a:gd name="connsiteX1" fmla="*/ 112328 w 292003"/>
                      <a:gd name="connsiteY1" fmla="*/ 4706 h 267298"/>
                      <a:gd name="connsiteX2" fmla="*/ 227430 w 292003"/>
                      <a:gd name="connsiteY2" fmla="*/ 22470 h 267298"/>
                      <a:gd name="connsiteX3" fmla="*/ 288256 w 292003"/>
                      <a:gd name="connsiteY3" fmla="*/ 104034 h 267298"/>
                      <a:gd name="connsiteX4" fmla="*/ 291431 w 292003"/>
                      <a:gd name="connsiteY4" fmla="*/ 171511 h 267298"/>
                      <a:gd name="connsiteX5" fmla="*/ 267619 w 292003"/>
                      <a:gd name="connsiteY5" fmla="*/ 222312 h 267298"/>
                      <a:gd name="connsiteX6" fmla="*/ 169578 w 292003"/>
                      <a:gd name="connsiteY6" fmla="*/ 264488 h 267298"/>
                      <a:gd name="connsiteX7" fmla="*/ 91791 w 292003"/>
                      <a:gd name="connsiteY7" fmla="*/ 258139 h 267298"/>
                      <a:gd name="connsiteX8" fmla="*/ 23813 w 292003"/>
                      <a:gd name="connsiteY8" fmla="*/ 215860 h 267298"/>
                      <a:gd name="connsiteX9" fmla="*/ 0 w 292003"/>
                      <a:gd name="connsiteY9" fmla="*/ 138072 h 267298"/>
                      <a:gd name="connsiteX10" fmla="*/ 32351 w 292003"/>
                      <a:gd name="connsiteY10" fmla="*/ 55021 h 267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2003" h="267298">
                        <a:moveTo>
                          <a:pt x="32351" y="55021"/>
                        </a:moveTo>
                        <a:cubicBezTo>
                          <a:pt x="59539" y="19728"/>
                          <a:pt x="70852" y="22536"/>
                          <a:pt x="112328" y="4706"/>
                        </a:cubicBezTo>
                        <a:cubicBezTo>
                          <a:pt x="149108" y="-1544"/>
                          <a:pt x="212875" y="-6205"/>
                          <a:pt x="227430" y="22470"/>
                        </a:cubicBezTo>
                        <a:cubicBezTo>
                          <a:pt x="241355" y="49658"/>
                          <a:pt x="285444" y="59383"/>
                          <a:pt x="288256" y="104034"/>
                        </a:cubicBezTo>
                        <a:cubicBezTo>
                          <a:pt x="296722" y="152455"/>
                          <a:pt x="286933" y="137510"/>
                          <a:pt x="291431" y="171511"/>
                        </a:cubicBezTo>
                        <a:cubicBezTo>
                          <a:pt x="294055" y="191349"/>
                          <a:pt x="287928" y="206816"/>
                          <a:pt x="267619" y="222312"/>
                        </a:cubicBezTo>
                        <a:cubicBezTo>
                          <a:pt x="247310" y="237808"/>
                          <a:pt x="198883" y="258517"/>
                          <a:pt x="169578" y="264488"/>
                        </a:cubicBezTo>
                        <a:cubicBezTo>
                          <a:pt x="140273" y="270459"/>
                          <a:pt x="116085" y="266244"/>
                          <a:pt x="91791" y="258139"/>
                        </a:cubicBezTo>
                        <a:cubicBezTo>
                          <a:pt x="67497" y="250034"/>
                          <a:pt x="69227" y="252707"/>
                          <a:pt x="23813" y="215860"/>
                        </a:cubicBezTo>
                        <a:cubicBezTo>
                          <a:pt x="12700" y="197339"/>
                          <a:pt x="1" y="170880"/>
                          <a:pt x="0" y="138072"/>
                        </a:cubicBezTo>
                        <a:cubicBezTo>
                          <a:pt x="2847" y="100863"/>
                          <a:pt x="21567" y="82705"/>
                          <a:pt x="32351" y="5502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rgbClr val="7A7C95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665" name="Group 664"/>
              <p:cNvGrpSpPr/>
              <p:nvPr/>
            </p:nvGrpSpPr>
            <p:grpSpPr>
              <a:xfrm>
                <a:off x="2431864" y="4486275"/>
                <a:ext cx="1257388" cy="268192"/>
                <a:chOff x="2431864" y="4241949"/>
                <a:chExt cx="1257388" cy="268192"/>
              </a:xfrm>
            </p:grpSpPr>
            <p:sp>
              <p:nvSpPr>
                <p:cNvPr id="666" name="Freeform 665"/>
                <p:cNvSpPr/>
                <p:nvPr/>
              </p:nvSpPr>
              <p:spPr>
                <a:xfrm>
                  <a:off x="2431864" y="4249514"/>
                  <a:ext cx="1257388" cy="230483"/>
                </a:xfrm>
                <a:custGeom>
                  <a:avLst/>
                  <a:gdLst>
                    <a:gd name="connsiteX0" fmla="*/ 0 w 1607419"/>
                    <a:gd name="connsiteY0" fmla="*/ 0 h 211756"/>
                    <a:gd name="connsiteX1" fmla="*/ 1568918 w 1607419"/>
                    <a:gd name="connsiteY1" fmla="*/ 0 h 211756"/>
                    <a:gd name="connsiteX2" fmla="*/ 1607419 w 1607419"/>
                    <a:gd name="connsiteY2" fmla="*/ 125129 h 211756"/>
                    <a:gd name="connsiteX3" fmla="*/ 962527 w 1607419"/>
                    <a:gd name="connsiteY3" fmla="*/ 211756 h 211756"/>
                    <a:gd name="connsiteX4" fmla="*/ 529390 w 1607419"/>
                    <a:gd name="connsiteY4" fmla="*/ 211756 h 211756"/>
                    <a:gd name="connsiteX5" fmla="*/ 0 w 1607419"/>
                    <a:gd name="connsiteY5" fmla="*/ 125129 h 211756"/>
                    <a:gd name="connsiteX6" fmla="*/ 0 w 1607419"/>
                    <a:gd name="connsiteY6" fmla="*/ 0 h 211756"/>
                    <a:gd name="connsiteX0" fmla="*/ 6350 w 1607419"/>
                    <a:gd name="connsiteY0" fmla="*/ 0 h 233981"/>
                    <a:gd name="connsiteX1" fmla="*/ 1568918 w 1607419"/>
                    <a:gd name="connsiteY1" fmla="*/ 22225 h 233981"/>
                    <a:gd name="connsiteX2" fmla="*/ 1607419 w 1607419"/>
                    <a:gd name="connsiteY2" fmla="*/ 147354 h 233981"/>
                    <a:gd name="connsiteX3" fmla="*/ 962527 w 1607419"/>
                    <a:gd name="connsiteY3" fmla="*/ 233981 h 233981"/>
                    <a:gd name="connsiteX4" fmla="*/ 529390 w 1607419"/>
                    <a:gd name="connsiteY4" fmla="*/ 233981 h 233981"/>
                    <a:gd name="connsiteX5" fmla="*/ 0 w 1607419"/>
                    <a:gd name="connsiteY5" fmla="*/ 147354 h 233981"/>
                    <a:gd name="connsiteX6" fmla="*/ 6350 w 1607419"/>
                    <a:gd name="connsiteY6" fmla="*/ 0 h 233981"/>
                    <a:gd name="connsiteX0" fmla="*/ 9525 w 1610594"/>
                    <a:gd name="connsiteY0" fmla="*/ 0 h 233981"/>
                    <a:gd name="connsiteX1" fmla="*/ 1572093 w 1610594"/>
                    <a:gd name="connsiteY1" fmla="*/ 22225 h 233981"/>
                    <a:gd name="connsiteX2" fmla="*/ 1610594 w 1610594"/>
                    <a:gd name="connsiteY2" fmla="*/ 147354 h 233981"/>
                    <a:gd name="connsiteX3" fmla="*/ 965702 w 1610594"/>
                    <a:gd name="connsiteY3" fmla="*/ 233981 h 233981"/>
                    <a:gd name="connsiteX4" fmla="*/ 532565 w 1610594"/>
                    <a:gd name="connsiteY4" fmla="*/ 233981 h 233981"/>
                    <a:gd name="connsiteX5" fmla="*/ 0 w 1610594"/>
                    <a:gd name="connsiteY5" fmla="*/ 137829 h 233981"/>
                    <a:gd name="connsiteX6" fmla="*/ 9525 w 1610594"/>
                    <a:gd name="connsiteY6" fmla="*/ 0 h 233981"/>
                    <a:gd name="connsiteX0" fmla="*/ 9525 w 1610594"/>
                    <a:gd name="connsiteY0" fmla="*/ 0 h 233981"/>
                    <a:gd name="connsiteX1" fmla="*/ 1572093 w 1610594"/>
                    <a:gd name="connsiteY1" fmla="*/ 22225 h 233981"/>
                    <a:gd name="connsiteX2" fmla="*/ 1610594 w 1610594"/>
                    <a:gd name="connsiteY2" fmla="*/ 147354 h 233981"/>
                    <a:gd name="connsiteX3" fmla="*/ 965702 w 1610594"/>
                    <a:gd name="connsiteY3" fmla="*/ 233981 h 233981"/>
                    <a:gd name="connsiteX4" fmla="*/ 532565 w 1610594"/>
                    <a:gd name="connsiteY4" fmla="*/ 233981 h 233981"/>
                    <a:gd name="connsiteX5" fmla="*/ 0 w 1610594"/>
                    <a:gd name="connsiteY5" fmla="*/ 137829 h 233981"/>
                    <a:gd name="connsiteX6" fmla="*/ 9525 w 1610594"/>
                    <a:gd name="connsiteY6" fmla="*/ 0 h 233981"/>
                    <a:gd name="connsiteX0" fmla="*/ 9525 w 1610594"/>
                    <a:gd name="connsiteY0" fmla="*/ 0 h 233981"/>
                    <a:gd name="connsiteX1" fmla="*/ 1572093 w 1610594"/>
                    <a:gd name="connsiteY1" fmla="*/ 22225 h 233981"/>
                    <a:gd name="connsiteX2" fmla="*/ 1610594 w 1610594"/>
                    <a:gd name="connsiteY2" fmla="*/ 147354 h 233981"/>
                    <a:gd name="connsiteX3" fmla="*/ 965702 w 1610594"/>
                    <a:gd name="connsiteY3" fmla="*/ 233981 h 233981"/>
                    <a:gd name="connsiteX4" fmla="*/ 532565 w 1610594"/>
                    <a:gd name="connsiteY4" fmla="*/ 233981 h 233981"/>
                    <a:gd name="connsiteX5" fmla="*/ 0 w 1610594"/>
                    <a:gd name="connsiteY5" fmla="*/ 137829 h 233981"/>
                    <a:gd name="connsiteX6" fmla="*/ 9525 w 1610594"/>
                    <a:gd name="connsiteY6" fmla="*/ 0 h 233981"/>
                    <a:gd name="connsiteX0" fmla="*/ 9525 w 1610594"/>
                    <a:gd name="connsiteY0" fmla="*/ 0 h 233981"/>
                    <a:gd name="connsiteX1" fmla="*/ 1572093 w 1610594"/>
                    <a:gd name="connsiteY1" fmla="*/ 22225 h 233981"/>
                    <a:gd name="connsiteX2" fmla="*/ 1610594 w 1610594"/>
                    <a:gd name="connsiteY2" fmla="*/ 147354 h 233981"/>
                    <a:gd name="connsiteX3" fmla="*/ 965702 w 1610594"/>
                    <a:gd name="connsiteY3" fmla="*/ 233981 h 233981"/>
                    <a:gd name="connsiteX4" fmla="*/ 532565 w 1610594"/>
                    <a:gd name="connsiteY4" fmla="*/ 233981 h 233981"/>
                    <a:gd name="connsiteX5" fmla="*/ 0 w 1610594"/>
                    <a:gd name="connsiteY5" fmla="*/ 137829 h 233981"/>
                    <a:gd name="connsiteX6" fmla="*/ 9525 w 1610594"/>
                    <a:gd name="connsiteY6" fmla="*/ 0 h 233981"/>
                    <a:gd name="connsiteX0" fmla="*/ 9525 w 1610594"/>
                    <a:gd name="connsiteY0" fmla="*/ 0 h 238214"/>
                    <a:gd name="connsiteX1" fmla="*/ 1572093 w 1610594"/>
                    <a:gd name="connsiteY1" fmla="*/ 22225 h 238214"/>
                    <a:gd name="connsiteX2" fmla="*/ 1610594 w 1610594"/>
                    <a:gd name="connsiteY2" fmla="*/ 147354 h 238214"/>
                    <a:gd name="connsiteX3" fmla="*/ 965702 w 1610594"/>
                    <a:gd name="connsiteY3" fmla="*/ 233981 h 238214"/>
                    <a:gd name="connsiteX4" fmla="*/ 532565 w 1610594"/>
                    <a:gd name="connsiteY4" fmla="*/ 233981 h 238214"/>
                    <a:gd name="connsiteX5" fmla="*/ 0 w 1610594"/>
                    <a:gd name="connsiteY5" fmla="*/ 137829 h 238214"/>
                    <a:gd name="connsiteX6" fmla="*/ 9525 w 1610594"/>
                    <a:gd name="connsiteY6" fmla="*/ 0 h 238214"/>
                    <a:gd name="connsiteX0" fmla="*/ 9525 w 1610594"/>
                    <a:gd name="connsiteY0" fmla="*/ 0 h 238214"/>
                    <a:gd name="connsiteX1" fmla="*/ 1572093 w 1610594"/>
                    <a:gd name="connsiteY1" fmla="*/ 22225 h 238214"/>
                    <a:gd name="connsiteX2" fmla="*/ 1610594 w 1610594"/>
                    <a:gd name="connsiteY2" fmla="*/ 147354 h 238214"/>
                    <a:gd name="connsiteX3" fmla="*/ 965702 w 1610594"/>
                    <a:gd name="connsiteY3" fmla="*/ 233981 h 238214"/>
                    <a:gd name="connsiteX4" fmla="*/ 532565 w 1610594"/>
                    <a:gd name="connsiteY4" fmla="*/ 233981 h 238214"/>
                    <a:gd name="connsiteX5" fmla="*/ 0 w 1610594"/>
                    <a:gd name="connsiteY5" fmla="*/ 137829 h 238214"/>
                    <a:gd name="connsiteX6" fmla="*/ 9525 w 1610594"/>
                    <a:gd name="connsiteY6" fmla="*/ 0 h 238214"/>
                    <a:gd name="connsiteX0" fmla="*/ 9525 w 1610594"/>
                    <a:gd name="connsiteY0" fmla="*/ 0 h 238214"/>
                    <a:gd name="connsiteX1" fmla="*/ 1572093 w 1610594"/>
                    <a:gd name="connsiteY1" fmla="*/ 22225 h 238214"/>
                    <a:gd name="connsiteX2" fmla="*/ 1610594 w 1610594"/>
                    <a:gd name="connsiteY2" fmla="*/ 147354 h 238214"/>
                    <a:gd name="connsiteX3" fmla="*/ 965702 w 1610594"/>
                    <a:gd name="connsiteY3" fmla="*/ 233981 h 238214"/>
                    <a:gd name="connsiteX4" fmla="*/ 532565 w 1610594"/>
                    <a:gd name="connsiteY4" fmla="*/ 233981 h 238214"/>
                    <a:gd name="connsiteX5" fmla="*/ 0 w 1610594"/>
                    <a:gd name="connsiteY5" fmla="*/ 137829 h 238214"/>
                    <a:gd name="connsiteX6" fmla="*/ 9525 w 1610594"/>
                    <a:gd name="connsiteY6" fmla="*/ 0 h 238214"/>
                    <a:gd name="connsiteX0" fmla="*/ 9525 w 1610594"/>
                    <a:gd name="connsiteY0" fmla="*/ 0 h 239480"/>
                    <a:gd name="connsiteX1" fmla="*/ 1572093 w 1610594"/>
                    <a:gd name="connsiteY1" fmla="*/ 22225 h 239480"/>
                    <a:gd name="connsiteX2" fmla="*/ 1610594 w 1610594"/>
                    <a:gd name="connsiteY2" fmla="*/ 147354 h 239480"/>
                    <a:gd name="connsiteX3" fmla="*/ 965702 w 1610594"/>
                    <a:gd name="connsiteY3" fmla="*/ 233981 h 239480"/>
                    <a:gd name="connsiteX4" fmla="*/ 532565 w 1610594"/>
                    <a:gd name="connsiteY4" fmla="*/ 233981 h 239480"/>
                    <a:gd name="connsiteX5" fmla="*/ 0 w 1610594"/>
                    <a:gd name="connsiteY5" fmla="*/ 137829 h 239480"/>
                    <a:gd name="connsiteX6" fmla="*/ 9525 w 1610594"/>
                    <a:gd name="connsiteY6" fmla="*/ 0 h 239480"/>
                    <a:gd name="connsiteX0" fmla="*/ 9525 w 1589956"/>
                    <a:gd name="connsiteY0" fmla="*/ 0 h 239480"/>
                    <a:gd name="connsiteX1" fmla="*/ 1572093 w 1589956"/>
                    <a:gd name="connsiteY1" fmla="*/ 22225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72093 w 1589956"/>
                    <a:gd name="connsiteY1" fmla="*/ 22225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76856 w 1589956"/>
                    <a:gd name="connsiteY1" fmla="*/ 26988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76856 w 1589956"/>
                    <a:gd name="connsiteY1" fmla="*/ 26988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76856 w 1589956"/>
                    <a:gd name="connsiteY1" fmla="*/ 26988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76856 w 1589956"/>
                    <a:gd name="connsiteY1" fmla="*/ 26988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83206 w 1589956"/>
                    <a:gd name="connsiteY1" fmla="*/ 22226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89956"/>
                    <a:gd name="connsiteY0" fmla="*/ 0 h 239480"/>
                    <a:gd name="connsiteX1" fmla="*/ 1583206 w 1589956"/>
                    <a:gd name="connsiteY1" fmla="*/ 22226 h 239480"/>
                    <a:gd name="connsiteX2" fmla="*/ 1589956 w 1589956"/>
                    <a:gd name="connsiteY2" fmla="*/ 142591 h 239480"/>
                    <a:gd name="connsiteX3" fmla="*/ 965702 w 1589956"/>
                    <a:gd name="connsiteY3" fmla="*/ 233981 h 239480"/>
                    <a:gd name="connsiteX4" fmla="*/ 532565 w 1589956"/>
                    <a:gd name="connsiteY4" fmla="*/ 233981 h 239480"/>
                    <a:gd name="connsiteX5" fmla="*/ 0 w 1589956"/>
                    <a:gd name="connsiteY5" fmla="*/ 137829 h 239480"/>
                    <a:gd name="connsiteX6" fmla="*/ 9525 w 1589956"/>
                    <a:gd name="connsiteY6" fmla="*/ 0 h 239480"/>
                    <a:gd name="connsiteX0" fmla="*/ 9525 w 1593131"/>
                    <a:gd name="connsiteY0" fmla="*/ 0 h 239480"/>
                    <a:gd name="connsiteX1" fmla="*/ 1583206 w 1593131"/>
                    <a:gd name="connsiteY1" fmla="*/ 22226 h 239480"/>
                    <a:gd name="connsiteX2" fmla="*/ 1593131 w 1593131"/>
                    <a:gd name="connsiteY2" fmla="*/ 141004 h 239480"/>
                    <a:gd name="connsiteX3" fmla="*/ 965702 w 1593131"/>
                    <a:gd name="connsiteY3" fmla="*/ 233981 h 239480"/>
                    <a:gd name="connsiteX4" fmla="*/ 532565 w 1593131"/>
                    <a:gd name="connsiteY4" fmla="*/ 233981 h 239480"/>
                    <a:gd name="connsiteX5" fmla="*/ 0 w 1593131"/>
                    <a:gd name="connsiteY5" fmla="*/ 137829 h 239480"/>
                    <a:gd name="connsiteX6" fmla="*/ 9525 w 1593131"/>
                    <a:gd name="connsiteY6" fmla="*/ 0 h 239480"/>
                    <a:gd name="connsiteX0" fmla="*/ 9525 w 1593131"/>
                    <a:gd name="connsiteY0" fmla="*/ 0 h 239480"/>
                    <a:gd name="connsiteX1" fmla="*/ 1583206 w 1593131"/>
                    <a:gd name="connsiteY1" fmla="*/ 22226 h 239480"/>
                    <a:gd name="connsiteX2" fmla="*/ 1593131 w 1593131"/>
                    <a:gd name="connsiteY2" fmla="*/ 141004 h 239480"/>
                    <a:gd name="connsiteX3" fmla="*/ 965702 w 1593131"/>
                    <a:gd name="connsiteY3" fmla="*/ 233981 h 239480"/>
                    <a:gd name="connsiteX4" fmla="*/ 532565 w 1593131"/>
                    <a:gd name="connsiteY4" fmla="*/ 233981 h 239480"/>
                    <a:gd name="connsiteX5" fmla="*/ 0 w 1593131"/>
                    <a:gd name="connsiteY5" fmla="*/ 137829 h 239480"/>
                    <a:gd name="connsiteX6" fmla="*/ 9525 w 1593131"/>
                    <a:gd name="connsiteY6" fmla="*/ 0 h 239480"/>
                    <a:gd name="connsiteX0" fmla="*/ 9525 w 1594718"/>
                    <a:gd name="connsiteY0" fmla="*/ 0 h 239480"/>
                    <a:gd name="connsiteX1" fmla="*/ 1583206 w 1594718"/>
                    <a:gd name="connsiteY1" fmla="*/ 22226 h 239480"/>
                    <a:gd name="connsiteX2" fmla="*/ 1594718 w 1594718"/>
                    <a:gd name="connsiteY2" fmla="*/ 144179 h 239480"/>
                    <a:gd name="connsiteX3" fmla="*/ 965702 w 1594718"/>
                    <a:gd name="connsiteY3" fmla="*/ 233981 h 239480"/>
                    <a:gd name="connsiteX4" fmla="*/ 532565 w 1594718"/>
                    <a:gd name="connsiteY4" fmla="*/ 233981 h 239480"/>
                    <a:gd name="connsiteX5" fmla="*/ 0 w 1594718"/>
                    <a:gd name="connsiteY5" fmla="*/ 137829 h 239480"/>
                    <a:gd name="connsiteX6" fmla="*/ 9525 w 1594718"/>
                    <a:gd name="connsiteY6" fmla="*/ 0 h 239480"/>
                    <a:gd name="connsiteX0" fmla="*/ 9525 w 1594718"/>
                    <a:gd name="connsiteY0" fmla="*/ 0 h 239480"/>
                    <a:gd name="connsiteX1" fmla="*/ 1422339 w 1594718"/>
                    <a:gd name="connsiteY1" fmla="*/ 26460 h 239480"/>
                    <a:gd name="connsiteX2" fmla="*/ 1594718 w 1594718"/>
                    <a:gd name="connsiteY2" fmla="*/ 144179 h 239480"/>
                    <a:gd name="connsiteX3" fmla="*/ 965702 w 1594718"/>
                    <a:gd name="connsiteY3" fmla="*/ 233981 h 239480"/>
                    <a:gd name="connsiteX4" fmla="*/ 532565 w 1594718"/>
                    <a:gd name="connsiteY4" fmla="*/ 233981 h 239480"/>
                    <a:gd name="connsiteX5" fmla="*/ 0 w 1594718"/>
                    <a:gd name="connsiteY5" fmla="*/ 137829 h 239480"/>
                    <a:gd name="connsiteX6" fmla="*/ 9525 w 1594718"/>
                    <a:gd name="connsiteY6" fmla="*/ 0 h 239480"/>
                    <a:gd name="connsiteX0" fmla="*/ 9525 w 1422339"/>
                    <a:gd name="connsiteY0" fmla="*/ 0 h 239480"/>
                    <a:gd name="connsiteX1" fmla="*/ 1422339 w 1422339"/>
                    <a:gd name="connsiteY1" fmla="*/ 26460 h 239480"/>
                    <a:gd name="connsiteX2" fmla="*/ 1419035 w 1422339"/>
                    <a:gd name="connsiteY2" fmla="*/ 169579 h 239480"/>
                    <a:gd name="connsiteX3" fmla="*/ 965702 w 1422339"/>
                    <a:gd name="connsiteY3" fmla="*/ 233981 h 239480"/>
                    <a:gd name="connsiteX4" fmla="*/ 532565 w 1422339"/>
                    <a:gd name="connsiteY4" fmla="*/ 233981 h 239480"/>
                    <a:gd name="connsiteX5" fmla="*/ 0 w 1422339"/>
                    <a:gd name="connsiteY5" fmla="*/ 137829 h 239480"/>
                    <a:gd name="connsiteX6" fmla="*/ 9525 w 1422339"/>
                    <a:gd name="connsiteY6" fmla="*/ 0 h 239480"/>
                    <a:gd name="connsiteX0" fmla="*/ 9525 w 1422339"/>
                    <a:gd name="connsiteY0" fmla="*/ 0 h 239480"/>
                    <a:gd name="connsiteX1" fmla="*/ 1422339 w 1422339"/>
                    <a:gd name="connsiteY1" fmla="*/ 26460 h 239480"/>
                    <a:gd name="connsiteX2" fmla="*/ 1419035 w 1422339"/>
                    <a:gd name="connsiteY2" fmla="*/ 169579 h 239480"/>
                    <a:gd name="connsiteX3" fmla="*/ 965702 w 1422339"/>
                    <a:gd name="connsiteY3" fmla="*/ 233981 h 239480"/>
                    <a:gd name="connsiteX4" fmla="*/ 532565 w 1422339"/>
                    <a:gd name="connsiteY4" fmla="*/ 233981 h 239480"/>
                    <a:gd name="connsiteX5" fmla="*/ 0 w 1422339"/>
                    <a:gd name="connsiteY5" fmla="*/ 137829 h 239480"/>
                    <a:gd name="connsiteX6" fmla="*/ 9525 w 1422339"/>
                    <a:gd name="connsiteY6" fmla="*/ 0 h 239480"/>
                    <a:gd name="connsiteX0" fmla="*/ 9525 w 1422339"/>
                    <a:gd name="connsiteY0" fmla="*/ 0 h 239480"/>
                    <a:gd name="connsiteX1" fmla="*/ 1422339 w 1422339"/>
                    <a:gd name="connsiteY1" fmla="*/ 26460 h 239480"/>
                    <a:gd name="connsiteX2" fmla="*/ 1419035 w 1422339"/>
                    <a:gd name="connsiteY2" fmla="*/ 169579 h 239480"/>
                    <a:gd name="connsiteX3" fmla="*/ 965702 w 1422339"/>
                    <a:gd name="connsiteY3" fmla="*/ 233981 h 239480"/>
                    <a:gd name="connsiteX4" fmla="*/ 532565 w 1422339"/>
                    <a:gd name="connsiteY4" fmla="*/ 233981 h 239480"/>
                    <a:gd name="connsiteX5" fmla="*/ 0 w 1422339"/>
                    <a:gd name="connsiteY5" fmla="*/ 137829 h 239480"/>
                    <a:gd name="connsiteX6" fmla="*/ 9525 w 1422339"/>
                    <a:gd name="connsiteY6" fmla="*/ 0 h 239480"/>
                    <a:gd name="connsiteX0" fmla="*/ 9525 w 1422339"/>
                    <a:gd name="connsiteY0" fmla="*/ 0 h 239480"/>
                    <a:gd name="connsiteX1" fmla="*/ 1422339 w 1422339"/>
                    <a:gd name="connsiteY1" fmla="*/ 26460 h 239480"/>
                    <a:gd name="connsiteX2" fmla="*/ 1419035 w 1422339"/>
                    <a:gd name="connsiteY2" fmla="*/ 169579 h 239480"/>
                    <a:gd name="connsiteX3" fmla="*/ 965702 w 1422339"/>
                    <a:gd name="connsiteY3" fmla="*/ 233981 h 239480"/>
                    <a:gd name="connsiteX4" fmla="*/ 532565 w 1422339"/>
                    <a:gd name="connsiteY4" fmla="*/ 233981 h 239480"/>
                    <a:gd name="connsiteX5" fmla="*/ 0 w 1422339"/>
                    <a:gd name="connsiteY5" fmla="*/ 137829 h 239480"/>
                    <a:gd name="connsiteX6" fmla="*/ 9525 w 1422339"/>
                    <a:gd name="connsiteY6" fmla="*/ 0 h 239480"/>
                    <a:gd name="connsiteX0" fmla="*/ 178858 w 1422339"/>
                    <a:gd name="connsiteY0" fmla="*/ 0 h 228896"/>
                    <a:gd name="connsiteX1" fmla="*/ 1422339 w 1422339"/>
                    <a:gd name="connsiteY1" fmla="*/ 15876 h 228896"/>
                    <a:gd name="connsiteX2" fmla="*/ 1419035 w 1422339"/>
                    <a:gd name="connsiteY2" fmla="*/ 158995 h 228896"/>
                    <a:gd name="connsiteX3" fmla="*/ 965702 w 1422339"/>
                    <a:gd name="connsiteY3" fmla="*/ 223397 h 228896"/>
                    <a:gd name="connsiteX4" fmla="*/ 532565 w 1422339"/>
                    <a:gd name="connsiteY4" fmla="*/ 223397 h 228896"/>
                    <a:gd name="connsiteX5" fmla="*/ 0 w 1422339"/>
                    <a:gd name="connsiteY5" fmla="*/ 127245 h 228896"/>
                    <a:gd name="connsiteX6" fmla="*/ 178858 w 1422339"/>
                    <a:gd name="connsiteY6" fmla="*/ 0 h 228896"/>
                    <a:gd name="connsiteX0" fmla="*/ 7408 w 1250889"/>
                    <a:gd name="connsiteY0" fmla="*/ 0 h 228896"/>
                    <a:gd name="connsiteX1" fmla="*/ 1250889 w 1250889"/>
                    <a:gd name="connsiteY1" fmla="*/ 15876 h 228896"/>
                    <a:gd name="connsiteX2" fmla="*/ 1247585 w 1250889"/>
                    <a:gd name="connsiteY2" fmla="*/ 158995 h 228896"/>
                    <a:gd name="connsiteX3" fmla="*/ 794252 w 1250889"/>
                    <a:gd name="connsiteY3" fmla="*/ 223397 h 228896"/>
                    <a:gd name="connsiteX4" fmla="*/ 361115 w 1250889"/>
                    <a:gd name="connsiteY4" fmla="*/ 223397 h 228896"/>
                    <a:gd name="connsiteX5" fmla="*/ 0 w 1250889"/>
                    <a:gd name="connsiteY5" fmla="*/ 156878 h 228896"/>
                    <a:gd name="connsiteX6" fmla="*/ 7408 w 1250889"/>
                    <a:gd name="connsiteY6" fmla="*/ 0 h 228896"/>
                    <a:gd name="connsiteX0" fmla="*/ 7408 w 1250889"/>
                    <a:gd name="connsiteY0" fmla="*/ 0 h 228896"/>
                    <a:gd name="connsiteX1" fmla="*/ 1250889 w 1250889"/>
                    <a:gd name="connsiteY1" fmla="*/ 15876 h 228896"/>
                    <a:gd name="connsiteX2" fmla="*/ 1247585 w 1250889"/>
                    <a:gd name="connsiteY2" fmla="*/ 158995 h 228896"/>
                    <a:gd name="connsiteX3" fmla="*/ 794252 w 1250889"/>
                    <a:gd name="connsiteY3" fmla="*/ 223397 h 228896"/>
                    <a:gd name="connsiteX4" fmla="*/ 361115 w 1250889"/>
                    <a:gd name="connsiteY4" fmla="*/ 223397 h 228896"/>
                    <a:gd name="connsiteX5" fmla="*/ 0 w 1250889"/>
                    <a:gd name="connsiteY5" fmla="*/ 156878 h 228896"/>
                    <a:gd name="connsiteX6" fmla="*/ 7408 w 1250889"/>
                    <a:gd name="connsiteY6" fmla="*/ 0 h 228896"/>
                    <a:gd name="connsiteX0" fmla="*/ 7408 w 1250889"/>
                    <a:gd name="connsiteY0" fmla="*/ 0 h 228896"/>
                    <a:gd name="connsiteX1" fmla="*/ 1250889 w 1250889"/>
                    <a:gd name="connsiteY1" fmla="*/ 15876 h 228896"/>
                    <a:gd name="connsiteX2" fmla="*/ 1247585 w 1250889"/>
                    <a:gd name="connsiteY2" fmla="*/ 158995 h 228896"/>
                    <a:gd name="connsiteX3" fmla="*/ 794252 w 1250889"/>
                    <a:gd name="connsiteY3" fmla="*/ 223397 h 228896"/>
                    <a:gd name="connsiteX4" fmla="*/ 361115 w 1250889"/>
                    <a:gd name="connsiteY4" fmla="*/ 223397 h 228896"/>
                    <a:gd name="connsiteX5" fmla="*/ 0 w 1250889"/>
                    <a:gd name="connsiteY5" fmla="*/ 156878 h 228896"/>
                    <a:gd name="connsiteX6" fmla="*/ 7408 w 1250889"/>
                    <a:gd name="connsiteY6" fmla="*/ 0 h 228896"/>
                    <a:gd name="connsiteX0" fmla="*/ 7408 w 1250889"/>
                    <a:gd name="connsiteY0" fmla="*/ 0 h 228896"/>
                    <a:gd name="connsiteX1" fmla="*/ 1250889 w 1250889"/>
                    <a:gd name="connsiteY1" fmla="*/ 15876 h 228896"/>
                    <a:gd name="connsiteX2" fmla="*/ 1247585 w 1250889"/>
                    <a:gd name="connsiteY2" fmla="*/ 158995 h 228896"/>
                    <a:gd name="connsiteX3" fmla="*/ 794252 w 1250889"/>
                    <a:gd name="connsiteY3" fmla="*/ 223397 h 228896"/>
                    <a:gd name="connsiteX4" fmla="*/ 361115 w 1250889"/>
                    <a:gd name="connsiteY4" fmla="*/ 223397 h 228896"/>
                    <a:gd name="connsiteX5" fmla="*/ 0 w 1250889"/>
                    <a:gd name="connsiteY5" fmla="*/ 156878 h 228896"/>
                    <a:gd name="connsiteX6" fmla="*/ 7408 w 1250889"/>
                    <a:gd name="connsiteY6" fmla="*/ 0 h 228896"/>
                    <a:gd name="connsiteX0" fmla="*/ 7408 w 1251038"/>
                    <a:gd name="connsiteY0" fmla="*/ 0 h 228896"/>
                    <a:gd name="connsiteX1" fmla="*/ 1250889 w 1251038"/>
                    <a:gd name="connsiteY1" fmla="*/ 15876 h 228896"/>
                    <a:gd name="connsiteX2" fmla="*/ 1250760 w 1251038"/>
                    <a:gd name="connsiteY2" fmla="*/ 158995 h 228896"/>
                    <a:gd name="connsiteX3" fmla="*/ 794252 w 1251038"/>
                    <a:gd name="connsiteY3" fmla="*/ 223397 h 228896"/>
                    <a:gd name="connsiteX4" fmla="*/ 361115 w 1251038"/>
                    <a:gd name="connsiteY4" fmla="*/ 223397 h 228896"/>
                    <a:gd name="connsiteX5" fmla="*/ 0 w 1251038"/>
                    <a:gd name="connsiteY5" fmla="*/ 156878 h 228896"/>
                    <a:gd name="connsiteX6" fmla="*/ 7408 w 1251038"/>
                    <a:gd name="connsiteY6" fmla="*/ 0 h 228896"/>
                    <a:gd name="connsiteX0" fmla="*/ 1058 w 1251038"/>
                    <a:gd name="connsiteY0" fmla="*/ 0 h 230483"/>
                    <a:gd name="connsiteX1" fmla="*/ 1250889 w 1251038"/>
                    <a:gd name="connsiteY1" fmla="*/ 17463 h 230483"/>
                    <a:gd name="connsiteX2" fmla="*/ 1250760 w 1251038"/>
                    <a:gd name="connsiteY2" fmla="*/ 160582 h 230483"/>
                    <a:gd name="connsiteX3" fmla="*/ 794252 w 1251038"/>
                    <a:gd name="connsiteY3" fmla="*/ 224984 h 230483"/>
                    <a:gd name="connsiteX4" fmla="*/ 361115 w 1251038"/>
                    <a:gd name="connsiteY4" fmla="*/ 224984 h 230483"/>
                    <a:gd name="connsiteX5" fmla="*/ 0 w 1251038"/>
                    <a:gd name="connsiteY5" fmla="*/ 158465 h 230483"/>
                    <a:gd name="connsiteX6" fmla="*/ 1058 w 1251038"/>
                    <a:gd name="connsiteY6" fmla="*/ 0 h 230483"/>
                    <a:gd name="connsiteX0" fmla="*/ 7408 w 1257388"/>
                    <a:gd name="connsiteY0" fmla="*/ 0 h 230483"/>
                    <a:gd name="connsiteX1" fmla="*/ 1257239 w 1257388"/>
                    <a:gd name="connsiteY1" fmla="*/ 17463 h 230483"/>
                    <a:gd name="connsiteX2" fmla="*/ 1257110 w 1257388"/>
                    <a:gd name="connsiteY2" fmla="*/ 160582 h 230483"/>
                    <a:gd name="connsiteX3" fmla="*/ 800602 w 1257388"/>
                    <a:gd name="connsiteY3" fmla="*/ 224984 h 230483"/>
                    <a:gd name="connsiteX4" fmla="*/ 367465 w 1257388"/>
                    <a:gd name="connsiteY4" fmla="*/ 224984 h 230483"/>
                    <a:gd name="connsiteX5" fmla="*/ 0 w 1257388"/>
                    <a:gd name="connsiteY5" fmla="*/ 158465 h 230483"/>
                    <a:gd name="connsiteX6" fmla="*/ 7408 w 1257388"/>
                    <a:gd name="connsiteY6" fmla="*/ 0 h 230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7388" h="230483">
                      <a:moveTo>
                        <a:pt x="7408" y="0"/>
                      </a:moveTo>
                      <a:cubicBezTo>
                        <a:pt x="529852" y="40746"/>
                        <a:pt x="726858" y="32279"/>
                        <a:pt x="1257239" y="17463"/>
                      </a:cubicBezTo>
                      <a:cubicBezTo>
                        <a:pt x="1253667" y="78222"/>
                        <a:pt x="1258564" y="94002"/>
                        <a:pt x="1257110" y="160582"/>
                      </a:cubicBezTo>
                      <a:cubicBezTo>
                        <a:pt x="1042146" y="189458"/>
                        <a:pt x="1021916" y="211983"/>
                        <a:pt x="800602" y="224984"/>
                      </a:cubicBezTo>
                      <a:cubicBezTo>
                        <a:pt x="656223" y="229746"/>
                        <a:pt x="515019" y="234509"/>
                        <a:pt x="367465" y="224984"/>
                      </a:cubicBezTo>
                      <a:cubicBezTo>
                        <a:pt x="186768" y="197695"/>
                        <a:pt x="177522" y="190516"/>
                        <a:pt x="0" y="158465"/>
                      </a:cubicBezTo>
                      <a:cubicBezTo>
                        <a:pt x="5821" y="95588"/>
                        <a:pt x="4233" y="51235"/>
                        <a:pt x="7408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7" name="Freeform 666"/>
                <p:cNvSpPr/>
                <p:nvPr/>
              </p:nvSpPr>
              <p:spPr>
                <a:xfrm>
                  <a:off x="2950864" y="4241949"/>
                  <a:ext cx="295286" cy="268192"/>
                </a:xfrm>
                <a:custGeom>
                  <a:avLst/>
                  <a:gdLst>
                    <a:gd name="connsiteX0" fmla="*/ 43656 w 295286"/>
                    <a:gd name="connsiteY0" fmla="*/ 39650 h 268192"/>
                    <a:gd name="connsiteX1" fmla="*/ 43656 w 295286"/>
                    <a:gd name="connsiteY1" fmla="*/ 228542 h 268192"/>
                    <a:gd name="connsiteX2" fmla="*/ 251631 w 295286"/>
                    <a:gd name="connsiteY2" fmla="*/ 228542 h 268192"/>
                    <a:gd name="connsiteX3" fmla="*/ 251631 w 295286"/>
                    <a:gd name="connsiteY3" fmla="*/ 39650 h 268192"/>
                    <a:gd name="connsiteX4" fmla="*/ 0 w 295286"/>
                    <a:gd name="connsiteY4" fmla="*/ 0 h 268192"/>
                    <a:gd name="connsiteX5" fmla="*/ 295286 w 295286"/>
                    <a:gd name="connsiteY5" fmla="*/ 0 h 268192"/>
                    <a:gd name="connsiteX6" fmla="*/ 295286 w 295286"/>
                    <a:gd name="connsiteY6" fmla="*/ 268192 h 268192"/>
                    <a:gd name="connsiteX7" fmla="*/ 0 w 295286"/>
                    <a:gd name="connsiteY7" fmla="*/ 268192 h 268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5286" h="268192">
                      <a:moveTo>
                        <a:pt x="43656" y="39650"/>
                      </a:moveTo>
                      <a:lnTo>
                        <a:pt x="43656" y="228542"/>
                      </a:lnTo>
                      <a:lnTo>
                        <a:pt x="251631" y="228542"/>
                      </a:lnTo>
                      <a:lnTo>
                        <a:pt x="251631" y="39650"/>
                      </a:lnTo>
                      <a:close/>
                      <a:moveTo>
                        <a:pt x="0" y="0"/>
                      </a:moveTo>
                      <a:lnTo>
                        <a:pt x="295286" y="0"/>
                      </a:lnTo>
                      <a:lnTo>
                        <a:pt x="295286" y="268192"/>
                      </a:lnTo>
                      <a:lnTo>
                        <a:pt x="0" y="268192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8" name="Rectangle 667"/>
                <p:cNvSpPr/>
                <p:nvPr/>
              </p:nvSpPr>
              <p:spPr>
                <a:xfrm>
                  <a:off x="3146020" y="4353088"/>
                  <a:ext cx="80625" cy="45719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695" name="Group 694"/>
            <p:cNvGrpSpPr/>
            <p:nvPr/>
          </p:nvGrpSpPr>
          <p:grpSpPr>
            <a:xfrm>
              <a:off x="5554007" y="3420995"/>
              <a:ext cx="2017781" cy="1872467"/>
              <a:chOff x="-3693484" y="7467021"/>
              <a:chExt cx="2017781" cy="1872467"/>
            </a:xfrm>
          </p:grpSpPr>
          <p:sp>
            <p:nvSpPr>
              <p:cNvPr id="696" name="Freeform 695"/>
              <p:cNvSpPr/>
              <p:nvPr/>
            </p:nvSpPr>
            <p:spPr>
              <a:xfrm>
                <a:off x="-3620109" y="7467021"/>
                <a:ext cx="1462693" cy="1740876"/>
              </a:xfrm>
              <a:custGeom>
                <a:avLst/>
                <a:gdLst>
                  <a:gd name="connsiteX0" fmla="*/ 176434 w 1462693"/>
                  <a:gd name="connsiteY0" fmla="*/ 0 h 1740876"/>
                  <a:gd name="connsiteX1" fmla="*/ 183904 w 1462693"/>
                  <a:gd name="connsiteY1" fmla="*/ 18163 h 1740876"/>
                  <a:gd name="connsiteX2" fmla="*/ 263676 w 1462693"/>
                  <a:gd name="connsiteY2" fmla="*/ 183104 h 1740876"/>
                  <a:gd name="connsiteX3" fmla="*/ 463489 w 1462693"/>
                  <a:gd name="connsiteY3" fmla="*/ 314338 h 1740876"/>
                  <a:gd name="connsiteX4" fmla="*/ 727226 w 1462693"/>
                  <a:gd name="connsiteY4" fmla="*/ 394771 h 1740876"/>
                  <a:gd name="connsiteX5" fmla="*/ 955826 w 1462693"/>
                  <a:gd name="connsiteY5" fmla="*/ 316454 h 1740876"/>
                  <a:gd name="connsiteX6" fmla="*/ 1235226 w 1462693"/>
                  <a:gd name="connsiteY6" fmla="*/ 106904 h 1740876"/>
                  <a:gd name="connsiteX7" fmla="*/ 1276501 w 1462693"/>
                  <a:gd name="connsiteY7" fmla="*/ 27106 h 1740876"/>
                  <a:gd name="connsiteX8" fmla="*/ 1286663 w 1462693"/>
                  <a:gd name="connsiteY8" fmla="*/ 2496 h 1740876"/>
                  <a:gd name="connsiteX9" fmla="*/ 1353829 w 1462693"/>
                  <a:gd name="connsiteY9" fmla="*/ 6977 h 1740876"/>
                  <a:gd name="connsiteX10" fmla="*/ 1462693 w 1462693"/>
                  <a:gd name="connsiteY10" fmla="*/ 53612 h 1740876"/>
                  <a:gd name="connsiteX11" fmla="*/ 1310689 w 1462693"/>
                  <a:gd name="connsiteY11" fmla="*/ 325591 h 1740876"/>
                  <a:gd name="connsiteX12" fmla="*/ 1301495 w 1462693"/>
                  <a:gd name="connsiteY12" fmla="*/ 675951 h 1740876"/>
                  <a:gd name="connsiteX13" fmla="*/ 1311900 w 1462693"/>
                  <a:gd name="connsiteY13" fmla="*/ 1511970 h 1740876"/>
                  <a:gd name="connsiteX14" fmla="*/ 750690 w 1462693"/>
                  <a:gd name="connsiteY14" fmla="*/ 1740876 h 1740876"/>
                  <a:gd name="connsiteX15" fmla="*/ 43047 w 1462693"/>
                  <a:gd name="connsiteY15" fmla="*/ 1514954 h 1740876"/>
                  <a:gd name="connsiteX16" fmla="*/ 81300 w 1462693"/>
                  <a:gd name="connsiteY16" fmla="*/ 663824 h 1740876"/>
                  <a:gd name="connsiteX17" fmla="*/ 102808 w 1462693"/>
                  <a:gd name="connsiteY17" fmla="*/ 281677 h 1740876"/>
                  <a:gd name="connsiteX18" fmla="*/ 3953 w 1462693"/>
                  <a:gd name="connsiteY18" fmla="*/ 45579 h 1740876"/>
                  <a:gd name="connsiteX19" fmla="*/ 106139 w 1462693"/>
                  <a:gd name="connsiteY19" fmla="*/ 4409 h 174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62693" h="1740876">
                    <a:moveTo>
                      <a:pt x="176434" y="0"/>
                    </a:moveTo>
                    <a:lnTo>
                      <a:pt x="183904" y="18163"/>
                    </a:lnTo>
                    <a:cubicBezTo>
                      <a:pt x="203351" y="70286"/>
                      <a:pt x="219226" y="120980"/>
                      <a:pt x="263676" y="183104"/>
                    </a:cubicBezTo>
                    <a:cubicBezTo>
                      <a:pt x="370920" y="255635"/>
                      <a:pt x="356245" y="262127"/>
                      <a:pt x="463489" y="314338"/>
                    </a:cubicBezTo>
                    <a:cubicBezTo>
                      <a:pt x="515841" y="347922"/>
                      <a:pt x="649474" y="396747"/>
                      <a:pt x="727226" y="394771"/>
                    </a:cubicBezTo>
                    <a:cubicBezTo>
                      <a:pt x="813586" y="383905"/>
                      <a:pt x="879626" y="342560"/>
                      <a:pt x="955826" y="316454"/>
                    </a:cubicBezTo>
                    <a:cubicBezTo>
                      <a:pt x="1048959" y="246604"/>
                      <a:pt x="1152253" y="207234"/>
                      <a:pt x="1235226" y="106904"/>
                    </a:cubicBezTo>
                    <a:cubicBezTo>
                      <a:pt x="1245809" y="79035"/>
                      <a:pt x="1262743" y="53705"/>
                      <a:pt x="1276501" y="27106"/>
                    </a:cubicBezTo>
                    <a:lnTo>
                      <a:pt x="1286663" y="2496"/>
                    </a:lnTo>
                    <a:lnTo>
                      <a:pt x="1353829" y="6977"/>
                    </a:lnTo>
                    <a:cubicBezTo>
                      <a:pt x="1408927" y="13329"/>
                      <a:pt x="1455169" y="26140"/>
                      <a:pt x="1462693" y="53612"/>
                    </a:cubicBezTo>
                    <a:cubicBezTo>
                      <a:pt x="1372160" y="88181"/>
                      <a:pt x="1320788" y="114281"/>
                      <a:pt x="1310689" y="325591"/>
                    </a:cubicBezTo>
                    <a:cubicBezTo>
                      <a:pt x="1292454" y="427561"/>
                      <a:pt x="1300679" y="481906"/>
                      <a:pt x="1301495" y="675951"/>
                    </a:cubicBezTo>
                    <a:lnTo>
                      <a:pt x="1311900" y="1511970"/>
                    </a:lnTo>
                    <a:lnTo>
                      <a:pt x="750690" y="1740876"/>
                    </a:lnTo>
                    <a:lnTo>
                      <a:pt x="43047" y="1514954"/>
                    </a:lnTo>
                    <a:cubicBezTo>
                      <a:pt x="70653" y="833795"/>
                      <a:pt x="65591" y="907132"/>
                      <a:pt x="81300" y="663824"/>
                    </a:cubicBezTo>
                    <a:cubicBezTo>
                      <a:pt x="86498" y="468861"/>
                      <a:pt x="104057" y="383659"/>
                      <a:pt x="102808" y="281677"/>
                    </a:cubicBezTo>
                    <a:cubicBezTo>
                      <a:pt x="101559" y="179695"/>
                      <a:pt x="-23564" y="92675"/>
                      <a:pt x="3953" y="45579"/>
                    </a:cubicBezTo>
                    <a:cubicBezTo>
                      <a:pt x="17712" y="22031"/>
                      <a:pt x="56960" y="10232"/>
                      <a:pt x="106139" y="4409"/>
                    </a:cubicBezTo>
                    <a:close/>
                  </a:path>
                </a:pathLst>
              </a:custGeom>
              <a:solidFill>
                <a:srgbClr val="AD2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697" name="Freeform 696"/>
              <p:cNvSpPr/>
              <p:nvPr/>
            </p:nvSpPr>
            <p:spPr>
              <a:xfrm rot="15359405">
                <a:off x="-2486270" y="7981308"/>
                <a:ext cx="1095367" cy="446622"/>
              </a:xfrm>
              <a:custGeom>
                <a:avLst/>
                <a:gdLst>
                  <a:gd name="connsiteX0" fmla="*/ 533400 w 533400"/>
                  <a:gd name="connsiteY0" fmla="*/ 52387 h 217487"/>
                  <a:gd name="connsiteX1" fmla="*/ 347663 w 533400"/>
                  <a:gd name="connsiteY1" fmla="*/ 0 h 217487"/>
                  <a:gd name="connsiteX2" fmla="*/ 0 w 533400"/>
                  <a:gd name="connsiteY2" fmla="*/ 71437 h 217487"/>
                  <a:gd name="connsiteX3" fmla="*/ 288925 w 533400"/>
                  <a:gd name="connsiteY3" fmla="*/ 217487 h 217487"/>
                  <a:gd name="connsiteX4" fmla="*/ 501650 w 533400"/>
                  <a:gd name="connsiteY4" fmla="*/ 117475 h 217487"/>
                  <a:gd name="connsiteX5" fmla="*/ 533400 w 533400"/>
                  <a:gd name="connsiteY5" fmla="*/ 52387 h 21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3400" h="217487">
                    <a:moveTo>
                      <a:pt x="533400" y="52387"/>
                    </a:moveTo>
                    <a:lnTo>
                      <a:pt x="347663" y="0"/>
                    </a:lnTo>
                    <a:lnTo>
                      <a:pt x="0" y="71437"/>
                    </a:lnTo>
                    <a:lnTo>
                      <a:pt x="288925" y="217487"/>
                    </a:lnTo>
                    <a:lnTo>
                      <a:pt x="501650" y="117475"/>
                    </a:lnTo>
                    <a:lnTo>
                      <a:pt x="533400" y="52387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>
                <a:solidFill>
                  <a:schemeClr val="bg1">
                    <a:alpha val="54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8" name="TextBox 697"/>
              <p:cNvSpPr txBox="1"/>
              <p:nvPr/>
            </p:nvSpPr>
            <p:spPr>
              <a:xfrm rot="2800347">
                <a:off x="-2256239" y="7895449"/>
                <a:ext cx="668630" cy="492443"/>
              </a:xfrm>
              <a:prstGeom prst="rect">
                <a:avLst/>
              </a:prstGeom>
              <a:noFill/>
              <a:scene3d>
                <a:camera prst="orthographicFront">
                  <a:rot lat="1200000" lon="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300" dirty="0" smtClean="0">
                    <a:solidFill>
                      <a:srgbClr val="C00000"/>
                    </a:solidFill>
                    <a:latin typeface="Vladimir Script" panose="03050402040407070305" pitchFamily="66" charset="0"/>
                  </a:rPr>
                  <a:t>Santa</a:t>
                </a:r>
              </a:p>
              <a:p>
                <a:r>
                  <a:rPr lang="en-GB" sz="1300" dirty="0" smtClean="0">
                    <a:solidFill>
                      <a:srgbClr val="C00000"/>
                    </a:solidFill>
                    <a:latin typeface="Vladimir Script" panose="03050402040407070305" pitchFamily="66" charset="0"/>
                  </a:rPr>
                  <a:t>  Spanx </a:t>
                </a:r>
                <a:endParaRPr lang="en-GB" sz="1300" dirty="0">
                  <a:solidFill>
                    <a:srgbClr val="C00000"/>
                  </a:solidFill>
                  <a:latin typeface="Vladimir Script" panose="03050402040407070305" pitchFamily="66" charset="0"/>
                </a:endParaRPr>
              </a:p>
            </p:txBody>
          </p:sp>
          <p:sp>
            <p:nvSpPr>
              <p:cNvPr id="699" name="Freeform 698"/>
              <p:cNvSpPr/>
              <p:nvPr/>
            </p:nvSpPr>
            <p:spPr>
              <a:xfrm rot="10574838">
                <a:off x="-3693484" y="8934143"/>
                <a:ext cx="1487043" cy="405345"/>
              </a:xfrm>
              <a:custGeom>
                <a:avLst/>
                <a:gdLst>
                  <a:gd name="connsiteX0" fmla="*/ 0 w 1587500"/>
                  <a:gd name="connsiteY0" fmla="*/ 158750 h 438150"/>
                  <a:gd name="connsiteX1" fmla="*/ 114300 w 1587500"/>
                  <a:gd name="connsiteY1" fmla="*/ 368300 h 438150"/>
                  <a:gd name="connsiteX2" fmla="*/ 812800 w 1587500"/>
                  <a:gd name="connsiteY2" fmla="*/ 317500 h 438150"/>
                  <a:gd name="connsiteX3" fmla="*/ 1473200 w 1587500"/>
                  <a:gd name="connsiteY3" fmla="*/ 438150 h 438150"/>
                  <a:gd name="connsiteX4" fmla="*/ 1587500 w 1587500"/>
                  <a:gd name="connsiteY4" fmla="*/ 209550 h 438150"/>
                  <a:gd name="connsiteX5" fmla="*/ 768350 w 1587500"/>
                  <a:gd name="connsiteY5" fmla="*/ 0 h 438150"/>
                  <a:gd name="connsiteX6" fmla="*/ 0 w 1587500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0241 w 1607741"/>
                  <a:gd name="connsiteY0" fmla="*/ 158750 h 438150"/>
                  <a:gd name="connsiteX1" fmla="*/ 134541 w 1607741"/>
                  <a:gd name="connsiteY1" fmla="*/ 368300 h 438150"/>
                  <a:gd name="connsiteX2" fmla="*/ 833041 w 1607741"/>
                  <a:gd name="connsiteY2" fmla="*/ 317500 h 438150"/>
                  <a:gd name="connsiteX3" fmla="*/ 1493441 w 1607741"/>
                  <a:gd name="connsiteY3" fmla="*/ 438150 h 438150"/>
                  <a:gd name="connsiteX4" fmla="*/ 1607741 w 1607741"/>
                  <a:gd name="connsiteY4" fmla="*/ 209550 h 438150"/>
                  <a:gd name="connsiteX5" fmla="*/ 788591 w 1607741"/>
                  <a:gd name="connsiteY5" fmla="*/ 0 h 438150"/>
                  <a:gd name="connsiteX6" fmla="*/ 20241 w 1607741"/>
                  <a:gd name="connsiteY6" fmla="*/ 158750 h 438150"/>
                  <a:gd name="connsiteX0" fmla="*/ 24453 w 1575970"/>
                  <a:gd name="connsiteY0" fmla="*/ 146050 h 438150"/>
                  <a:gd name="connsiteX1" fmla="*/ 102770 w 1575970"/>
                  <a:gd name="connsiteY1" fmla="*/ 368300 h 438150"/>
                  <a:gd name="connsiteX2" fmla="*/ 801270 w 1575970"/>
                  <a:gd name="connsiteY2" fmla="*/ 317500 h 438150"/>
                  <a:gd name="connsiteX3" fmla="*/ 1461670 w 1575970"/>
                  <a:gd name="connsiteY3" fmla="*/ 438150 h 438150"/>
                  <a:gd name="connsiteX4" fmla="*/ 1575970 w 1575970"/>
                  <a:gd name="connsiteY4" fmla="*/ 209550 h 438150"/>
                  <a:gd name="connsiteX5" fmla="*/ 756820 w 1575970"/>
                  <a:gd name="connsiteY5" fmla="*/ 0 h 438150"/>
                  <a:gd name="connsiteX6" fmla="*/ 24453 w 1575970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8150"/>
                  <a:gd name="connsiteX1" fmla="*/ 107424 w 1580624"/>
                  <a:gd name="connsiteY1" fmla="*/ 368300 h 438150"/>
                  <a:gd name="connsiteX2" fmla="*/ 805924 w 1580624"/>
                  <a:gd name="connsiteY2" fmla="*/ 317500 h 438150"/>
                  <a:gd name="connsiteX3" fmla="*/ 1466324 w 1580624"/>
                  <a:gd name="connsiteY3" fmla="*/ 438150 h 438150"/>
                  <a:gd name="connsiteX4" fmla="*/ 1580624 w 1580624"/>
                  <a:gd name="connsiteY4" fmla="*/ 209550 h 438150"/>
                  <a:gd name="connsiteX5" fmla="*/ 761474 w 1580624"/>
                  <a:gd name="connsiteY5" fmla="*/ 0 h 438150"/>
                  <a:gd name="connsiteX6" fmla="*/ 29107 w 1580624"/>
                  <a:gd name="connsiteY6" fmla="*/ 146050 h 438150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80624"/>
                  <a:gd name="connsiteY0" fmla="*/ 146050 h 439369"/>
                  <a:gd name="connsiteX1" fmla="*/ 107424 w 1580624"/>
                  <a:gd name="connsiteY1" fmla="*/ 368300 h 439369"/>
                  <a:gd name="connsiteX2" fmla="*/ 805924 w 1580624"/>
                  <a:gd name="connsiteY2" fmla="*/ 317500 h 439369"/>
                  <a:gd name="connsiteX3" fmla="*/ 1466324 w 1580624"/>
                  <a:gd name="connsiteY3" fmla="*/ 438150 h 439369"/>
                  <a:gd name="connsiteX4" fmla="*/ 1580624 w 1580624"/>
                  <a:gd name="connsiteY4" fmla="*/ 209550 h 439369"/>
                  <a:gd name="connsiteX5" fmla="*/ 761474 w 1580624"/>
                  <a:gd name="connsiteY5" fmla="*/ 0 h 439369"/>
                  <a:gd name="connsiteX6" fmla="*/ 29107 w 1580624"/>
                  <a:gd name="connsiteY6" fmla="*/ 146050 h 439369"/>
                  <a:gd name="connsiteX0" fmla="*/ 29107 w 1555224"/>
                  <a:gd name="connsiteY0" fmla="*/ 146050 h 439369"/>
                  <a:gd name="connsiteX1" fmla="*/ 107424 w 1555224"/>
                  <a:gd name="connsiteY1" fmla="*/ 368300 h 439369"/>
                  <a:gd name="connsiteX2" fmla="*/ 805924 w 1555224"/>
                  <a:gd name="connsiteY2" fmla="*/ 317500 h 439369"/>
                  <a:gd name="connsiteX3" fmla="*/ 1466324 w 1555224"/>
                  <a:gd name="connsiteY3" fmla="*/ 438150 h 439369"/>
                  <a:gd name="connsiteX4" fmla="*/ 1555224 w 1555224"/>
                  <a:gd name="connsiteY4" fmla="*/ 209550 h 439369"/>
                  <a:gd name="connsiteX5" fmla="*/ 761474 w 1555224"/>
                  <a:gd name="connsiteY5" fmla="*/ 0 h 439369"/>
                  <a:gd name="connsiteX6" fmla="*/ 29107 w 1555224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39369"/>
                  <a:gd name="connsiteX1" fmla="*/ 107424 w 1564506"/>
                  <a:gd name="connsiteY1" fmla="*/ 368300 h 439369"/>
                  <a:gd name="connsiteX2" fmla="*/ 805924 w 1564506"/>
                  <a:gd name="connsiteY2" fmla="*/ 317500 h 439369"/>
                  <a:gd name="connsiteX3" fmla="*/ 1466324 w 1564506"/>
                  <a:gd name="connsiteY3" fmla="*/ 438150 h 439369"/>
                  <a:gd name="connsiteX4" fmla="*/ 1555224 w 1564506"/>
                  <a:gd name="connsiteY4" fmla="*/ 209550 h 439369"/>
                  <a:gd name="connsiteX5" fmla="*/ 761474 w 1564506"/>
                  <a:gd name="connsiteY5" fmla="*/ 0 h 439369"/>
                  <a:gd name="connsiteX6" fmla="*/ 29107 w 1564506"/>
                  <a:gd name="connsiteY6" fmla="*/ 146050 h 439369"/>
                  <a:gd name="connsiteX0" fmla="*/ 29107 w 1564506"/>
                  <a:gd name="connsiteY0" fmla="*/ 146050 h 445560"/>
                  <a:gd name="connsiteX1" fmla="*/ 107424 w 1564506"/>
                  <a:gd name="connsiteY1" fmla="*/ 368300 h 445560"/>
                  <a:gd name="connsiteX2" fmla="*/ 805924 w 1564506"/>
                  <a:gd name="connsiteY2" fmla="*/ 317500 h 445560"/>
                  <a:gd name="connsiteX3" fmla="*/ 1466324 w 1564506"/>
                  <a:gd name="connsiteY3" fmla="*/ 438150 h 445560"/>
                  <a:gd name="connsiteX4" fmla="*/ 1555224 w 1564506"/>
                  <a:gd name="connsiteY4" fmla="*/ 209550 h 445560"/>
                  <a:gd name="connsiteX5" fmla="*/ 761474 w 1564506"/>
                  <a:gd name="connsiteY5" fmla="*/ 0 h 445560"/>
                  <a:gd name="connsiteX6" fmla="*/ 29107 w 1564506"/>
                  <a:gd name="connsiteY6" fmla="*/ 146050 h 445560"/>
                  <a:gd name="connsiteX0" fmla="*/ 29107 w 1568331"/>
                  <a:gd name="connsiteY0" fmla="*/ 146050 h 445560"/>
                  <a:gd name="connsiteX1" fmla="*/ 107424 w 1568331"/>
                  <a:gd name="connsiteY1" fmla="*/ 368300 h 445560"/>
                  <a:gd name="connsiteX2" fmla="*/ 805924 w 1568331"/>
                  <a:gd name="connsiteY2" fmla="*/ 317500 h 445560"/>
                  <a:gd name="connsiteX3" fmla="*/ 1466324 w 1568331"/>
                  <a:gd name="connsiteY3" fmla="*/ 438150 h 445560"/>
                  <a:gd name="connsiteX4" fmla="*/ 1555224 w 1568331"/>
                  <a:gd name="connsiteY4" fmla="*/ 209550 h 445560"/>
                  <a:gd name="connsiteX5" fmla="*/ 761474 w 1568331"/>
                  <a:gd name="connsiteY5" fmla="*/ 0 h 445560"/>
                  <a:gd name="connsiteX6" fmla="*/ 29107 w 1568331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107 w 1582296"/>
                  <a:gd name="connsiteY0" fmla="*/ 146050 h 445560"/>
                  <a:gd name="connsiteX1" fmla="*/ 107424 w 1582296"/>
                  <a:gd name="connsiteY1" fmla="*/ 368300 h 445560"/>
                  <a:gd name="connsiteX2" fmla="*/ 805924 w 1582296"/>
                  <a:gd name="connsiteY2" fmla="*/ 317500 h 445560"/>
                  <a:gd name="connsiteX3" fmla="*/ 1466324 w 1582296"/>
                  <a:gd name="connsiteY3" fmla="*/ 438150 h 445560"/>
                  <a:gd name="connsiteX4" fmla="*/ 1555224 w 1582296"/>
                  <a:gd name="connsiteY4" fmla="*/ 209550 h 445560"/>
                  <a:gd name="connsiteX5" fmla="*/ 761474 w 1582296"/>
                  <a:gd name="connsiteY5" fmla="*/ 0 h 445560"/>
                  <a:gd name="connsiteX6" fmla="*/ 29107 w 1582296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050 h 445560"/>
                  <a:gd name="connsiteX1" fmla="*/ 107783 w 1582655"/>
                  <a:gd name="connsiteY1" fmla="*/ 368300 h 445560"/>
                  <a:gd name="connsiteX2" fmla="*/ 806283 w 1582655"/>
                  <a:gd name="connsiteY2" fmla="*/ 317500 h 445560"/>
                  <a:gd name="connsiteX3" fmla="*/ 1466683 w 1582655"/>
                  <a:gd name="connsiteY3" fmla="*/ 438150 h 445560"/>
                  <a:gd name="connsiteX4" fmla="*/ 1555583 w 1582655"/>
                  <a:gd name="connsiteY4" fmla="*/ 209550 h 445560"/>
                  <a:gd name="connsiteX5" fmla="*/ 761833 w 1582655"/>
                  <a:gd name="connsiteY5" fmla="*/ 0 h 445560"/>
                  <a:gd name="connsiteX6" fmla="*/ 29466 w 1582655"/>
                  <a:gd name="connsiteY6" fmla="*/ 146050 h 445560"/>
                  <a:gd name="connsiteX0" fmla="*/ 29466 w 1582655"/>
                  <a:gd name="connsiteY0" fmla="*/ 146573 h 446083"/>
                  <a:gd name="connsiteX1" fmla="*/ 107783 w 1582655"/>
                  <a:gd name="connsiteY1" fmla="*/ 368823 h 446083"/>
                  <a:gd name="connsiteX2" fmla="*/ 806283 w 1582655"/>
                  <a:gd name="connsiteY2" fmla="*/ 318023 h 446083"/>
                  <a:gd name="connsiteX3" fmla="*/ 1466683 w 1582655"/>
                  <a:gd name="connsiteY3" fmla="*/ 438673 h 446083"/>
                  <a:gd name="connsiteX4" fmla="*/ 1555583 w 1582655"/>
                  <a:gd name="connsiteY4" fmla="*/ 210073 h 446083"/>
                  <a:gd name="connsiteX5" fmla="*/ 761833 w 1582655"/>
                  <a:gd name="connsiteY5" fmla="*/ 523 h 446083"/>
                  <a:gd name="connsiteX6" fmla="*/ 29466 w 1582655"/>
                  <a:gd name="connsiteY6" fmla="*/ 146573 h 4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2655" h="446083">
                    <a:moveTo>
                      <a:pt x="29466" y="146573"/>
                    </a:moveTo>
                    <a:cubicBezTo>
                      <a:pt x="-44617" y="229123"/>
                      <a:pt x="35816" y="330724"/>
                      <a:pt x="107783" y="368823"/>
                    </a:cubicBezTo>
                    <a:cubicBezTo>
                      <a:pt x="222082" y="415390"/>
                      <a:pt x="564984" y="313790"/>
                      <a:pt x="806283" y="318023"/>
                    </a:cubicBezTo>
                    <a:cubicBezTo>
                      <a:pt x="1060282" y="328606"/>
                      <a:pt x="1259250" y="481007"/>
                      <a:pt x="1466683" y="438673"/>
                    </a:cubicBezTo>
                    <a:cubicBezTo>
                      <a:pt x="1568283" y="383640"/>
                      <a:pt x="1616967" y="284157"/>
                      <a:pt x="1555583" y="210073"/>
                    </a:cubicBezTo>
                    <a:cubicBezTo>
                      <a:pt x="1407417" y="119056"/>
                      <a:pt x="1043349" y="13222"/>
                      <a:pt x="761833" y="523"/>
                    </a:cubicBezTo>
                    <a:cubicBezTo>
                      <a:pt x="495133" y="-3711"/>
                      <a:pt x="260183" y="15339"/>
                      <a:pt x="29466" y="146573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81819A"/>
                  </a:gs>
                  <a:gs pos="72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0" name="Oval 699"/>
              <p:cNvSpPr/>
              <p:nvPr/>
            </p:nvSpPr>
            <p:spPr>
              <a:xfrm>
                <a:off x="-2916166" y="7916749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-2909154" y="8094691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2" name="Oval 701"/>
              <p:cNvSpPr/>
              <p:nvPr/>
            </p:nvSpPr>
            <p:spPr>
              <a:xfrm>
                <a:off x="-2916985" y="8884949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-2909154" y="8364971"/>
                <a:ext cx="45720" cy="457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4" name="Freeform 703"/>
              <p:cNvSpPr/>
              <p:nvPr/>
            </p:nvSpPr>
            <p:spPr>
              <a:xfrm>
                <a:off x="-3568286" y="8537313"/>
                <a:ext cx="1257388" cy="230483"/>
              </a:xfrm>
              <a:custGeom>
                <a:avLst/>
                <a:gdLst>
                  <a:gd name="connsiteX0" fmla="*/ 0 w 1607419"/>
                  <a:gd name="connsiteY0" fmla="*/ 0 h 211756"/>
                  <a:gd name="connsiteX1" fmla="*/ 1568918 w 1607419"/>
                  <a:gd name="connsiteY1" fmla="*/ 0 h 211756"/>
                  <a:gd name="connsiteX2" fmla="*/ 1607419 w 1607419"/>
                  <a:gd name="connsiteY2" fmla="*/ 125129 h 211756"/>
                  <a:gd name="connsiteX3" fmla="*/ 962527 w 1607419"/>
                  <a:gd name="connsiteY3" fmla="*/ 211756 h 211756"/>
                  <a:gd name="connsiteX4" fmla="*/ 529390 w 1607419"/>
                  <a:gd name="connsiteY4" fmla="*/ 211756 h 211756"/>
                  <a:gd name="connsiteX5" fmla="*/ 0 w 1607419"/>
                  <a:gd name="connsiteY5" fmla="*/ 125129 h 211756"/>
                  <a:gd name="connsiteX6" fmla="*/ 0 w 1607419"/>
                  <a:gd name="connsiteY6" fmla="*/ 0 h 211756"/>
                  <a:gd name="connsiteX0" fmla="*/ 6350 w 1607419"/>
                  <a:gd name="connsiteY0" fmla="*/ 0 h 233981"/>
                  <a:gd name="connsiteX1" fmla="*/ 1568918 w 1607419"/>
                  <a:gd name="connsiteY1" fmla="*/ 22225 h 233981"/>
                  <a:gd name="connsiteX2" fmla="*/ 1607419 w 1607419"/>
                  <a:gd name="connsiteY2" fmla="*/ 147354 h 233981"/>
                  <a:gd name="connsiteX3" fmla="*/ 962527 w 1607419"/>
                  <a:gd name="connsiteY3" fmla="*/ 233981 h 233981"/>
                  <a:gd name="connsiteX4" fmla="*/ 529390 w 1607419"/>
                  <a:gd name="connsiteY4" fmla="*/ 233981 h 233981"/>
                  <a:gd name="connsiteX5" fmla="*/ 0 w 1607419"/>
                  <a:gd name="connsiteY5" fmla="*/ 147354 h 233981"/>
                  <a:gd name="connsiteX6" fmla="*/ 6350 w 1607419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3981"/>
                  <a:gd name="connsiteX1" fmla="*/ 1572093 w 1610594"/>
                  <a:gd name="connsiteY1" fmla="*/ 22225 h 233981"/>
                  <a:gd name="connsiteX2" fmla="*/ 1610594 w 1610594"/>
                  <a:gd name="connsiteY2" fmla="*/ 147354 h 233981"/>
                  <a:gd name="connsiteX3" fmla="*/ 965702 w 1610594"/>
                  <a:gd name="connsiteY3" fmla="*/ 233981 h 233981"/>
                  <a:gd name="connsiteX4" fmla="*/ 532565 w 1610594"/>
                  <a:gd name="connsiteY4" fmla="*/ 233981 h 233981"/>
                  <a:gd name="connsiteX5" fmla="*/ 0 w 1610594"/>
                  <a:gd name="connsiteY5" fmla="*/ 137829 h 233981"/>
                  <a:gd name="connsiteX6" fmla="*/ 9525 w 1610594"/>
                  <a:gd name="connsiteY6" fmla="*/ 0 h 233981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8214"/>
                  <a:gd name="connsiteX1" fmla="*/ 1572093 w 1610594"/>
                  <a:gd name="connsiteY1" fmla="*/ 22225 h 238214"/>
                  <a:gd name="connsiteX2" fmla="*/ 1610594 w 1610594"/>
                  <a:gd name="connsiteY2" fmla="*/ 147354 h 238214"/>
                  <a:gd name="connsiteX3" fmla="*/ 965702 w 1610594"/>
                  <a:gd name="connsiteY3" fmla="*/ 233981 h 238214"/>
                  <a:gd name="connsiteX4" fmla="*/ 532565 w 1610594"/>
                  <a:gd name="connsiteY4" fmla="*/ 233981 h 238214"/>
                  <a:gd name="connsiteX5" fmla="*/ 0 w 1610594"/>
                  <a:gd name="connsiteY5" fmla="*/ 137829 h 238214"/>
                  <a:gd name="connsiteX6" fmla="*/ 9525 w 1610594"/>
                  <a:gd name="connsiteY6" fmla="*/ 0 h 238214"/>
                  <a:gd name="connsiteX0" fmla="*/ 9525 w 1610594"/>
                  <a:gd name="connsiteY0" fmla="*/ 0 h 239480"/>
                  <a:gd name="connsiteX1" fmla="*/ 1572093 w 1610594"/>
                  <a:gd name="connsiteY1" fmla="*/ 22225 h 239480"/>
                  <a:gd name="connsiteX2" fmla="*/ 1610594 w 1610594"/>
                  <a:gd name="connsiteY2" fmla="*/ 147354 h 239480"/>
                  <a:gd name="connsiteX3" fmla="*/ 965702 w 1610594"/>
                  <a:gd name="connsiteY3" fmla="*/ 233981 h 239480"/>
                  <a:gd name="connsiteX4" fmla="*/ 532565 w 1610594"/>
                  <a:gd name="connsiteY4" fmla="*/ 233981 h 239480"/>
                  <a:gd name="connsiteX5" fmla="*/ 0 w 1610594"/>
                  <a:gd name="connsiteY5" fmla="*/ 137829 h 239480"/>
                  <a:gd name="connsiteX6" fmla="*/ 9525 w 1610594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2093 w 1589956"/>
                  <a:gd name="connsiteY1" fmla="*/ 22225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76856 w 1589956"/>
                  <a:gd name="connsiteY1" fmla="*/ 26988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89956"/>
                  <a:gd name="connsiteY0" fmla="*/ 0 h 239480"/>
                  <a:gd name="connsiteX1" fmla="*/ 1583206 w 1589956"/>
                  <a:gd name="connsiteY1" fmla="*/ 22226 h 239480"/>
                  <a:gd name="connsiteX2" fmla="*/ 1589956 w 1589956"/>
                  <a:gd name="connsiteY2" fmla="*/ 142591 h 239480"/>
                  <a:gd name="connsiteX3" fmla="*/ 965702 w 1589956"/>
                  <a:gd name="connsiteY3" fmla="*/ 233981 h 239480"/>
                  <a:gd name="connsiteX4" fmla="*/ 532565 w 1589956"/>
                  <a:gd name="connsiteY4" fmla="*/ 233981 h 239480"/>
                  <a:gd name="connsiteX5" fmla="*/ 0 w 1589956"/>
                  <a:gd name="connsiteY5" fmla="*/ 137829 h 239480"/>
                  <a:gd name="connsiteX6" fmla="*/ 9525 w 1589956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3131"/>
                  <a:gd name="connsiteY0" fmla="*/ 0 h 239480"/>
                  <a:gd name="connsiteX1" fmla="*/ 1583206 w 1593131"/>
                  <a:gd name="connsiteY1" fmla="*/ 22226 h 239480"/>
                  <a:gd name="connsiteX2" fmla="*/ 1593131 w 1593131"/>
                  <a:gd name="connsiteY2" fmla="*/ 141004 h 239480"/>
                  <a:gd name="connsiteX3" fmla="*/ 965702 w 1593131"/>
                  <a:gd name="connsiteY3" fmla="*/ 233981 h 239480"/>
                  <a:gd name="connsiteX4" fmla="*/ 532565 w 1593131"/>
                  <a:gd name="connsiteY4" fmla="*/ 233981 h 239480"/>
                  <a:gd name="connsiteX5" fmla="*/ 0 w 1593131"/>
                  <a:gd name="connsiteY5" fmla="*/ 137829 h 239480"/>
                  <a:gd name="connsiteX6" fmla="*/ 9525 w 1593131"/>
                  <a:gd name="connsiteY6" fmla="*/ 0 h 239480"/>
                  <a:gd name="connsiteX0" fmla="*/ 9525 w 1594718"/>
                  <a:gd name="connsiteY0" fmla="*/ 0 h 239480"/>
                  <a:gd name="connsiteX1" fmla="*/ 1583206 w 1594718"/>
                  <a:gd name="connsiteY1" fmla="*/ 22226 h 239480"/>
                  <a:gd name="connsiteX2" fmla="*/ 1594718 w 1594718"/>
                  <a:gd name="connsiteY2" fmla="*/ 144179 h 239480"/>
                  <a:gd name="connsiteX3" fmla="*/ 965702 w 1594718"/>
                  <a:gd name="connsiteY3" fmla="*/ 233981 h 239480"/>
                  <a:gd name="connsiteX4" fmla="*/ 532565 w 1594718"/>
                  <a:gd name="connsiteY4" fmla="*/ 233981 h 239480"/>
                  <a:gd name="connsiteX5" fmla="*/ 0 w 1594718"/>
                  <a:gd name="connsiteY5" fmla="*/ 137829 h 239480"/>
                  <a:gd name="connsiteX6" fmla="*/ 9525 w 1594718"/>
                  <a:gd name="connsiteY6" fmla="*/ 0 h 239480"/>
                  <a:gd name="connsiteX0" fmla="*/ 9525 w 1594718"/>
                  <a:gd name="connsiteY0" fmla="*/ 0 h 239480"/>
                  <a:gd name="connsiteX1" fmla="*/ 1422339 w 1594718"/>
                  <a:gd name="connsiteY1" fmla="*/ 26460 h 239480"/>
                  <a:gd name="connsiteX2" fmla="*/ 1594718 w 1594718"/>
                  <a:gd name="connsiteY2" fmla="*/ 144179 h 239480"/>
                  <a:gd name="connsiteX3" fmla="*/ 965702 w 1594718"/>
                  <a:gd name="connsiteY3" fmla="*/ 233981 h 239480"/>
                  <a:gd name="connsiteX4" fmla="*/ 532565 w 1594718"/>
                  <a:gd name="connsiteY4" fmla="*/ 233981 h 239480"/>
                  <a:gd name="connsiteX5" fmla="*/ 0 w 1594718"/>
                  <a:gd name="connsiteY5" fmla="*/ 137829 h 239480"/>
                  <a:gd name="connsiteX6" fmla="*/ 9525 w 1594718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9525 w 1422339"/>
                  <a:gd name="connsiteY0" fmla="*/ 0 h 239480"/>
                  <a:gd name="connsiteX1" fmla="*/ 1422339 w 1422339"/>
                  <a:gd name="connsiteY1" fmla="*/ 26460 h 239480"/>
                  <a:gd name="connsiteX2" fmla="*/ 1419035 w 1422339"/>
                  <a:gd name="connsiteY2" fmla="*/ 169579 h 239480"/>
                  <a:gd name="connsiteX3" fmla="*/ 965702 w 1422339"/>
                  <a:gd name="connsiteY3" fmla="*/ 233981 h 239480"/>
                  <a:gd name="connsiteX4" fmla="*/ 532565 w 1422339"/>
                  <a:gd name="connsiteY4" fmla="*/ 233981 h 239480"/>
                  <a:gd name="connsiteX5" fmla="*/ 0 w 1422339"/>
                  <a:gd name="connsiteY5" fmla="*/ 137829 h 239480"/>
                  <a:gd name="connsiteX6" fmla="*/ 9525 w 1422339"/>
                  <a:gd name="connsiteY6" fmla="*/ 0 h 239480"/>
                  <a:gd name="connsiteX0" fmla="*/ 178858 w 1422339"/>
                  <a:gd name="connsiteY0" fmla="*/ 0 h 228896"/>
                  <a:gd name="connsiteX1" fmla="*/ 1422339 w 1422339"/>
                  <a:gd name="connsiteY1" fmla="*/ 15876 h 228896"/>
                  <a:gd name="connsiteX2" fmla="*/ 1419035 w 1422339"/>
                  <a:gd name="connsiteY2" fmla="*/ 158995 h 228896"/>
                  <a:gd name="connsiteX3" fmla="*/ 965702 w 1422339"/>
                  <a:gd name="connsiteY3" fmla="*/ 223397 h 228896"/>
                  <a:gd name="connsiteX4" fmla="*/ 532565 w 1422339"/>
                  <a:gd name="connsiteY4" fmla="*/ 223397 h 228896"/>
                  <a:gd name="connsiteX5" fmla="*/ 0 w 1422339"/>
                  <a:gd name="connsiteY5" fmla="*/ 127245 h 228896"/>
                  <a:gd name="connsiteX6" fmla="*/ 178858 w 142233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0889"/>
                  <a:gd name="connsiteY0" fmla="*/ 0 h 228896"/>
                  <a:gd name="connsiteX1" fmla="*/ 1250889 w 1250889"/>
                  <a:gd name="connsiteY1" fmla="*/ 15876 h 228896"/>
                  <a:gd name="connsiteX2" fmla="*/ 1247585 w 1250889"/>
                  <a:gd name="connsiteY2" fmla="*/ 158995 h 228896"/>
                  <a:gd name="connsiteX3" fmla="*/ 794252 w 1250889"/>
                  <a:gd name="connsiteY3" fmla="*/ 223397 h 228896"/>
                  <a:gd name="connsiteX4" fmla="*/ 361115 w 1250889"/>
                  <a:gd name="connsiteY4" fmla="*/ 223397 h 228896"/>
                  <a:gd name="connsiteX5" fmla="*/ 0 w 1250889"/>
                  <a:gd name="connsiteY5" fmla="*/ 156878 h 228896"/>
                  <a:gd name="connsiteX6" fmla="*/ 7408 w 1250889"/>
                  <a:gd name="connsiteY6" fmla="*/ 0 h 228896"/>
                  <a:gd name="connsiteX0" fmla="*/ 7408 w 1251038"/>
                  <a:gd name="connsiteY0" fmla="*/ 0 h 228896"/>
                  <a:gd name="connsiteX1" fmla="*/ 1250889 w 1251038"/>
                  <a:gd name="connsiteY1" fmla="*/ 15876 h 228896"/>
                  <a:gd name="connsiteX2" fmla="*/ 1250760 w 1251038"/>
                  <a:gd name="connsiteY2" fmla="*/ 158995 h 228896"/>
                  <a:gd name="connsiteX3" fmla="*/ 794252 w 1251038"/>
                  <a:gd name="connsiteY3" fmla="*/ 223397 h 228896"/>
                  <a:gd name="connsiteX4" fmla="*/ 361115 w 1251038"/>
                  <a:gd name="connsiteY4" fmla="*/ 223397 h 228896"/>
                  <a:gd name="connsiteX5" fmla="*/ 0 w 1251038"/>
                  <a:gd name="connsiteY5" fmla="*/ 156878 h 228896"/>
                  <a:gd name="connsiteX6" fmla="*/ 7408 w 1251038"/>
                  <a:gd name="connsiteY6" fmla="*/ 0 h 228896"/>
                  <a:gd name="connsiteX0" fmla="*/ 1058 w 1251038"/>
                  <a:gd name="connsiteY0" fmla="*/ 0 h 230483"/>
                  <a:gd name="connsiteX1" fmla="*/ 1250889 w 1251038"/>
                  <a:gd name="connsiteY1" fmla="*/ 17463 h 230483"/>
                  <a:gd name="connsiteX2" fmla="*/ 1250760 w 1251038"/>
                  <a:gd name="connsiteY2" fmla="*/ 160582 h 230483"/>
                  <a:gd name="connsiteX3" fmla="*/ 794252 w 1251038"/>
                  <a:gd name="connsiteY3" fmla="*/ 224984 h 230483"/>
                  <a:gd name="connsiteX4" fmla="*/ 361115 w 1251038"/>
                  <a:gd name="connsiteY4" fmla="*/ 224984 h 230483"/>
                  <a:gd name="connsiteX5" fmla="*/ 0 w 1251038"/>
                  <a:gd name="connsiteY5" fmla="*/ 158465 h 230483"/>
                  <a:gd name="connsiteX6" fmla="*/ 1058 w 1251038"/>
                  <a:gd name="connsiteY6" fmla="*/ 0 h 230483"/>
                  <a:gd name="connsiteX0" fmla="*/ 7408 w 1257388"/>
                  <a:gd name="connsiteY0" fmla="*/ 0 h 230483"/>
                  <a:gd name="connsiteX1" fmla="*/ 1257239 w 1257388"/>
                  <a:gd name="connsiteY1" fmla="*/ 17463 h 230483"/>
                  <a:gd name="connsiteX2" fmla="*/ 1257110 w 1257388"/>
                  <a:gd name="connsiteY2" fmla="*/ 160582 h 230483"/>
                  <a:gd name="connsiteX3" fmla="*/ 800602 w 1257388"/>
                  <a:gd name="connsiteY3" fmla="*/ 224984 h 230483"/>
                  <a:gd name="connsiteX4" fmla="*/ 367465 w 1257388"/>
                  <a:gd name="connsiteY4" fmla="*/ 224984 h 230483"/>
                  <a:gd name="connsiteX5" fmla="*/ 0 w 1257388"/>
                  <a:gd name="connsiteY5" fmla="*/ 158465 h 230483"/>
                  <a:gd name="connsiteX6" fmla="*/ 7408 w 1257388"/>
                  <a:gd name="connsiteY6" fmla="*/ 0 h 230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388" h="230483">
                    <a:moveTo>
                      <a:pt x="7408" y="0"/>
                    </a:moveTo>
                    <a:cubicBezTo>
                      <a:pt x="529852" y="40746"/>
                      <a:pt x="726858" y="32279"/>
                      <a:pt x="1257239" y="17463"/>
                    </a:cubicBezTo>
                    <a:cubicBezTo>
                      <a:pt x="1253667" y="78222"/>
                      <a:pt x="1258564" y="94002"/>
                      <a:pt x="1257110" y="160582"/>
                    </a:cubicBezTo>
                    <a:cubicBezTo>
                      <a:pt x="1042146" y="189458"/>
                      <a:pt x="1021916" y="211983"/>
                      <a:pt x="800602" y="224984"/>
                    </a:cubicBezTo>
                    <a:cubicBezTo>
                      <a:pt x="656223" y="229746"/>
                      <a:pt x="515019" y="234509"/>
                      <a:pt x="367465" y="224984"/>
                    </a:cubicBezTo>
                    <a:cubicBezTo>
                      <a:pt x="186768" y="197695"/>
                      <a:pt x="177522" y="190516"/>
                      <a:pt x="0" y="158465"/>
                    </a:cubicBezTo>
                    <a:cubicBezTo>
                      <a:pt x="5821" y="95588"/>
                      <a:pt x="4233" y="51235"/>
                      <a:pt x="740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5" name="Freeform 704"/>
              <p:cNvSpPr/>
              <p:nvPr/>
            </p:nvSpPr>
            <p:spPr>
              <a:xfrm>
                <a:off x="-3049286" y="8529748"/>
                <a:ext cx="295286" cy="268192"/>
              </a:xfrm>
              <a:custGeom>
                <a:avLst/>
                <a:gdLst>
                  <a:gd name="connsiteX0" fmla="*/ 43656 w 295286"/>
                  <a:gd name="connsiteY0" fmla="*/ 39650 h 268192"/>
                  <a:gd name="connsiteX1" fmla="*/ 43656 w 295286"/>
                  <a:gd name="connsiteY1" fmla="*/ 228542 h 268192"/>
                  <a:gd name="connsiteX2" fmla="*/ 251631 w 295286"/>
                  <a:gd name="connsiteY2" fmla="*/ 228542 h 268192"/>
                  <a:gd name="connsiteX3" fmla="*/ 251631 w 295286"/>
                  <a:gd name="connsiteY3" fmla="*/ 39650 h 268192"/>
                  <a:gd name="connsiteX4" fmla="*/ 0 w 295286"/>
                  <a:gd name="connsiteY4" fmla="*/ 0 h 268192"/>
                  <a:gd name="connsiteX5" fmla="*/ 295286 w 295286"/>
                  <a:gd name="connsiteY5" fmla="*/ 0 h 268192"/>
                  <a:gd name="connsiteX6" fmla="*/ 295286 w 295286"/>
                  <a:gd name="connsiteY6" fmla="*/ 268192 h 268192"/>
                  <a:gd name="connsiteX7" fmla="*/ 0 w 295286"/>
                  <a:gd name="connsiteY7" fmla="*/ 268192 h 26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5286" h="268192">
                    <a:moveTo>
                      <a:pt x="43656" y="39650"/>
                    </a:moveTo>
                    <a:lnTo>
                      <a:pt x="43656" y="228542"/>
                    </a:lnTo>
                    <a:lnTo>
                      <a:pt x="251631" y="228542"/>
                    </a:lnTo>
                    <a:lnTo>
                      <a:pt x="251631" y="39650"/>
                    </a:lnTo>
                    <a:close/>
                    <a:moveTo>
                      <a:pt x="0" y="0"/>
                    </a:moveTo>
                    <a:lnTo>
                      <a:pt x="295286" y="0"/>
                    </a:lnTo>
                    <a:lnTo>
                      <a:pt x="295286" y="268192"/>
                    </a:lnTo>
                    <a:lnTo>
                      <a:pt x="0" y="26819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6" name="Freeform 705"/>
              <p:cNvSpPr/>
              <p:nvPr/>
            </p:nvSpPr>
            <p:spPr>
              <a:xfrm>
                <a:off x="-2201546" y="7543725"/>
                <a:ext cx="60325" cy="228600"/>
              </a:xfrm>
              <a:custGeom>
                <a:avLst/>
                <a:gdLst>
                  <a:gd name="connsiteX0" fmla="*/ 0 w 60325"/>
                  <a:gd name="connsiteY0" fmla="*/ 0 h 228600"/>
                  <a:gd name="connsiteX1" fmla="*/ 60325 w 60325"/>
                  <a:gd name="connsiteY1" fmla="*/ 215900 h 228600"/>
                  <a:gd name="connsiteX2" fmla="*/ 50800 w 60325"/>
                  <a:gd name="connsiteY2" fmla="*/ 228600 h 228600"/>
                  <a:gd name="connsiteX3" fmla="*/ 0 w 60325"/>
                  <a:gd name="connsiteY3" fmla="*/ 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325" h="228600">
                    <a:moveTo>
                      <a:pt x="0" y="0"/>
                    </a:moveTo>
                    <a:lnTo>
                      <a:pt x="60325" y="215900"/>
                    </a:lnTo>
                    <a:lnTo>
                      <a:pt x="50800" y="228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3004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920581" y="3722281"/>
            <a:ext cx="2312121" cy="3295866"/>
            <a:chOff x="4920581" y="3722281"/>
            <a:chExt cx="2312121" cy="3295866"/>
          </a:xfrm>
        </p:grpSpPr>
        <p:grpSp>
          <p:nvGrpSpPr>
            <p:cNvPr id="62" name="Group 61"/>
            <p:cNvGrpSpPr/>
            <p:nvPr/>
          </p:nvGrpSpPr>
          <p:grpSpPr>
            <a:xfrm>
              <a:off x="5053370" y="3886865"/>
              <a:ext cx="2033021" cy="3131282"/>
              <a:chOff x="5387975" y="3947072"/>
              <a:chExt cx="1406525" cy="216634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464628" y="4121178"/>
                <a:ext cx="1262743" cy="1992240"/>
              </a:xfrm>
              <a:prstGeom prst="rect">
                <a:avLst/>
              </a:prstGeom>
              <a:solidFill>
                <a:srgbClr val="BDA7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5477118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975140" y="5864654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6473162" y="5864654"/>
                <a:ext cx="250494" cy="240631"/>
              </a:xfrm>
              <a:custGeom>
                <a:avLst/>
                <a:gdLst>
                  <a:gd name="connsiteX0" fmla="*/ 21058 w 250494"/>
                  <a:gd name="connsiteY0" fmla="*/ 0 h 240631"/>
                  <a:gd name="connsiteX1" fmla="*/ 250494 w 250494"/>
                  <a:gd name="connsiteY1" fmla="*/ 0 h 240631"/>
                  <a:gd name="connsiteX2" fmla="*/ 250494 w 250494"/>
                  <a:gd name="connsiteY2" fmla="*/ 240631 h 240631"/>
                  <a:gd name="connsiteX3" fmla="*/ 21058 w 250494"/>
                  <a:gd name="connsiteY3" fmla="*/ 240631 h 240631"/>
                  <a:gd name="connsiteX4" fmla="*/ 0 w 250494"/>
                  <a:gd name="connsiteY4" fmla="*/ 219573 h 240631"/>
                  <a:gd name="connsiteX5" fmla="*/ 0 w 250494"/>
                  <a:gd name="connsiteY5" fmla="*/ 21058 h 240631"/>
                  <a:gd name="connsiteX6" fmla="*/ 21058 w 25049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4" h="240631">
                    <a:moveTo>
                      <a:pt x="21058" y="0"/>
                    </a:moveTo>
                    <a:lnTo>
                      <a:pt x="250494" y="0"/>
                    </a:lnTo>
                    <a:lnTo>
                      <a:pt x="25049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230396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732374" y="561034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5467351" y="5610341"/>
                <a:ext cx="251487" cy="240631"/>
              </a:xfrm>
              <a:custGeom>
                <a:avLst/>
                <a:gdLst>
                  <a:gd name="connsiteX0" fmla="*/ 0 w 251487"/>
                  <a:gd name="connsiteY0" fmla="*/ 0 h 240631"/>
                  <a:gd name="connsiteX1" fmla="*/ 230429 w 251487"/>
                  <a:gd name="connsiteY1" fmla="*/ 0 h 240631"/>
                  <a:gd name="connsiteX2" fmla="*/ 251487 w 251487"/>
                  <a:gd name="connsiteY2" fmla="*/ 21058 h 240631"/>
                  <a:gd name="connsiteX3" fmla="*/ 251487 w 251487"/>
                  <a:gd name="connsiteY3" fmla="*/ 219573 h 240631"/>
                  <a:gd name="connsiteX4" fmla="*/ 230429 w 251487"/>
                  <a:gd name="connsiteY4" fmla="*/ 240631 h 240631"/>
                  <a:gd name="connsiteX5" fmla="*/ 0 w 251487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487" h="240631">
                    <a:moveTo>
                      <a:pt x="0" y="0"/>
                    </a:moveTo>
                    <a:lnTo>
                      <a:pt x="230429" y="0"/>
                    </a:lnTo>
                    <a:cubicBezTo>
                      <a:pt x="242059" y="0"/>
                      <a:pt x="251487" y="9428"/>
                      <a:pt x="251487" y="21058"/>
                    </a:cubicBezTo>
                    <a:lnTo>
                      <a:pt x="251487" y="219573"/>
                    </a:lnTo>
                    <a:cubicBezTo>
                      <a:pt x="251487" y="231203"/>
                      <a:pt x="242059" y="240631"/>
                      <a:pt x="230429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477118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975140" y="5356028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6473163" y="5356028"/>
                <a:ext cx="250493" cy="240631"/>
              </a:xfrm>
              <a:custGeom>
                <a:avLst/>
                <a:gdLst>
                  <a:gd name="connsiteX0" fmla="*/ 21058 w 250493"/>
                  <a:gd name="connsiteY0" fmla="*/ 0 h 240631"/>
                  <a:gd name="connsiteX1" fmla="*/ 250493 w 250493"/>
                  <a:gd name="connsiteY1" fmla="*/ 0 h 240631"/>
                  <a:gd name="connsiteX2" fmla="*/ 250493 w 250493"/>
                  <a:gd name="connsiteY2" fmla="*/ 240631 h 240631"/>
                  <a:gd name="connsiteX3" fmla="*/ 21058 w 250493"/>
                  <a:gd name="connsiteY3" fmla="*/ 240631 h 240631"/>
                  <a:gd name="connsiteX4" fmla="*/ 0 w 250493"/>
                  <a:gd name="connsiteY4" fmla="*/ 219573 h 240631"/>
                  <a:gd name="connsiteX5" fmla="*/ 0 w 250493"/>
                  <a:gd name="connsiteY5" fmla="*/ 21058 h 240631"/>
                  <a:gd name="connsiteX6" fmla="*/ 21058 w 250493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0493" h="240631">
                    <a:moveTo>
                      <a:pt x="21058" y="0"/>
                    </a:moveTo>
                    <a:lnTo>
                      <a:pt x="250493" y="0"/>
                    </a:lnTo>
                    <a:lnTo>
                      <a:pt x="250493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F2C24"/>
                  </a:gs>
                  <a:gs pos="100000">
                    <a:srgbClr val="8322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6230396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732374" y="5101715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D2524"/>
                  </a:gs>
                  <a:gs pos="100000">
                    <a:srgbClr val="6C1E1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5463965" y="5101715"/>
                <a:ext cx="254873" cy="240631"/>
              </a:xfrm>
              <a:custGeom>
                <a:avLst/>
                <a:gdLst>
                  <a:gd name="connsiteX0" fmla="*/ 0 w 254873"/>
                  <a:gd name="connsiteY0" fmla="*/ 0 h 240631"/>
                  <a:gd name="connsiteX1" fmla="*/ 233815 w 254873"/>
                  <a:gd name="connsiteY1" fmla="*/ 0 h 240631"/>
                  <a:gd name="connsiteX2" fmla="*/ 254873 w 254873"/>
                  <a:gd name="connsiteY2" fmla="*/ 21058 h 240631"/>
                  <a:gd name="connsiteX3" fmla="*/ 254873 w 254873"/>
                  <a:gd name="connsiteY3" fmla="*/ 219573 h 240631"/>
                  <a:gd name="connsiteX4" fmla="*/ 233815 w 254873"/>
                  <a:gd name="connsiteY4" fmla="*/ 240631 h 240631"/>
                  <a:gd name="connsiteX5" fmla="*/ 0 w 254873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3" h="240631">
                    <a:moveTo>
                      <a:pt x="0" y="0"/>
                    </a:moveTo>
                    <a:lnTo>
                      <a:pt x="233815" y="0"/>
                    </a:lnTo>
                    <a:cubicBezTo>
                      <a:pt x="245445" y="0"/>
                      <a:pt x="254873" y="9428"/>
                      <a:pt x="254873" y="21058"/>
                    </a:cubicBezTo>
                    <a:lnTo>
                      <a:pt x="254873" y="219573"/>
                    </a:lnTo>
                    <a:cubicBezTo>
                      <a:pt x="254873" y="231203"/>
                      <a:pt x="245445" y="240631"/>
                      <a:pt x="233815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477118" y="4847402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E2524"/>
                  </a:gs>
                  <a:gs pos="100000">
                    <a:srgbClr val="671C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5975140" y="4849261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12C24"/>
                  </a:gs>
                  <a:gs pos="100000">
                    <a:srgbClr val="8021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6473162" y="4849261"/>
                <a:ext cx="253668" cy="240631"/>
              </a:xfrm>
              <a:custGeom>
                <a:avLst/>
                <a:gdLst>
                  <a:gd name="connsiteX0" fmla="*/ 21058 w 253668"/>
                  <a:gd name="connsiteY0" fmla="*/ 0 h 240631"/>
                  <a:gd name="connsiteX1" fmla="*/ 253668 w 253668"/>
                  <a:gd name="connsiteY1" fmla="*/ 0 h 240631"/>
                  <a:gd name="connsiteX2" fmla="*/ 253668 w 253668"/>
                  <a:gd name="connsiteY2" fmla="*/ 240631 h 240631"/>
                  <a:gd name="connsiteX3" fmla="*/ 21058 w 253668"/>
                  <a:gd name="connsiteY3" fmla="*/ 240631 h 240631"/>
                  <a:gd name="connsiteX4" fmla="*/ 0 w 253668"/>
                  <a:gd name="connsiteY4" fmla="*/ 219573 h 240631"/>
                  <a:gd name="connsiteX5" fmla="*/ 0 w 253668"/>
                  <a:gd name="connsiteY5" fmla="*/ 21058 h 240631"/>
                  <a:gd name="connsiteX6" fmla="*/ 21058 w 253668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668" h="240631">
                    <a:moveTo>
                      <a:pt x="21058" y="0"/>
                    </a:moveTo>
                    <a:lnTo>
                      <a:pt x="253668" y="0"/>
                    </a:lnTo>
                    <a:lnTo>
                      <a:pt x="253668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E2524"/>
                  </a:gs>
                  <a:gs pos="100000">
                    <a:srgbClr val="671B1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6231650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5732374" y="4593089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5463965" y="4593089"/>
                <a:ext cx="254872" cy="240631"/>
              </a:xfrm>
              <a:custGeom>
                <a:avLst/>
                <a:gdLst>
                  <a:gd name="connsiteX0" fmla="*/ 0 w 254872"/>
                  <a:gd name="connsiteY0" fmla="*/ 0 h 240631"/>
                  <a:gd name="connsiteX1" fmla="*/ 233814 w 254872"/>
                  <a:gd name="connsiteY1" fmla="*/ 0 h 240631"/>
                  <a:gd name="connsiteX2" fmla="*/ 254872 w 254872"/>
                  <a:gd name="connsiteY2" fmla="*/ 21058 h 240631"/>
                  <a:gd name="connsiteX3" fmla="*/ 254872 w 254872"/>
                  <a:gd name="connsiteY3" fmla="*/ 219573 h 240631"/>
                  <a:gd name="connsiteX4" fmla="*/ 233814 w 254872"/>
                  <a:gd name="connsiteY4" fmla="*/ 240631 h 240631"/>
                  <a:gd name="connsiteX5" fmla="*/ 0 w 2548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872" h="240631">
                    <a:moveTo>
                      <a:pt x="0" y="0"/>
                    </a:moveTo>
                    <a:lnTo>
                      <a:pt x="233814" y="0"/>
                    </a:lnTo>
                    <a:cubicBezTo>
                      <a:pt x="245444" y="0"/>
                      <a:pt x="254872" y="9428"/>
                      <a:pt x="254872" y="21058"/>
                    </a:cubicBezTo>
                    <a:lnTo>
                      <a:pt x="254872" y="219573"/>
                    </a:lnTo>
                    <a:cubicBezTo>
                      <a:pt x="254872" y="231203"/>
                      <a:pt x="245444" y="240631"/>
                      <a:pt x="2338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5476071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975140" y="4338776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6476357" y="4338776"/>
                <a:ext cx="251014" cy="240631"/>
              </a:xfrm>
              <a:custGeom>
                <a:avLst/>
                <a:gdLst>
                  <a:gd name="connsiteX0" fmla="*/ 21058 w 251014"/>
                  <a:gd name="connsiteY0" fmla="*/ 0 h 240631"/>
                  <a:gd name="connsiteX1" fmla="*/ 251014 w 251014"/>
                  <a:gd name="connsiteY1" fmla="*/ 0 h 240631"/>
                  <a:gd name="connsiteX2" fmla="*/ 251014 w 251014"/>
                  <a:gd name="connsiteY2" fmla="*/ 240631 h 240631"/>
                  <a:gd name="connsiteX3" fmla="*/ 21058 w 251014"/>
                  <a:gd name="connsiteY3" fmla="*/ 240631 h 240631"/>
                  <a:gd name="connsiteX4" fmla="*/ 0 w 251014"/>
                  <a:gd name="connsiteY4" fmla="*/ 219573 h 240631"/>
                  <a:gd name="connsiteX5" fmla="*/ 0 w 251014"/>
                  <a:gd name="connsiteY5" fmla="*/ 21058 h 240631"/>
                  <a:gd name="connsiteX6" fmla="*/ 21058 w 251014"/>
                  <a:gd name="connsiteY6" fmla="*/ 0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014" h="240631">
                    <a:moveTo>
                      <a:pt x="21058" y="0"/>
                    </a:moveTo>
                    <a:lnTo>
                      <a:pt x="251014" y="0"/>
                    </a:lnTo>
                    <a:lnTo>
                      <a:pt x="251014" y="240631"/>
                    </a:lnTo>
                    <a:lnTo>
                      <a:pt x="21058" y="240631"/>
                    </a:lnTo>
                    <a:cubicBezTo>
                      <a:pt x="9428" y="240631"/>
                      <a:pt x="0" y="231203"/>
                      <a:pt x="0" y="219573"/>
                    </a:cubicBezTo>
                    <a:lnTo>
                      <a:pt x="0" y="21058"/>
                    </a:lnTo>
                    <a:cubicBezTo>
                      <a:pt x="0" y="9428"/>
                      <a:pt x="9428" y="0"/>
                      <a:pt x="210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230396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732374" y="4087667"/>
                <a:ext cx="485532" cy="240631"/>
              </a:xfrm>
              <a:prstGeom prst="roundRect">
                <a:avLst>
                  <a:gd name="adj" fmla="val 8751"/>
                </a:avLst>
              </a:prstGeom>
              <a:gradFill>
                <a:gsLst>
                  <a:gs pos="0">
                    <a:srgbClr val="7F2624"/>
                  </a:gs>
                  <a:gs pos="100000">
                    <a:srgbClr val="641A1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5464070" y="4087667"/>
                <a:ext cx="251572" cy="240631"/>
              </a:xfrm>
              <a:custGeom>
                <a:avLst/>
                <a:gdLst>
                  <a:gd name="connsiteX0" fmla="*/ 0 w 251572"/>
                  <a:gd name="connsiteY0" fmla="*/ 0 h 240631"/>
                  <a:gd name="connsiteX1" fmla="*/ 230514 w 251572"/>
                  <a:gd name="connsiteY1" fmla="*/ 0 h 240631"/>
                  <a:gd name="connsiteX2" fmla="*/ 251572 w 251572"/>
                  <a:gd name="connsiteY2" fmla="*/ 21058 h 240631"/>
                  <a:gd name="connsiteX3" fmla="*/ 251572 w 251572"/>
                  <a:gd name="connsiteY3" fmla="*/ 219573 h 240631"/>
                  <a:gd name="connsiteX4" fmla="*/ 230514 w 251572"/>
                  <a:gd name="connsiteY4" fmla="*/ 240631 h 240631"/>
                  <a:gd name="connsiteX5" fmla="*/ 0 w 251572"/>
                  <a:gd name="connsiteY5" fmla="*/ 240631 h 24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572" h="240631">
                    <a:moveTo>
                      <a:pt x="0" y="0"/>
                    </a:moveTo>
                    <a:lnTo>
                      <a:pt x="230514" y="0"/>
                    </a:lnTo>
                    <a:cubicBezTo>
                      <a:pt x="242144" y="0"/>
                      <a:pt x="251572" y="9428"/>
                      <a:pt x="251572" y="21058"/>
                    </a:cubicBezTo>
                    <a:lnTo>
                      <a:pt x="251572" y="219573"/>
                    </a:lnTo>
                    <a:cubicBezTo>
                      <a:pt x="251572" y="231203"/>
                      <a:pt x="242144" y="240631"/>
                      <a:pt x="230514" y="240631"/>
                    </a:cubicBezTo>
                    <a:lnTo>
                      <a:pt x="0" y="240631"/>
                    </a:lnTo>
                    <a:close/>
                  </a:path>
                </a:pathLst>
              </a:custGeom>
              <a:gradFill>
                <a:gsLst>
                  <a:gs pos="0">
                    <a:srgbClr val="A22D24"/>
                  </a:gs>
                  <a:gs pos="100000">
                    <a:srgbClr val="7D202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387975" y="3947072"/>
                <a:ext cx="1406525" cy="271903"/>
              </a:xfrm>
              <a:prstGeom prst="roundRect">
                <a:avLst>
                  <a:gd name="adj" fmla="val 21338"/>
                </a:avLst>
              </a:prstGeom>
              <a:gradFill>
                <a:gsLst>
                  <a:gs pos="0">
                    <a:srgbClr val="969396"/>
                  </a:gs>
                  <a:gs pos="100000">
                    <a:srgbClr val="7D797D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94" name="Freeform 93"/>
            <p:cNvSpPr/>
            <p:nvPr/>
          </p:nvSpPr>
          <p:spPr>
            <a:xfrm>
              <a:off x="4920581" y="3722281"/>
              <a:ext cx="2312121" cy="408483"/>
            </a:xfrm>
            <a:custGeom>
              <a:avLst/>
              <a:gdLst>
                <a:gd name="connsiteX0" fmla="*/ 0 w 1607419"/>
                <a:gd name="connsiteY0" fmla="*/ 202130 h 490888"/>
                <a:gd name="connsiteX1" fmla="*/ 0 w 1607419"/>
                <a:gd name="connsiteY1" fmla="*/ 490888 h 490888"/>
                <a:gd name="connsiteX2" fmla="*/ 250257 w 1607419"/>
                <a:gd name="connsiteY2" fmla="*/ 259882 h 490888"/>
                <a:gd name="connsiteX3" fmla="*/ 818147 w 1607419"/>
                <a:gd name="connsiteY3" fmla="*/ 327259 h 490888"/>
                <a:gd name="connsiteX4" fmla="*/ 1289785 w 1607419"/>
                <a:gd name="connsiteY4" fmla="*/ 250257 h 490888"/>
                <a:gd name="connsiteX5" fmla="*/ 1511166 w 1607419"/>
                <a:gd name="connsiteY5" fmla="*/ 336884 h 490888"/>
                <a:gd name="connsiteX6" fmla="*/ 1607419 w 1607419"/>
                <a:gd name="connsiteY6" fmla="*/ 269507 h 490888"/>
                <a:gd name="connsiteX7" fmla="*/ 1578543 w 1607419"/>
                <a:gd name="connsiteY7" fmla="*/ 67377 h 490888"/>
                <a:gd name="connsiteX8" fmla="*/ 1193533 w 1607419"/>
                <a:gd name="connsiteY8" fmla="*/ 0 h 490888"/>
                <a:gd name="connsiteX9" fmla="*/ 847023 w 1607419"/>
                <a:gd name="connsiteY9" fmla="*/ 105878 h 490888"/>
                <a:gd name="connsiteX10" fmla="*/ 539015 w 1607419"/>
                <a:gd name="connsiteY10" fmla="*/ 19250 h 490888"/>
                <a:gd name="connsiteX11" fmla="*/ 38501 w 1607419"/>
                <a:gd name="connsiteY11" fmla="*/ 115503 h 490888"/>
                <a:gd name="connsiteX12" fmla="*/ 0 w 1607419"/>
                <a:gd name="connsiteY12" fmla="*/ 202130 h 490888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0 w 1607419"/>
                <a:gd name="connsiteY0" fmla="*/ 202130 h 385054"/>
                <a:gd name="connsiteX1" fmla="*/ 55033 w 1607419"/>
                <a:gd name="connsiteY1" fmla="*/ 385054 h 385054"/>
                <a:gd name="connsiteX2" fmla="*/ 250257 w 1607419"/>
                <a:gd name="connsiteY2" fmla="*/ 259882 h 385054"/>
                <a:gd name="connsiteX3" fmla="*/ 818147 w 1607419"/>
                <a:gd name="connsiteY3" fmla="*/ 327259 h 385054"/>
                <a:gd name="connsiteX4" fmla="*/ 1289785 w 1607419"/>
                <a:gd name="connsiteY4" fmla="*/ 250257 h 385054"/>
                <a:gd name="connsiteX5" fmla="*/ 1511166 w 1607419"/>
                <a:gd name="connsiteY5" fmla="*/ 336884 h 385054"/>
                <a:gd name="connsiteX6" fmla="*/ 1607419 w 1607419"/>
                <a:gd name="connsiteY6" fmla="*/ 269507 h 385054"/>
                <a:gd name="connsiteX7" fmla="*/ 1578543 w 1607419"/>
                <a:gd name="connsiteY7" fmla="*/ 67377 h 385054"/>
                <a:gd name="connsiteX8" fmla="*/ 1193533 w 1607419"/>
                <a:gd name="connsiteY8" fmla="*/ 0 h 385054"/>
                <a:gd name="connsiteX9" fmla="*/ 847023 w 1607419"/>
                <a:gd name="connsiteY9" fmla="*/ 105878 h 385054"/>
                <a:gd name="connsiteX10" fmla="*/ 539015 w 1607419"/>
                <a:gd name="connsiteY10" fmla="*/ 19250 h 385054"/>
                <a:gd name="connsiteX11" fmla="*/ 38501 w 1607419"/>
                <a:gd name="connsiteY11" fmla="*/ 115503 h 385054"/>
                <a:gd name="connsiteX12" fmla="*/ 0 w 1607419"/>
                <a:gd name="connsiteY12" fmla="*/ 202130 h 385054"/>
                <a:gd name="connsiteX0" fmla="*/ 6336 w 1584122"/>
                <a:gd name="connsiteY0" fmla="*/ 202130 h 385054"/>
                <a:gd name="connsiteX1" fmla="*/ 31736 w 1584122"/>
                <a:gd name="connsiteY1" fmla="*/ 385054 h 385054"/>
                <a:gd name="connsiteX2" fmla="*/ 226960 w 1584122"/>
                <a:gd name="connsiteY2" fmla="*/ 259882 h 385054"/>
                <a:gd name="connsiteX3" fmla="*/ 794850 w 1584122"/>
                <a:gd name="connsiteY3" fmla="*/ 327259 h 385054"/>
                <a:gd name="connsiteX4" fmla="*/ 1266488 w 1584122"/>
                <a:gd name="connsiteY4" fmla="*/ 250257 h 385054"/>
                <a:gd name="connsiteX5" fmla="*/ 1487869 w 1584122"/>
                <a:gd name="connsiteY5" fmla="*/ 336884 h 385054"/>
                <a:gd name="connsiteX6" fmla="*/ 1584122 w 1584122"/>
                <a:gd name="connsiteY6" fmla="*/ 269507 h 385054"/>
                <a:gd name="connsiteX7" fmla="*/ 1555246 w 1584122"/>
                <a:gd name="connsiteY7" fmla="*/ 67377 h 385054"/>
                <a:gd name="connsiteX8" fmla="*/ 1170236 w 1584122"/>
                <a:gd name="connsiteY8" fmla="*/ 0 h 385054"/>
                <a:gd name="connsiteX9" fmla="*/ 823726 w 1584122"/>
                <a:gd name="connsiteY9" fmla="*/ 105878 h 385054"/>
                <a:gd name="connsiteX10" fmla="*/ 515718 w 1584122"/>
                <a:gd name="connsiteY10" fmla="*/ 19250 h 385054"/>
                <a:gd name="connsiteX11" fmla="*/ 15204 w 1584122"/>
                <a:gd name="connsiteY11" fmla="*/ 115503 h 385054"/>
                <a:gd name="connsiteX12" fmla="*/ 6336 w 1584122"/>
                <a:gd name="connsiteY12" fmla="*/ 202130 h 385054"/>
                <a:gd name="connsiteX0" fmla="*/ 22429 w 1600215"/>
                <a:gd name="connsiteY0" fmla="*/ 202130 h 385054"/>
                <a:gd name="connsiteX1" fmla="*/ 47829 w 1600215"/>
                <a:gd name="connsiteY1" fmla="*/ 385054 h 385054"/>
                <a:gd name="connsiteX2" fmla="*/ 243053 w 1600215"/>
                <a:gd name="connsiteY2" fmla="*/ 259882 h 385054"/>
                <a:gd name="connsiteX3" fmla="*/ 810943 w 1600215"/>
                <a:gd name="connsiteY3" fmla="*/ 327259 h 385054"/>
                <a:gd name="connsiteX4" fmla="*/ 1282581 w 1600215"/>
                <a:gd name="connsiteY4" fmla="*/ 250257 h 385054"/>
                <a:gd name="connsiteX5" fmla="*/ 1503962 w 1600215"/>
                <a:gd name="connsiteY5" fmla="*/ 336884 h 385054"/>
                <a:gd name="connsiteX6" fmla="*/ 1600215 w 1600215"/>
                <a:gd name="connsiteY6" fmla="*/ 269507 h 385054"/>
                <a:gd name="connsiteX7" fmla="*/ 1571339 w 1600215"/>
                <a:gd name="connsiteY7" fmla="*/ 67377 h 385054"/>
                <a:gd name="connsiteX8" fmla="*/ 1186329 w 1600215"/>
                <a:gd name="connsiteY8" fmla="*/ 0 h 385054"/>
                <a:gd name="connsiteX9" fmla="*/ 839819 w 1600215"/>
                <a:gd name="connsiteY9" fmla="*/ 105878 h 385054"/>
                <a:gd name="connsiteX10" fmla="*/ 531811 w 1600215"/>
                <a:gd name="connsiteY10" fmla="*/ 19250 h 385054"/>
                <a:gd name="connsiteX11" fmla="*/ 31297 w 1600215"/>
                <a:gd name="connsiteY11" fmla="*/ 115503 h 385054"/>
                <a:gd name="connsiteX12" fmla="*/ 22429 w 1600215"/>
                <a:gd name="connsiteY12" fmla="*/ 202130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46498 w 1615416"/>
                <a:gd name="connsiteY11" fmla="*/ 115503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5020 w 1615416"/>
                <a:gd name="connsiteY9" fmla="*/ 105878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547 h 385054"/>
                <a:gd name="connsiteX1" fmla="*/ 63030 w 1615416"/>
                <a:gd name="connsiteY1" fmla="*/ 385054 h 385054"/>
                <a:gd name="connsiteX2" fmla="*/ 258254 w 1615416"/>
                <a:gd name="connsiteY2" fmla="*/ 259882 h 385054"/>
                <a:gd name="connsiteX3" fmla="*/ 826144 w 1615416"/>
                <a:gd name="connsiteY3" fmla="*/ 327259 h 385054"/>
                <a:gd name="connsiteX4" fmla="*/ 1297782 w 1615416"/>
                <a:gd name="connsiteY4" fmla="*/ 250257 h 385054"/>
                <a:gd name="connsiteX5" fmla="*/ 1519163 w 1615416"/>
                <a:gd name="connsiteY5" fmla="*/ 336884 h 385054"/>
                <a:gd name="connsiteX6" fmla="*/ 1615416 w 1615416"/>
                <a:gd name="connsiteY6" fmla="*/ 269507 h 385054"/>
                <a:gd name="connsiteX7" fmla="*/ 1586540 w 1615416"/>
                <a:gd name="connsiteY7" fmla="*/ 67377 h 385054"/>
                <a:gd name="connsiteX8" fmla="*/ 1201530 w 1615416"/>
                <a:gd name="connsiteY8" fmla="*/ 0 h 385054"/>
                <a:gd name="connsiteX9" fmla="*/ 852904 w 1615416"/>
                <a:gd name="connsiteY9" fmla="*/ 78362 h 385054"/>
                <a:gd name="connsiteX10" fmla="*/ 547012 w 1615416"/>
                <a:gd name="connsiteY10" fmla="*/ 19250 h 385054"/>
                <a:gd name="connsiteX11" fmla="*/ 169265 w 1615416"/>
                <a:gd name="connsiteY11" fmla="*/ 73170 h 385054"/>
                <a:gd name="connsiteX12" fmla="*/ 14346 w 1615416"/>
                <a:gd name="connsiteY12" fmla="*/ 191547 h 385054"/>
                <a:gd name="connsiteX0" fmla="*/ 14346 w 1615416"/>
                <a:gd name="connsiteY0" fmla="*/ 191904 h 385411"/>
                <a:gd name="connsiteX1" fmla="*/ 63030 w 1615416"/>
                <a:gd name="connsiteY1" fmla="*/ 385411 h 385411"/>
                <a:gd name="connsiteX2" fmla="*/ 258254 w 1615416"/>
                <a:gd name="connsiteY2" fmla="*/ 260239 h 385411"/>
                <a:gd name="connsiteX3" fmla="*/ 826144 w 1615416"/>
                <a:gd name="connsiteY3" fmla="*/ 327616 h 385411"/>
                <a:gd name="connsiteX4" fmla="*/ 1297782 w 1615416"/>
                <a:gd name="connsiteY4" fmla="*/ 250614 h 385411"/>
                <a:gd name="connsiteX5" fmla="*/ 1519163 w 1615416"/>
                <a:gd name="connsiteY5" fmla="*/ 337241 h 385411"/>
                <a:gd name="connsiteX6" fmla="*/ 1615416 w 1615416"/>
                <a:gd name="connsiteY6" fmla="*/ 269864 h 385411"/>
                <a:gd name="connsiteX7" fmla="*/ 1586540 w 1615416"/>
                <a:gd name="connsiteY7" fmla="*/ 67734 h 385411"/>
                <a:gd name="connsiteX8" fmla="*/ 1201530 w 1615416"/>
                <a:gd name="connsiteY8" fmla="*/ 357 h 385411"/>
                <a:gd name="connsiteX9" fmla="*/ 852904 w 1615416"/>
                <a:gd name="connsiteY9" fmla="*/ 78719 h 385411"/>
                <a:gd name="connsiteX10" fmla="*/ 547012 w 1615416"/>
                <a:gd name="connsiteY10" fmla="*/ 19607 h 385411"/>
                <a:gd name="connsiteX11" fmla="*/ 169265 w 1615416"/>
                <a:gd name="connsiteY11" fmla="*/ 73527 h 385411"/>
                <a:gd name="connsiteX12" fmla="*/ 14346 w 1615416"/>
                <a:gd name="connsiteY12" fmla="*/ 191904 h 385411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15416"/>
                <a:gd name="connsiteY0" fmla="*/ 192198 h 385705"/>
                <a:gd name="connsiteX1" fmla="*/ 63030 w 1615416"/>
                <a:gd name="connsiteY1" fmla="*/ 385705 h 385705"/>
                <a:gd name="connsiteX2" fmla="*/ 258254 w 1615416"/>
                <a:gd name="connsiteY2" fmla="*/ 260533 h 385705"/>
                <a:gd name="connsiteX3" fmla="*/ 826144 w 1615416"/>
                <a:gd name="connsiteY3" fmla="*/ 327910 h 385705"/>
                <a:gd name="connsiteX4" fmla="*/ 1297782 w 1615416"/>
                <a:gd name="connsiteY4" fmla="*/ 250908 h 385705"/>
                <a:gd name="connsiteX5" fmla="*/ 1519163 w 1615416"/>
                <a:gd name="connsiteY5" fmla="*/ 337535 h 385705"/>
                <a:gd name="connsiteX6" fmla="*/ 1615416 w 1615416"/>
                <a:gd name="connsiteY6" fmla="*/ 270158 h 385705"/>
                <a:gd name="connsiteX7" fmla="*/ 1586540 w 1615416"/>
                <a:gd name="connsiteY7" fmla="*/ 68028 h 385705"/>
                <a:gd name="connsiteX8" fmla="*/ 1201530 w 1615416"/>
                <a:gd name="connsiteY8" fmla="*/ 651 h 385705"/>
                <a:gd name="connsiteX9" fmla="*/ 852904 w 1615416"/>
                <a:gd name="connsiteY9" fmla="*/ 79013 h 385705"/>
                <a:gd name="connsiteX10" fmla="*/ 547012 w 1615416"/>
                <a:gd name="connsiteY10" fmla="*/ 19901 h 385705"/>
                <a:gd name="connsiteX11" fmla="*/ 169265 w 1615416"/>
                <a:gd name="connsiteY11" fmla="*/ 73821 h 385705"/>
                <a:gd name="connsiteX12" fmla="*/ 14346 w 1615416"/>
                <a:gd name="connsiteY12" fmla="*/ 192198 h 385705"/>
                <a:gd name="connsiteX0" fmla="*/ 14346 w 1609801"/>
                <a:gd name="connsiteY0" fmla="*/ 192198 h 385705"/>
                <a:gd name="connsiteX1" fmla="*/ 63030 w 1609801"/>
                <a:gd name="connsiteY1" fmla="*/ 385705 h 385705"/>
                <a:gd name="connsiteX2" fmla="*/ 258254 w 1609801"/>
                <a:gd name="connsiteY2" fmla="*/ 260533 h 385705"/>
                <a:gd name="connsiteX3" fmla="*/ 826144 w 1609801"/>
                <a:gd name="connsiteY3" fmla="*/ 327910 h 385705"/>
                <a:gd name="connsiteX4" fmla="*/ 1297782 w 1609801"/>
                <a:gd name="connsiteY4" fmla="*/ 250908 h 385705"/>
                <a:gd name="connsiteX5" fmla="*/ 1519163 w 1609801"/>
                <a:gd name="connsiteY5" fmla="*/ 337535 h 385705"/>
                <a:gd name="connsiteX6" fmla="*/ 1606949 w 1609801"/>
                <a:gd name="connsiteY6" fmla="*/ 232058 h 385705"/>
                <a:gd name="connsiteX7" fmla="*/ 1586540 w 1609801"/>
                <a:gd name="connsiteY7" fmla="*/ 68028 h 385705"/>
                <a:gd name="connsiteX8" fmla="*/ 1201530 w 1609801"/>
                <a:gd name="connsiteY8" fmla="*/ 651 h 385705"/>
                <a:gd name="connsiteX9" fmla="*/ 852904 w 1609801"/>
                <a:gd name="connsiteY9" fmla="*/ 79013 h 385705"/>
                <a:gd name="connsiteX10" fmla="*/ 547012 w 1609801"/>
                <a:gd name="connsiteY10" fmla="*/ 19901 h 385705"/>
                <a:gd name="connsiteX11" fmla="*/ 169265 w 1609801"/>
                <a:gd name="connsiteY11" fmla="*/ 73821 h 385705"/>
                <a:gd name="connsiteX12" fmla="*/ 14346 w 16098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21901"/>
                <a:gd name="connsiteY0" fmla="*/ 192198 h 385705"/>
                <a:gd name="connsiteX1" fmla="*/ 63030 w 1621901"/>
                <a:gd name="connsiteY1" fmla="*/ 385705 h 385705"/>
                <a:gd name="connsiteX2" fmla="*/ 258254 w 1621901"/>
                <a:gd name="connsiteY2" fmla="*/ 260533 h 385705"/>
                <a:gd name="connsiteX3" fmla="*/ 826144 w 1621901"/>
                <a:gd name="connsiteY3" fmla="*/ 327910 h 385705"/>
                <a:gd name="connsiteX4" fmla="*/ 1297782 w 1621901"/>
                <a:gd name="connsiteY4" fmla="*/ 250908 h 385705"/>
                <a:gd name="connsiteX5" fmla="*/ 1519163 w 1621901"/>
                <a:gd name="connsiteY5" fmla="*/ 337535 h 385705"/>
                <a:gd name="connsiteX6" fmla="*/ 1606949 w 1621901"/>
                <a:gd name="connsiteY6" fmla="*/ 232058 h 385705"/>
                <a:gd name="connsiteX7" fmla="*/ 1586540 w 1621901"/>
                <a:gd name="connsiteY7" fmla="*/ 68028 h 385705"/>
                <a:gd name="connsiteX8" fmla="*/ 1201530 w 1621901"/>
                <a:gd name="connsiteY8" fmla="*/ 651 h 385705"/>
                <a:gd name="connsiteX9" fmla="*/ 852904 w 1621901"/>
                <a:gd name="connsiteY9" fmla="*/ 79013 h 385705"/>
                <a:gd name="connsiteX10" fmla="*/ 547012 w 1621901"/>
                <a:gd name="connsiteY10" fmla="*/ 19901 h 385705"/>
                <a:gd name="connsiteX11" fmla="*/ 169265 w 1621901"/>
                <a:gd name="connsiteY11" fmla="*/ 73821 h 385705"/>
                <a:gd name="connsiteX12" fmla="*/ 14346 w 1621901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9163 w 1637162"/>
                <a:gd name="connsiteY5" fmla="*/ 33753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08580 w 1637162"/>
                <a:gd name="connsiteY5" fmla="*/ 293085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37162"/>
                <a:gd name="connsiteY0" fmla="*/ 192198 h 385705"/>
                <a:gd name="connsiteX1" fmla="*/ 63030 w 1637162"/>
                <a:gd name="connsiteY1" fmla="*/ 385705 h 385705"/>
                <a:gd name="connsiteX2" fmla="*/ 258254 w 1637162"/>
                <a:gd name="connsiteY2" fmla="*/ 260533 h 385705"/>
                <a:gd name="connsiteX3" fmla="*/ 826144 w 1637162"/>
                <a:gd name="connsiteY3" fmla="*/ 327910 h 385705"/>
                <a:gd name="connsiteX4" fmla="*/ 1297782 w 1637162"/>
                <a:gd name="connsiteY4" fmla="*/ 250908 h 385705"/>
                <a:gd name="connsiteX5" fmla="*/ 1510696 w 1637162"/>
                <a:gd name="connsiteY5" fmla="*/ 335418 h 385705"/>
                <a:gd name="connsiteX6" fmla="*/ 1628116 w 1637162"/>
                <a:gd name="connsiteY6" fmla="*/ 232058 h 385705"/>
                <a:gd name="connsiteX7" fmla="*/ 1586540 w 1637162"/>
                <a:gd name="connsiteY7" fmla="*/ 68028 h 385705"/>
                <a:gd name="connsiteX8" fmla="*/ 1201530 w 1637162"/>
                <a:gd name="connsiteY8" fmla="*/ 651 h 385705"/>
                <a:gd name="connsiteX9" fmla="*/ 852904 w 1637162"/>
                <a:gd name="connsiteY9" fmla="*/ 79013 h 385705"/>
                <a:gd name="connsiteX10" fmla="*/ 547012 w 1637162"/>
                <a:gd name="connsiteY10" fmla="*/ 19901 h 385705"/>
                <a:gd name="connsiteX11" fmla="*/ 169265 w 1637162"/>
                <a:gd name="connsiteY11" fmla="*/ 73821 h 385705"/>
                <a:gd name="connsiteX12" fmla="*/ 14346 w 1637162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509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258254 w 1646056"/>
                <a:gd name="connsiteY2" fmla="*/ 260533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15404 w 1646056"/>
                <a:gd name="connsiteY2" fmla="*/ 288049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69265 w 1646056"/>
                <a:gd name="connsiteY11" fmla="*/ 73821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4346 w 1646056"/>
                <a:gd name="connsiteY0" fmla="*/ 192198 h 385705"/>
                <a:gd name="connsiteX1" fmla="*/ 63030 w 1646056"/>
                <a:gd name="connsiteY1" fmla="*/ 385705 h 385705"/>
                <a:gd name="connsiteX2" fmla="*/ 328104 w 1646056"/>
                <a:gd name="connsiteY2" fmla="*/ 296516 h 385705"/>
                <a:gd name="connsiteX3" fmla="*/ 826144 w 1646056"/>
                <a:gd name="connsiteY3" fmla="*/ 327910 h 385705"/>
                <a:gd name="connsiteX4" fmla="*/ 1297782 w 1646056"/>
                <a:gd name="connsiteY4" fmla="*/ 263608 h 385705"/>
                <a:gd name="connsiteX5" fmla="*/ 1510696 w 1646056"/>
                <a:gd name="connsiteY5" fmla="*/ 335418 h 385705"/>
                <a:gd name="connsiteX6" fmla="*/ 1638699 w 1646056"/>
                <a:gd name="connsiteY6" fmla="*/ 251108 h 385705"/>
                <a:gd name="connsiteX7" fmla="*/ 1586540 w 1646056"/>
                <a:gd name="connsiteY7" fmla="*/ 68028 h 385705"/>
                <a:gd name="connsiteX8" fmla="*/ 1201530 w 1646056"/>
                <a:gd name="connsiteY8" fmla="*/ 651 h 385705"/>
                <a:gd name="connsiteX9" fmla="*/ 852904 w 1646056"/>
                <a:gd name="connsiteY9" fmla="*/ 79013 h 385705"/>
                <a:gd name="connsiteX10" fmla="*/ 547012 w 1646056"/>
                <a:gd name="connsiteY10" fmla="*/ 19901 h 385705"/>
                <a:gd name="connsiteX11" fmla="*/ 194665 w 1646056"/>
                <a:gd name="connsiteY11" fmla="*/ 44187 h 385705"/>
                <a:gd name="connsiteX12" fmla="*/ 14346 w 1646056"/>
                <a:gd name="connsiteY12" fmla="*/ 192198 h 385705"/>
                <a:gd name="connsiteX0" fmla="*/ 10452 w 1642162"/>
                <a:gd name="connsiteY0" fmla="*/ 192198 h 379355"/>
                <a:gd name="connsiteX1" fmla="*/ 78186 w 1642162"/>
                <a:gd name="connsiteY1" fmla="*/ 379355 h 379355"/>
                <a:gd name="connsiteX2" fmla="*/ 324210 w 1642162"/>
                <a:gd name="connsiteY2" fmla="*/ 296516 h 379355"/>
                <a:gd name="connsiteX3" fmla="*/ 822250 w 1642162"/>
                <a:gd name="connsiteY3" fmla="*/ 327910 h 379355"/>
                <a:gd name="connsiteX4" fmla="*/ 1293888 w 1642162"/>
                <a:gd name="connsiteY4" fmla="*/ 263608 h 379355"/>
                <a:gd name="connsiteX5" fmla="*/ 1506802 w 1642162"/>
                <a:gd name="connsiteY5" fmla="*/ 335418 h 379355"/>
                <a:gd name="connsiteX6" fmla="*/ 1634805 w 1642162"/>
                <a:gd name="connsiteY6" fmla="*/ 251108 h 379355"/>
                <a:gd name="connsiteX7" fmla="*/ 1582646 w 1642162"/>
                <a:gd name="connsiteY7" fmla="*/ 68028 h 379355"/>
                <a:gd name="connsiteX8" fmla="*/ 1197636 w 1642162"/>
                <a:gd name="connsiteY8" fmla="*/ 651 h 379355"/>
                <a:gd name="connsiteX9" fmla="*/ 849010 w 1642162"/>
                <a:gd name="connsiteY9" fmla="*/ 79013 h 379355"/>
                <a:gd name="connsiteX10" fmla="*/ 543118 w 1642162"/>
                <a:gd name="connsiteY10" fmla="*/ 19901 h 379355"/>
                <a:gd name="connsiteX11" fmla="*/ 190771 w 1642162"/>
                <a:gd name="connsiteY11" fmla="*/ 44187 h 379355"/>
                <a:gd name="connsiteX12" fmla="*/ 10452 w 1642162"/>
                <a:gd name="connsiteY12" fmla="*/ 192198 h 379355"/>
                <a:gd name="connsiteX0" fmla="*/ 14589 w 1646299"/>
                <a:gd name="connsiteY0" fmla="*/ 192198 h 379355"/>
                <a:gd name="connsiteX1" fmla="*/ 82323 w 1646299"/>
                <a:gd name="connsiteY1" fmla="*/ 379355 h 379355"/>
                <a:gd name="connsiteX2" fmla="*/ 328347 w 1646299"/>
                <a:gd name="connsiteY2" fmla="*/ 296516 h 379355"/>
                <a:gd name="connsiteX3" fmla="*/ 826387 w 1646299"/>
                <a:gd name="connsiteY3" fmla="*/ 327910 h 379355"/>
                <a:gd name="connsiteX4" fmla="*/ 1298025 w 1646299"/>
                <a:gd name="connsiteY4" fmla="*/ 263608 h 379355"/>
                <a:gd name="connsiteX5" fmla="*/ 1510939 w 1646299"/>
                <a:gd name="connsiteY5" fmla="*/ 335418 h 379355"/>
                <a:gd name="connsiteX6" fmla="*/ 1638942 w 1646299"/>
                <a:gd name="connsiteY6" fmla="*/ 251108 h 379355"/>
                <a:gd name="connsiteX7" fmla="*/ 1586783 w 1646299"/>
                <a:gd name="connsiteY7" fmla="*/ 68028 h 379355"/>
                <a:gd name="connsiteX8" fmla="*/ 1201773 w 1646299"/>
                <a:gd name="connsiteY8" fmla="*/ 651 h 379355"/>
                <a:gd name="connsiteX9" fmla="*/ 853147 w 1646299"/>
                <a:gd name="connsiteY9" fmla="*/ 79013 h 379355"/>
                <a:gd name="connsiteX10" fmla="*/ 547255 w 1646299"/>
                <a:gd name="connsiteY10" fmla="*/ 19901 h 379355"/>
                <a:gd name="connsiteX11" fmla="*/ 194908 w 1646299"/>
                <a:gd name="connsiteY11" fmla="*/ 44187 h 379355"/>
                <a:gd name="connsiteX12" fmla="*/ 14589 w 1646299"/>
                <a:gd name="connsiteY12" fmla="*/ 192198 h 379355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853147 w 1646299"/>
                <a:gd name="connsiteY9" fmla="*/ 79013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826387 w 1646299"/>
                <a:gd name="connsiteY3" fmla="*/ 327910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46299"/>
                <a:gd name="connsiteY0" fmla="*/ 192198 h 379619"/>
                <a:gd name="connsiteX1" fmla="*/ 82323 w 1646299"/>
                <a:gd name="connsiteY1" fmla="*/ 379355 h 379619"/>
                <a:gd name="connsiteX2" fmla="*/ 328347 w 1646299"/>
                <a:gd name="connsiteY2" fmla="*/ 296516 h 379619"/>
                <a:gd name="connsiteX3" fmla="*/ 739604 w 1646299"/>
                <a:gd name="connsiteY3" fmla="*/ 325794 h 379619"/>
                <a:gd name="connsiteX4" fmla="*/ 1298025 w 1646299"/>
                <a:gd name="connsiteY4" fmla="*/ 263608 h 379619"/>
                <a:gd name="connsiteX5" fmla="*/ 1510939 w 1646299"/>
                <a:gd name="connsiteY5" fmla="*/ 335418 h 379619"/>
                <a:gd name="connsiteX6" fmla="*/ 1638942 w 1646299"/>
                <a:gd name="connsiteY6" fmla="*/ 251108 h 379619"/>
                <a:gd name="connsiteX7" fmla="*/ 1586783 w 1646299"/>
                <a:gd name="connsiteY7" fmla="*/ 68028 h 379619"/>
                <a:gd name="connsiteX8" fmla="*/ 1201773 w 1646299"/>
                <a:gd name="connsiteY8" fmla="*/ 651 h 379619"/>
                <a:gd name="connsiteX9" fmla="*/ 925114 w 1646299"/>
                <a:gd name="connsiteY9" fmla="*/ 51496 h 379619"/>
                <a:gd name="connsiteX10" fmla="*/ 547255 w 1646299"/>
                <a:gd name="connsiteY10" fmla="*/ 19901 h 379619"/>
                <a:gd name="connsiteX11" fmla="*/ 194908 w 1646299"/>
                <a:gd name="connsiteY11" fmla="*/ 44187 h 379619"/>
                <a:gd name="connsiteX12" fmla="*/ 14589 w 1646299"/>
                <a:gd name="connsiteY12" fmla="*/ 192198 h 379619"/>
                <a:gd name="connsiteX0" fmla="*/ 14589 w 1657392"/>
                <a:gd name="connsiteY0" fmla="*/ 192198 h 379619"/>
                <a:gd name="connsiteX1" fmla="*/ 82323 w 1657392"/>
                <a:gd name="connsiteY1" fmla="*/ 379355 h 379619"/>
                <a:gd name="connsiteX2" fmla="*/ 328347 w 1657392"/>
                <a:gd name="connsiteY2" fmla="*/ 296516 h 379619"/>
                <a:gd name="connsiteX3" fmla="*/ 739604 w 1657392"/>
                <a:gd name="connsiteY3" fmla="*/ 325794 h 379619"/>
                <a:gd name="connsiteX4" fmla="*/ 1298025 w 1657392"/>
                <a:gd name="connsiteY4" fmla="*/ 263608 h 379619"/>
                <a:gd name="connsiteX5" fmla="*/ 1510939 w 1657392"/>
                <a:gd name="connsiteY5" fmla="*/ 335418 h 379619"/>
                <a:gd name="connsiteX6" fmla="*/ 1638942 w 1657392"/>
                <a:gd name="connsiteY6" fmla="*/ 251108 h 379619"/>
                <a:gd name="connsiteX7" fmla="*/ 1586783 w 1657392"/>
                <a:gd name="connsiteY7" fmla="*/ 68028 h 379619"/>
                <a:gd name="connsiteX8" fmla="*/ 1201773 w 1657392"/>
                <a:gd name="connsiteY8" fmla="*/ 651 h 379619"/>
                <a:gd name="connsiteX9" fmla="*/ 925114 w 1657392"/>
                <a:gd name="connsiteY9" fmla="*/ 51496 h 379619"/>
                <a:gd name="connsiteX10" fmla="*/ 547255 w 1657392"/>
                <a:gd name="connsiteY10" fmla="*/ 19901 h 379619"/>
                <a:gd name="connsiteX11" fmla="*/ 194908 w 1657392"/>
                <a:gd name="connsiteY11" fmla="*/ 44187 h 379619"/>
                <a:gd name="connsiteX12" fmla="*/ 14589 w 1657392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75167"/>
                <a:gd name="connsiteY0" fmla="*/ 192198 h 379619"/>
                <a:gd name="connsiteX1" fmla="*/ 82323 w 1675167"/>
                <a:gd name="connsiteY1" fmla="*/ 379355 h 379619"/>
                <a:gd name="connsiteX2" fmla="*/ 328347 w 1675167"/>
                <a:gd name="connsiteY2" fmla="*/ 296516 h 379619"/>
                <a:gd name="connsiteX3" fmla="*/ 739604 w 1675167"/>
                <a:gd name="connsiteY3" fmla="*/ 325794 h 379619"/>
                <a:gd name="connsiteX4" fmla="*/ 1298025 w 1675167"/>
                <a:gd name="connsiteY4" fmla="*/ 263608 h 379619"/>
                <a:gd name="connsiteX5" fmla="*/ 1510939 w 1675167"/>
                <a:gd name="connsiteY5" fmla="*/ 335418 h 379619"/>
                <a:gd name="connsiteX6" fmla="*/ 1664342 w 1675167"/>
                <a:gd name="connsiteY6" fmla="*/ 308258 h 379619"/>
                <a:gd name="connsiteX7" fmla="*/ 1586783 w 1675167"/>
                <a:gd name="connsiteY7" fmla="*/ 68028 h 379619"/>
                <a:gd name="connsiteX8" fmla="*/ 1201773 w 1675167"/>
                <a:gd name="connsiteY8" fmla="*/ 651 h 379619"/>
                <a:gd name="connsiteX9" fmla="*/ 925114 w 1675167"/>
                <a:gd name="connsiteY9" fmla="*/ 51496 h 379619"/>
                <a:gd name="connsiteX10" fmla="*/ 547255 w 1675167"/>
                <a:gd name="connsiteY10" fmla="*/ 19901 h 379619"/>
                <a:gd name="connsiteX11" fmla="*/ 194908 w 1675167"/>
                <a:gd name="connsiteY11" fmla="*/ 44187 h 379619"/>
                <a:gd name="connsiteX12" fmla="*/ 14589 w 1675167"/>
                <a:gd name="connsiteY12" fmla="*/ 192198 h 379619"/>
                <a:gd name="connsiteX0" fmla="*/ 14589 w 1681716"/>
                <a:gd name="connsiteY0" fmla="*/ 192198 h 379619"/>
                <a:gd name="connsiteX1" fmla="*/ 82323 w 1681716"/>
                <a:gd name="connsiteY1" fmla="*/ 379355 h 379619"/>
                <a:gd name="connsiteX2" fmla="*/ 328347 w 1681716"/>
                <a:gd name="connsiteY2" fmla="*/ 296516 h 379619"/>
                <a:gd name="connsiteX3" fmla="*/ 739604 w 1681716"/>
                <a:gd name="connsiteY3" fmla="*/ 325794 h 379619"/>
                <a:gd name="connsiteX4" fmla="*/ 1298025 w 1681716"/>
                <a:gd name="connsiteY4" fmla="*/ 263608 h 379619"/>
                <a:gd name="connsiteX5" fmla="*/ 1510939 w 1681716"/>
                <a:gd name="connsiteY5" fmla="*/ 335418 h 379619"/>
                <a:gd name="connsiteX6" fmla="*/ 1664342 w 1681716"/>
                <a:gd name="connsiteY6" fmla="*/ 308258 h 379619"/>
                <a:gd name="connsiteX7" fmla="*/ 1586783 w 1681716"/>
                <a:gd name="connsiteY7" fmla="*/ 68028 h 379619"/>
                <a:gd name="connsiteX8" fmla="*/ 1201773 w 1681716"/>
                <a:gd name="connsiteY8" fmla="*/ 651 h 379619"/>
                <a:gd name="connsiteX9" fmla="*/ 925114 w 1681716"/>
                <a:gd name="connsiteY9" fmla="*/ 51496 h 379619"/>
                <a:gd name="connsiteX10" fmla="*/ 547255 w 1681716"/>
                <a:gd name="connsiteY10" fmla="*/ 19901 h 379619"/>
                <a:gd name="connsiteX11" fmla="*/ 194908 w 1681716"/>
                <a:gd name="connsiteY11" fmla="*/ 44187 h 379619"/>
                <a:gd name="connsiteX12" fmla="*/ 14589 w 1681716"/>
                <a:gd name="connsiteY12" fmla="*/ 192198 h 379619"/>
                <a:gd name="connsiteX0" fmla="*/ 22969 w 1690096"/>
                <a:gd name="connsiteY0" fmla="*/ 192198 h 379619"/>
                <a:gd name="connsiteX1" fmla="*/ 90703 w 1690096"/>
                <a:gd name="connsiteY1" fmla="*/ 379355 h 379619"/>
                <a:gd name="connsiteX2" fmla="*/ 336727 w 1690096"/>
                <a:gd name="connsiteY2" fmla="*/ 296516 h 379619"/>
                <a:gd name="connsiteX3" fmla="*/ 747984 w 1690096"/>
                <a:gd name="connsiteY3" fmla="*/ 325794 h 379619"/>
                <a:gd name="connsiteX4" fmla="*/ 1306405 w 1690096"/>
                <a:gd name="connsiteY4" fmla="*/ 263608 h 379619"/>
                <a:gd name="connsiteX5" fmla="*/ 1519319 w 1690096"/>
                <a:gd name="connsiteY5" fmla="*/ 335418 h 379619"/>
                <a:gd name="connsiteX6" fmla="*/ 1672722 w 1690096"/>
                <a:gd name="connsiteY6" fmla="*/ 308258 h 379619"/>
                <a:gd name="connsiteX7" fmla="*/ 1595163 w 1690096"/>
                <a:gd name="connsiteY7" fmla="*/ 68028 h 379619"/>
                <a:gd name="connsiteX8" fmla="*/ 1210153 w 1690096"/>
                <a:gd name="connsiteY8" fmla="*/ 651 h 379619"/>
                <a:gd name="connsiteX9" fmla="*/ 933494 w 1690096"/>
                <a:gd name="connsiteY9" fmla="*/ 51496 h 379619"/>
                <a:gd name="connsiteX10" fmla="*/ 555635 w 1690096"/>
                <a:gd name="connsiteY10" fmla="*/ 19901 h 379619"/>
                <a:gd name="connsiteX11" fmla="*/ 203288 w 1690096"/>
                <a:gd name="connsiteY11" fmla="*/ 44187 h 379619"/>
                <a:gd name="connsiteX12" fmla="*/ 22969 w 1690096"/>
                <a:gd name="connsiteY12" fmla="*/ 192198 h 379619"/>
                <a:gd name="connsiteX0" fmla="*/ 22969 w 1690096"/>
                <a:gd name="connsiteY0" fmla="*/ 192198 h 384931"/>
                <a:gd name="connsiteX1" fmla="*/ 90703 w 1690096"/>
                <a:gd name="connsiteY1" fmla="*/ 379355 h 384931"/>
                <a:gd name="connsiteX2" fmla="*/ 336727 w 1690096"/>
                <a:gd name="connsiteY2" fmla="*/ 296516 h 384931"/>
                <a:gd name="connsiteX3" fmla="*/ 747984 w 1690096"/>
                <a:gd name="connsiteY3" fmla="*/ 325794 h 384931"/>
                <a:gd name="connsiteX4" fmla="*/ 1306405 w 1690096"/>
                <a:gd name="connsiteY4" fmla="*/ 263608 h 384931"/>
                <a:gd name="connsiteX5" fmla="*/ 1519319 w 1690096"/>
                <a:gd name="connsiteY5" fmla="*/ 335418 h 384931"/>
                <a:gd name="connsiteX6" fmla="*/ 1672722 w 1690096"/>
                <a:gd name="connsiteY6" fmla="*/ 308258 h 384931"/>
                <a:gd name="connsiteX7" fmla="*/ 1595163 w 1690096"/>
                <a:gd name="connsiteY7" fmla="*/ 68028 h 384931"/>
                <a:gd name="connsiteX8" fmla="*/ 1210153 w 1690096"/>
                <a:gd name="connsiteY8" fmla="*/ 651 h 384931"/>
                <a:gd name="connsiteX9" fmla="*/ 933494 w 1690096"/>
                <a:gd name="connsiteY9" fmla="*/ 51496 h 384931"/>
                <a:gd name="connsiteX10" fmla="*/ 555635 w 1690096"/>
                <a:gd name="connsiteY10" fmla="*/ 19901 h 384931"/>
                <a:gd name="connsiteX11" fmla="*/ 203288 w 1690096"/>
                <a:gd name="connsiteY11" fmla="*/ 44187 h 384931"/>
                <a:gd name="connsiteX12" fmla="*/ 22969 w 1690096"/>
                <a:gd name="connsiteY12" fmla="*/ 192198 h 384931"/>
                <a:gd name="connsiteX0" fmla="*/ 36948 w 1673912"/>
                <a:gd name="connsiteY0" fmla="*/ 50911 h 384931"/>
                <a:gd name="connsiteX1" fmla="*/ 74519 w 1673912"/>
                <a:gd name="connsiteY1" fmla="*/ 379355 h 384931"/>
                <a:gd name="connsiteX2" fmla="*/ 320543 w 1673912"/>
                <a:gd name="connsiteY2" fmla="*/ 296516 h 384931"/>
                <a:gd name="connsiteX3" fmla="*/ 731800 w 1673912"/>
                <a:gd name="connsiteY3" fmla="*/ 325794 h 384931"/>
                <a:gd name="connsiteX4" fmla="*/ 1290221 w 1673912"/>
                <a:gd name="connsiteY4" fmla="*/ 263608 h 384931"/>
                <a:gd name="connsiteX5" fmla="*/ 1503135 w 1673912"/>
                <a:gd name="connsiteY5" fmla="*/ 335418 h 384931"/>
                <a:gd name="connsiteX6" fmla="*/ 1656538 w 1673912"/>
                <a:gd name="connsiteY6" fmla="*/ 308258 h 384931"/>
                <a:gd name="connsiteX7" fmla="*/ 1578979 w 1673912"/>
                <a:gd name="connsiteY7" fmla="*/ 68028 h 384931"/>
                <a:gd name="connsiteX8" fmla="*/ 1193969 w 1673912"/>
                <a:gd name="connsiteY8" fmla="*/ 651 h 384931"/>
                <a:gd name="connsiteX9" fmla="*/ 917310 w 1673912"/>
                <a:gd name="connsiteY9" fmla="*/ 51496 h 384931"/>
                <a:gd name="connsiteX10" fmla="*/ 539451 w 1673912"/>
                <a:gd name="connsiteY10" fmla="*/ 19901 h 384931"/>
                <a:gd name="connsiteX11" fmla="*/ 187104 w 1673912"/>
                <a:gd name="connsiteY11" fmla="*/ 44187 h 384931"/>
                <a:gd name="connsiteX12" fmla="*/ 36948 w 1673912"/>
                <a:gd name="connsiteY12" fmla="*/ 50911 h 384931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310453 w 1663822"/>
                <a:gd name="connsiteY2" fmla="*/ 296516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26858 w 1663822"/>
                <a:gd name="connsiteY0" fmla="*/ 50911 h 338503"/>
                <a:gd name="connsiteX1" fmla="*/ 85066 w 1663822"/>
                <a:gd name="connsiteY1" fmla="*/ 272992 h 338503"/>
                <a:gd name="connsiteX2" fmla="*/ 270766 w 1663822"/>
                <a:gd name="connsiteY2" fmla="*/ 261591 h 338503"/>
                <a:gd name="connsiteX3" fmla="*/ 721710 w 1663822"/>
                <a:gd name="connsiteY3" fmla="*/ 325794 h 338503"/>
                <a:gd name="connsiteX4" fmla="*/ 1280131 w 1663822"/>
                <a:gd name="connsiteY4" fmla="*/ 263608 h 338503"/>
                <a:gd name="connsiteX5" fmla="*/ 1493045 w 1663822"/>
                <a:gd name="connsiteY5" fmla="*/ 335418 h 338503"/>
                <a:gd name="connsiteX6" fmla="*/ 1646448 w 1663822"/>
                <a:gd name="connsiteY6" fmla="*/ 308258 h 338503"/>
                <a:gd name="connsiteX7" fmla="*/ 1568889 w 1663822"/>
                <a:gd name="connsiteY7" fmla="*/ 68028 h 338503"/>
                <a:gd name="connsiteX8" fmla="*/ 1183879 w 1663822"/>
                <a:gd name="connsiteY8" fmla="*/ 651 h 338503"/>
                <a:gd name="connsiteX9" fmla="*/ 907220 w 1663822"/>
                <a:gd name="connsiteY9" fmla="*/ 51496 h 338503"/>
                <a:gd name="connsiteX10" fmla="*/ 529361 w 1663822"/>
                <a:gd name="connsiteY10" fmla="*/ 19901 h 338503"/>
                <a:gd name="connsiteX11" fmla="*/ 177014 w 1663822"/>
                <a:gd name="connsiteY11" fmla="*/ 44187 h 338503"/>
                <a:gd name="connsiteX12" fmla="*/ 26858 w 1663822"/>
                <a:gd name="connsiteY12" fmla="*/ 50911 h 338503"/>
                <a:gd name="connsiteX0" fmla="*/ 17169 w 1654133"/>
                <a:gd name="connsiteY0" fmla="*/ 50911 h 338503"/>
                <a:gd name="connsiteX1" fmla="*/ 102365 w 1654133"/>
                <a:gd name="connsiteY1" fmla="*/ 296805 h 338503"/>
                <a:gd name="connsiteX2" fmla="*/ 261077 w 1654133"/>
                <a:gd name="connsiteY2" fmla="*/ 261591 h 338503"/>
                <a:gd name="connsiteX3" fmla="*/ 712021 w 1654133"/>
                <a:gd name="connsiteY3" fmla="*/ 325794 h 338503"/>
                <a:gd name="connsiteX4" fmla="*/ 1270442 w 1654133"/>
                <a:gd name="connsiteY4" fmla="*/ 263608 h 338503"/>
                <a:gd name="connsiteX5" fmla="*/ 1483356 w 1654133"/>
                <a:gd name="connsiteY5" fmla="*/ 335418 h 338503"/>
                <a:gd name="connsiteX6" fmla="*/ 1636759 w 1654133"/>
                <a:gd name="connsiteY6" fmla="*/ 308258 h 338503"/>
                <a:gd name="connsiteX7" fmla="*/ 1559200 w 1654133"/>
                <a:gd name="connsiteY7" fmla="*/ 68028 h 338503"/>
                <a:gd name="connsiteX8" fmla="*/ 1174190 w 1654133"/>
                <a:gd name="connsiteY8" fmla="*/ 651 h 338503"/>
                <a:gd name="connsiteX9" fmla="*/ 897531 w 1654133"/>
                <a:gd name="connsiteY9" fmla="*/ 51496 h 338503"/>
                <a:gd name="connsiteX10" fmla="*/ 519672 w 1654133"/>
                <a:gd name="connsiteY10" fmla="*/ 19901 h 338503"/>
                <a:gd name="connsiteX11" fmla="*/ 167325 w 1654133"/>
                <a:gd name="connsiteY11" fmla="*/ 44187 h 338503"/>
                <a:gd name="connsiteX12" fmla="*/ 17169 w 1654133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33611 w 1670575"/>
                <a:gd name="connsiteY0" fmla="*/ 50911 h 338503"/>
                <a:gd name="connsiteX1" fmla="*/ 77532 w 1670575"/>
                <a:gd name="connsiteY1" fmla="*/ 299980 h 338503"/>
                <a:gd name="connsiteX2" fmla="*/ 277519 w 1670575"/>
                <a:gd name="connsiteY2" fmla="*/ 261591 h 338503"/>
                <a:gd name="connsiteX3" fmla="*/ 728463 w 1670575"/>
                <a:gd name="connsiteY3" fmla="*/ 325794 h 338503"/>
                <a:gd name="connsiteX4" fmla="*/ 1286884 w 1670575"/>
                <a:gd name="connsiteY4" fmla="*/ 263608 h 338503"/>
                <a:gd name="connsiteX5" fmla="*/ 1499798 w 1670575"/>
                <a:gd name="connsiteY5" fmla="*/ 335418 h 338503"/>
                <a:gd name="connsiteX6" fmla="*/ 1653201 w 1670575"/>
                <a:gd name="connsiteY6" fmla="*/ 308258 h 338503"/>
                <a:gd name="connsiteX7" fmla="*/ 1575642 w 1670575"/>
                <a:gd name="connsiteY7" fmla="*/ 68028 h 338503"/>
                <a:gd name="connsiteX8" fmla="*/ 1190632 w 1670575"/>
                <a:gd name="connsiteY8" fmla="*/ 651 h 338503"/>
                <a:gd name="connsiteX9" fmla="*/ 913973 w 1670575"/>
                <a:gd name="connsiteY9" fmla="*/ 51496 h 338503"/>
                <a:gd name="connsiteX10" fmla="*/ 536114 w 1670575"/>
                <a:gd name="connsiteY10" fmla="*/ 19901 h 338503"/>
                <a:gd name="connsiteX11" fmla="*/ 183767 w 1670575"/>
                <a:gd name="connsiteY11" fmla="*/ 44187 h 338503"/>
                <a:gd name="connsiteX12" fmla="*/ 33611 w 1670575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06330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22970 w 1659934"/>
                <a:gd name="connsiteY0" fmla="*/ 50911 h 338503"/>
                <a:gd name="connsiteX1" fmla="*/ 90704 w 1659934"/>
                <a:gd name="connsiteY1" fmla="*/ 317442 h 338503"/>
                <a:gd name="connsiteX2" fmla="*/ 266878 w 1659934"/>
                <a:gd name="connsiteY2" fmla="*/ 261591 h 338503"/>
                <a:gd name="connsiteX3" fmla="*/ 717822 w 1659934"/>
                <a:gd name="connsiteY3" fmla="*/ 325794 h 338503"/>
                <a:gd name="connsiteX4" fmla="*/ 1276243 w 1659934"/>
                <a:gd name="connsiteY4" fmla="*/ 263608 h 338503"/>
                <a:gd name="connsiteX5" fmla="*/ 1489157 w 1659934"/>
                <a:gd name="connsiteY5" fmla="*/ 335418 h 338503"/>
                <a:gd name="connsiteX6" fmla="*/ 1642560 w 1659934"/>
                <a:gd name="connsiteY6" fmla="*/ 308258 h 338503"/>
                <a:gd name="connsiteX7" fmla="*/ 1565001 w 1659934"/>
                <a:gd name="connsiteY7" fmla="*/ 68028 h 338503"/>
                <a:gd name="connsiteX8" fmla="*/ 1179991 w 1659934"/>
                <a:gd name="connsiteY8" fmla="*/ 651 h 338503"/>
                <a:gd name="connsiteX9" fmla="*/ 903332 w 1659934"/>
                <a:gd name="connsiteY9" fmla="*/ 51496 h 338503"/>
                <a:gd name="connsiteX10" fmla="*/ 525473 w 1659934"/>
                <a:gd name="connsiteY10" fmla="*/ 19901 h 338503"/>
                <a:gd name="connsiteX11" fmla="*/ 173126 w 1659934"/>
                <a:gd name="connsiteY11" fmla="*/ 44187 h 338503"/>
                <a:gd name="connsiteX12" fmla="*/ 22970 w 1659934"/>
                <a:gd name="connsiteY12" fmla="*/ 50911 h 338503"/>
                <a:gd name="connsiteX0" fmla="*/ 11787 w 1648751"/>
                <a:gd name="connsiteY0" fmla="*/ 50911 h 338503"/>
                <a:gd name="connsiteX1" fmla="*/ 120796 w 1648751"/>
                <a:gd name="connsiteY1" fmla="*/ 293629 h 338503"/>
                <a:gd name="connsiteX2" fmla="*/ 255695 w 1648751"/>
                <a:gd name="connsiteY2" fmla="*/ 261591 h 338503"/>
                <a:gd name="connsiteX3" fmla="*/ 706639 w 1648751"/>
                <a:gd name="connsiteY3" fmla="*/ 325794 h 338503"/>
                <a:gd name="connsiteX4" fmla="*/ 1265060 w 1648751"/>
                <a:gd name="connsiteY4" fmla="*/ 263608 h 338503"/>
                <a:gd name="connsiteX5" fmla="*/ 1477974 w 1648751"/>
                <a:gd name="connsiteY5" fmla="*/ 335418 h 338503"/>
                <a:gd name="connsiteX6" fmla="*/ 1631377 w 1648751"/>
                <a:gd name="connsiteY6" fmla="*/ 308258 h 338503"/>
                <a:gd name="connsiteX7" fmla="*/ 1553818 w 1648751"/>
                <a:gd name="connsiteY7" fmla="*/ 68028 h 338503"/>
                <a:gd name="connsiteX8" fmla="*/ 1168808 w 1648751"/>
                <a:gd name="connsiteY8" fmla="*/ 651 h 338503"/>
                <a:gd name="connsiteX9" fmla="*/ 892149 w 1648751"/>
                <a:gd name="connsiteY9" fmla="*/ 51496 h 338503"/>
                <a:gd name="connsiteX10" fmla="*/ 514290 w 1648751"/>
                <a:gd name="connsiteY10" fmla="*/ 19901 h 338503"/>
                <a:gd name="connsiteX11" fmla="*/ 161943 w 1648751"/>
                <a:gd name="connsiteY11" fmla="*/ 44187 h 338503"/>
                <a:gd name="connsiteX12" fmla="*/ 11787 w 1648751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9081 w 1656045"/>
                <a:gd name="connsiteY0" fmla="*/ 50911 h 338503"/>
                <a:gd name="connsiteX1" fmla="*/ 97928 w 1656045"/>
                <a:gd name="connsiteY1" fmla="*/ 315854 h 338503"/>
                <a:gd name="connsiteX2" fmla="*/ 262989 w 1656045"/>
                <a:gd name="connsiteY2" fmla="*/ 261591 h 338503"/>
                <a:gd name="connsiteX3" fmla="*/ 713933 w 1656045"/>
                <a:gd name="connsiteY3" fmla="*/ 325794 h 338503"/>
                <a:gd name="connsiteX4" fmla="*/ 1272354 w 1656045"/>
                <a:gd name="connsiteY4" fmla="*/ 263608 h 338503"/>
                <a:gd name="connsiteX5" fmla="*/ 1485268 w 1656045"/>
                <a:gd name="connsiteY5" fmla="*/ 335418 h 338503"/>
                <a:gd name="connsiteX6" fmla="*/ 1638671 w 1656045"/>
                <a:gd name="connsiteY6" fmla="*/ 308258 h 338503"/>
                <a:gd name="connsiteX7" fmla="*/ 1561112 w 1656045"/>
                <a:gd name="connsiteY7" fmla="*/ 68028 h 338503"/>
                <a:gd name="connsiteX8" fmla="*/ 1176102 w 1656045"/>
                <a:gd name="connsiteY8" fmla="*/ 651 h 338503"/>
                <a:gd name="connsiteX9" fmla="*/ 899443 w 1656045"/>
                <a:gd name="connsiteY9" fmla="*/ 51496 h 338503"/>
                <a:gd name="connsiteX10" fmla="*/ 521584 w 1656045"/>
                <a:gd name="connsiteY10" fmla="*/ 19901 h 338503"/>
                <a:gd name="connsiteX11" fmla="*/ 169237 w 1656045"/>
                <a:gd name="connsiteY11" fmla="*/ 44187 h 338503"/>
                <a:gd name="connsiteX12" fmla="*/ 19081 w 1656045"/>
                <a:gd name="connsiteY12" fmla="*/ 50911 h 338503"/>
                <a:gd name="connsiteX0" fmla="*/ 12417 w 1649381"/>
                <a:gd name="connsiteY0" fmla="*/ 50911 h 338503"/>
                <a:gd name="connsiteX1" fmla="*/ 91264 w 1649381"/>
                <a:gd name="connsiteY1" fmla="*/ 315854 h 338503"/>
                <a:gd name="connsiteX2" fmla="*/ 256325 w 1649381"/>
                <a:gd name="connsiteY2" fmla="*/ 261591 h 338503"/>
                <a:gd name="connsiteX3" fmla="*/ 707269 w 1649381"/>
                <a:gd name="connsiteY3" fmla="*/ 325794 h 338503"/>
                <a:gd name="connsiteX4" fmla="*/ 1265690 w 1649381"/>
                <a:gd name="connsiteY4" fmla="*/ 263608 h 338503"/>
                <a:gd name="connsiteX5" fmla="*/ 1478604 w 1649381"/>
                <a:gd name="connsiteY5" fmla="*/ 335418 h 338503"/>
                <a:gd name="connsiteX6" fmla="*/ 1632007 w 1649381"/>
                <a:gd name="connsiteY6" fmla="*/ 308258 h 338503"/>
                <a:gd name="connsiteX7" fmla="*/ 1554448 w 1649381"/>
                <a:gd name="connsiteY7" fmla="*/ 68028 h 338503"/>
                <a:gd name="connsiteX8" fmla="*/ 1169438 w 1649381"/>
                <a:gd name="connsiteY8" fmla="*/ 651 h 338503"/>
                <a:gd name="connsiteX9" fmla="*/ 892779 w 1649381"/>
                <a:gd name="connsiteY9" fmla="*/ 51496 h 338503"/>
                <a:gd name="connsiteX10" fmla="*/ 514920 w 1649381"/>
                <a:gd name="connsiteY10" fmla="*/ 19901 h 338503"/>
                <a:gd name="connsiteX11" fmla="*/ 162573 w 1649381"/>
                <a:gd name="connsiteY11" fmla="*/ 44187 h 338503"/>
                <a:gd name="connsiteX12" fmla="*/ 12417 w 1649381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186028 w 1672836"/>
                <a:gd name="connsiteY11" fmla="*/ 44187 h 338503"/>
                <a:gd name="connsiteX12" fmla="*/ 35872 w 1672836"/>
                <a:gd name="connsiteY12" fmla="*/ 50911 h 338503"/>
                <a:gd name="connsiteX0" fmla="*/ 35872 w 1672836"/>
                <a:gd name="connsiteY0" fmla="*/ 50911 h 338503"/>
                <a:gd name="connsiteX1" fmla="*/ 114719 w 1672836"/>
                <a:gd name="connsiteY1" fmla="*/ 315854 h 338503"/>
                <a:gd name="connsiteX2" fmla="*/ 279780 w 1672836"/>
                <a:gd name="connsiteY2" fmla="*/ 261591 h 338503"/>
                <a:gd name="connsiteX3" fmla="*/ 730724 w 1672836"/>
                <a:gd name="connsiteY3" fmla="*/ 325794 h 338503"/>
                <a:gd name="connsiteX4" fmla="*/ 1289145 w 1672836"/>
                <a:gd name="connsiteY4" fmla="*/ 263608 h 338503"/>
                <a:gd name="connsiteX5" fmla="*/ 1502059 w 1672836"/>
                <a:gd name="connsiteY5" fmla="*/ 335418 h 338503"/>
                <a:gd name="connsiteX6" fmla="*/ 1655462 w 1672836"/>
                <a:gd name="connsiteY6" fmla="*/ 308258 h 338503"/>
                <a:gd name="connsiteX7" fmla="*/ 1577903 w 1672836"/>
                <a:gd name="connsiteY7" fmla="*/ 68028 h 338503"/>
                <a:gd name="connsiteX8" fmla="*/ 1192893 w 1672836"/>
                <a:gd name="connsiteY8" fmla="*/ 651 h 338503"/>
                <a:gd name="connsiteX9" fmla="*/ 916234 w 1672836"/>
                <a:gd name="connsiteY9" fmla="*/ 51496 h 338503"/>
                <a:gd name="connsiteX10" fmla="*/ 538375 w 1672836"/>
                <a:gd name="connsiteY10" fmla="*/ 19901 h 338503"/>
                <a:gd name="connsiteX11" fmla="*/ 35872 w 1672836"/>
                <a:gd name="connsiteY11" fmla="*/ 50911 h 338503"/>
                <a:gd name="connsiteX0" fmla="*/ 50004 w 1659981"/>
                <a:gd name="connsiteY0" fmla="*/ 87424 h 338503"/>
                <a:gd name="connsiteX1" fmla="*/ 101864 w 1659981"/>
                <a:gd name="connsiteY1" fmla="*/ 315854 h 338503"/>
                <a:gd name="connsiteX2" fmla="*/ 266925 w 1659981"/>
                <a:gd name="connsiteY2" fmla="*/ 261591 h 338503"/>
                <a:gd name="connsiteX3" fmla="*/ 717869 w 1659981"/>
                <a:gd name="connsiteY3" fmla="*/ 325794 h 338503"/>
                <a:gd name="connsiteX4" fmla="*/ 1276290 w 1659981"/>
                <a:gd name="connsiteY4" fmla="*/ 263608 h 338503"/>
                <a:gd name="connsiteX5" fmla="*/ 1489204 w 1659981"/>
                <a:gd name="connsiteY5" fmla="*/ 335418 h 338503"/>
                <a:gd name="connsiteX6" fmla="*/ 1642607 w 1659981"/>
                <a:gd name="connsiteY6" fmla="*/ 308258 h 338503"/>
                <a:gd name="connsiteX7" fmla="*/ 1565048 w 1659981"/>
                <a:gd name="connsiteY7" fmla="*/ 68028 h 338503"/>
                <a:gd name="connsiteX8" fmla="*/ 1180038 w 1659981"/>
                <a:gd name="connsiteY8" fmla="*/ 651 h 338503"/>
                <a:gd name="connsiteX9" fmla="*/ 903379 w 1659981"/>
                <a:gd name="connsiteY9" fmla="*/ 51496 h 338503"/>
                <a:gd name="connsiteX10" fmla="*/ 525520 w 1659981"/>
                <a:gd name="connsiteY10" fmla="*/ 19901 h 338503"/>
                <a:gd name="connsiteX11" fmla="*/ 50004 w 1659981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35566 w 1670027"/>
                <a:gd name="connsiteY10" fmla="*/ 19901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87424 h 338503"/>
                <a:gd name="connsiteX1" fmla="*/ 111910 w 1670027"/>
                <a:gd name="connsiteY1" fmla="*/ 315854 h 338503"/>
                <a:gd name="connsiteX2" fmla="*/ 276971 w 1670027"/>
                <a:gd name="connsiteY2" fmla="*/ 261591 h 338503"/>
                <a:gd name="connsiteX3" fmla="*/ 727915 w 1670027"/>
                <a:gd name="connsiteY3" fmla="*/ 325794 h 338503"/>
                <a:gd name="connsiteX4" fmla="*/ 1286336 w 1670027"/>
                <a:gd name="connsiteY4" fmla="*/ 263608 h 338503"/>
                <a:gd name="connsiteX5" fmla="*/ 1499250 w 1670027"/>
                <a:gd name="connsiteY5" fmla="*/ 335418 h 338503"/>
                <a:gd name="connsiteX6" fmla="*/ 1652653 w 1670027"/>
                <a:gd name="connsiteY6" fmla="*/ 308258 h 338503"/>
                <a:gd name="connsiteX7" fmla="*/ 1575094 w 1670027"/>
                <a:gd name="connsiteY7" fmla="*/ 68028 h 338503"/>
                <a:gd name="connsiteX8" fmla="*/ 1190084 w 1670027"/>
                <a:gd name="connsiteY8" fmla="*/ 651 h 338503"/>
                <a:gd name="connsiteX9" fmla="*/ 913425 w 1670027"/>
                <a:gd name="connsiteY9" fmla="*/ 51496 h 338503"/>
                <a:gd name="connsiteX10" fmla="*/ 500641 w 1670027"/>
                <a:gd name="connsiteY10" fmla="*/ 27838 h 338503"/>
                <a:gd name="connsiteX11" fmla="*/ 60050 w 1670027"/>
                <a:gd name="connsiteY11" fmla="*/ 87424 h 338503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913425 w 1670027"/>
                <a:gd name="connsiteY9" fmla="*/ 23933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500641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310940"/>
                <a:gd name="connsiteX1" fmla="*/ 111910 w 1670027"/>
                <a:gd name="connsiteY1" fmla="*/ 288291 h 310940"/>
                <a:gd name="connsiteX2" fmla="*/ 276971 w 1670027"/>
                <a:gd name="connsiteY2" fmla="*/ 234028 h 310940"/>
                <a:gd name="connsiteX3" fmla="*/ 727915 w 1670027"/>
                <a:gd name="connsiteY3" fmla="*/ 298231 h 310940"/>
                <a:gd name="connsiteX4" fmla="*/ 1286336 w 1670027"/>
                <a:gd name="connsiteY4" fmla="*/ 236045 h 310940"/>
                <a:gd name="connsiteX5" fmla="*/ 1499250 w 1670027"/>
                <a:gd name="connsiteY5" fmla="*/ 307855 h 310940"/>
                <a:gd name="connsiteX6" fmla="*/ 1652653 w 1670027"/>
                <a:gd name="connsiteY6" fmla="*/ 280695 h 310940"/>
                <a:gd name="connsiteX7" fmla="*/ 1575094 w 1670027"/>
                <a:gd name="connsiteY7" fmla="*/ 40465 h 310940"/>
                <a:gd name="connsiteX8" fmla="*/ 1312321 w 1670027"/>
                <a:gd name="connsiteY8" fmla="*/ 3251 h 310940"/>
                <a:gd name="connsiteX9" fmla="*/ 848337 w 1670027"/>
                <a:gd name="connsiteY9" fmla="*/ 58858 h 310940"/>
                <a:gd name="connsiteX10" fmla="*/ 480004 w 1670027"/>
                <a:gd name="connsiteY10" fmla="*/ 275 h 310940"/>
                <a:gd name="connsiteX11" fmla="*/ 60050 w 1670027"/>
                <a:gd name="connsiteY11" fmla="*/ 59861 h 310940"/>
                <a:gd name="connsiteX0" fmla="*/ 60050 w 1670027"/>
                <a:gd name="connsiteY0" fmla="*/ 59861 h 298922"/>
                <a:gd name="connsiteX1" fmla="*/ 111910 w 1670027"/>
                <a:gd name="connsiteY1" fmla="*/ 288291 h 298922"/>
                <a:gd name="connsiteX2" fmla="*/ 276971 w 1670027"/>
                <a:gd name="connsiteY2" fmla="*/ 234028 h 298922"/>
                <a:gd name="connsiteX3" fmla="*/ 727915 w 1670027"/>
                <a:gd name="connsiteY3" fmla="*/ 298231 h 298922"/>
                <a:gd name="connsiteX4" fmla="*/ 1286336 w 1670027"/>
                <a:gd name="connsiteY4" fmla="*/ 236045 h 298922"/>
                <a:gd name="connsiteX5" fmla="*/ 1532587 w 1670027"/>
                <a:gd name="connsiteY5" fmla="*/ 280868 h 298922"/>
                <a:gd name="connsiteX6" fmla="*/ 1652653 w 1670027"/>
                <a:gd name="connsiteY6" fmla="*/ 280695 h 298922"/>
                <a:gd name="connsiteX7" fmla="*/ 1575094 w 1670027"/>
                <a:gd name="connsiteY7" fmla="*/ 40465 h 298922"/>
                <a:gd name="connsiteX8" fmla="*/ 1312321 w 1670027"/>
                <a:gd name="connsiteY8" fmla="*/ 3251 h 298922"/>
                <a:gd name="connsiteX9" fmla="*/ 848337 w 1670027"/>
                <a:gd name="connsiteY9" fmla="*/ 58858 h 298922"/>
                <a:gd name="connsiteX10" fmla="*/ 480004 w 1670027"/>
                <a:gd name="connsiteY10" fmla="*/ 275 h 298922"/>
                <a:gd name="connsiteX11" fmla="*/ 60050 w 1670027"/>
                <a:gd name="connsiteY11" fmla="*/ 59861 h 298922"/>
                <a:gd name="connsiteX0" fmla="*/ 60050 w 1656191"/>
                <a:gd name="connsiteY0" fmla="*/ 59861 h 298922"/>
                <a:gd name="connsiteX1" fmla="*/ 111910 w 1656191"/>
                <a:gd name="connsiteY1" fmla="*/ 288291 h 298922"/>
                <a:gd name="connsiteX2" fmla="*/ 276971 w 1656191"/>
                <a:gd name="connsiteY2" fmla="*/ 234028 h 298922"/>
                <a:gd name="connsiteX3" fmla="*/ 727915 w 1656191"/>
                <a:gd name="connsiteY3" fmla="*/ 298231 h 298922"/>
                <a:gd name="connsiteX4" fmla="*/ 1286336 w 1656191"/>
                <a:gd name="connsiteY4" fmla="*/ 236045 h 298922"/>
                <a:gd name="connsiteX5" fmla="*/ 1532587 w 1656191"/>
                <a:gd name="connsiteY5" fmla="*/ 280868 h 298922"/>
                <a:gd name="connsiteX6" fmla="*/ 1633603 w 1656191"/>
                <a:gd name="connsiteY6" fmla="*/ 280695 h 298922"/>
                <a:gd name="connsiteX7" fmla="*/ 1575094 w 1656191"/>
                <a:gd name="connsiteY7" fmla="*/ 40465 h 298922"/>
                <a:gd name="connsiteX8" fmla="*/ 1312321 w 1656191"/>
                <a:gd name="connsiteY8" fmla="*/ 3251 h 298922"/>
                <a:gd name="connsiteX9" fmla="*/ 848337 w 1656191"/>
                <a:gd name="connsiteY9" fmla="*/ 58858 h 298922"/>
                <a:gd name="connsiteX10" fmla="*/ 480004 w 1656191"/>
                <a:gd name="connsiteY10" fmla="*/ 275 h 298922"/>
                <a:gd name="connsiteX11" fmla="*/ 60050 w 1656191"/>
                <a:gd name="connsiteY11" fmla="*/ 59861 h 298922"/>
                <a:gd name="connsiteX0" fmla="*/ 60050 w 1656191"/>
                <a:gd name="connsiteY0" fmla="*/ 59861 h 298238"/>
                <a:gd name="connsiteX1" fmla="*/ 111910 w 1656191"/>
                <a:gd name="connsiteY1" fmla="*/ 288291 h 298238"/>
                <a:gd name="connsiteX2" fmla="*/ 276971 w 1656191"/>
                <a:gd name="connsiteY2" fmla="*/ 234028 h 298238"/>
                <a:gd name="connsiteX3" fmla="*/ 727915 w 1656191"/>
                <a:gd name="connsiteY3" fmla="*/ 298231 h 298238"/>
                <a:gd name="connsiteX4" fmla="*/ 1286336 w 1656191"/>
                <a:gd name="connsiteY4" fmla="*/ 236045 h 298238"/>
                <a:gd name="connsiteX5" fmla="*/ 1532587 w 1656191"/>
                <a:gd name="connsiteY5" fmla="*/ 280868 h 298238"/>
                <a:gd name="connsiteX6" fmla="*/ 1633603 w 1656191"/>
                <a:gd name="connsiteY6" fmla="*/ 280695 h 298238"/>
                <a:gd name="connsiteX7" fmla="*/ 1575094 w 1656191"/>
                <a:gd name="connsiteY7" fmla="*/ 40465 h 298238"/>
                <a:gd name="connsiteX8" fmla="*/ 1312321 w 1656191"/>
                <a:gd name="connsiteY8" fmla="*/ 3251 h 298238"/>
                <a:gd name="connsiteX9" fmla="*/ 848337 w 1656191"/>
                <a:gd name="connsiteY9" fmla="*/ 58858 h 298238"/>
                <a:gd name="connsiteX10" fmla="*/ 480004 w 1656191"/>
                <a:gd name="connsiteY10" fmla="*/ 275 h 298238"/>
                <a:gd name="connsiteX11" fmla="*/ 60050 w 1656191"/>
                <a:gd name="connsiteY11" fmla="*/ 59861 h 298238"/>
                <a:gd name="connsiteX0" fmla="*/ 60050 w 1632598"/>
                <a:gd name="connsiteY0" fmla="*/ 59861 h 298271"/>
                <a:gd name="connsiteX1" fmla="*/ 111910 w 1632598"/>
                <a:gd name="connsiteY1" fmla="*/ 288291 h 298271"/>
                <a:gd name="connsiteX2" fmla="*/ 276971 w 1632598"/>
                <a:gd name="connsiteY2" fmla="*/ 234028 h 298271"/>
                <a:gd name="connsiteX3" fmla="*/ 727915 w 1632598"/>
                <a:gd name="connsiteY3" fmla="*/ 298231 h 298271"/>
                <a:gd name="connsiteX4" fmla="*/ 1286336 w 1632598"/>
                <a:gd name="connsiteY4" fmla="*/ 236045 h 298271"/>
                <a:gd name="connsiteX5" fmla="*/ 1532587 w 1632598"/>
                <a:gd name="connsiteY5" fmla="*/ 280868 h 298271"/>
                <a:gd name="connsiteX6" fmla="*/ 1590740 w 1632598"/>
                <a:gd name="connsiteY6" fmla="*/ 296570 h 298271"/>
                <a:gd name="connsiteX7" fmla="*/ 1575094 w 1632598"/>
                <a:gd name="connsiteY7" fmla="*/ 40465 h 298271"/>
                <a:gd name="connsiteX8" fmla="*/ 1312321 w 1632598"/>
                <a:gd name="connsiteY8" fmla="*/ 3251 h 298271"/>
                <a:gd name="connsiteX9" fmla="*/ 848337 w 1632598"/>
                <a:gd name="connsiteY9" fmla="*/ 58858 h 298271"/>
                <a:gd name="connsiteX10" fmla="*/ 480004 w 1632598"/>
                <a:gd name="connsiteY10" fmla="*/ 275 h 298271"/>
                <a:gd name="connsiteX11" fmla="*/ 60050 w 1632598"/>
                <a:gd name="connsiteY11" fmla="*/ 59861 h 298271"/>
                <a:gd name="connsiteX0" fmla="*/ 60050 w 1632598"/>
                <a:gd name="connsiteY0" fmla="*/ 59861 h 298238"/>
                <a:gd name="connsiteX1" fmla="*/ 111910 w 1632598"/>
                <a:gd name="connsiteY1" fmla="*/ 288291 h 298238"/>
                <a:gd name="connsiteX2" fmla="*/ 276971 w 1632598"/>
                <a:gd name="connsiteY2" fmla="*/ 234028 h 298238"/>
                <a:gd name="connsiteX3" fmla="*/ 727915 w 1632598"/>
                <a:gd name="connsiteY3" fmla="*/ 298231 h 298238"/>
                <a:gd name="connsiteX4" fmla="*/ 1286336 w 1632598"/>
                <a:gd name="connsiteY4" fmla="*/ 236045 h 298238"/>
                <a:gd name="connsiteX5" fmla="*/ 1446862 w 1632598"/>
                <a:gd name="connsiteY5" fmla="*/ 261818 h 298238"/>
                <a:gd name="connsiteX6" fmla="*/ 1590740 w 1632598"/>
                <a:gd name="connsiteY6" fmla="*/ 296570 h 298238"/>
                <a:gd name="connsiteX7" fmla="*/ 1575094 w 1632598"/>
                <a:gd name="connsiteY7" fmla="*/ 40465 h 298238"/>
                <a:gd name="connsiteX8" fmla="*/ 1312321 w 1632598"/>
                <a:gd name="connsiteY8" fmla="*/ 3251 h 298238"/>
                <a:gd name="connsiteX9" fmla="*/ 848337 w 1632598"/>
                <a:gd name="connsiteY9" fmla="*/ 58858 h 298238"/>
                <a:gd name="connsiteX10" fmla="*/ 480004 w 1632598"/>
                <a:gd name="connsiteY10" fmla="*/ 275 h 298238"/>
                <a:gd name="connsiteX11" fmla="*/ 60050 w 1632598"/>
                <a:gd name="connsiteY11" fmla="*/ 59861 h 298238"/>
                <a:gd name="connsiteX0" fmla="*/ 60050 w 1632598"/>
                <a:gd name="connsiteY0" fmla="*/ 59861 h 303475"/>
                <a:gd name="connsiteX1" fmla="*/ 111910 w 1632598"/>
                <a:gd name="connsiteY1" fmla="*/ 288291 h 303475"/>
                <a:gd name="connsiteX2" fmla="*/ 276971 w 1632598"/>
                <a:gd name="connsiteY2" fmla="*/ 234028 h 303475"/>
                <a:gd name="connsiteX3" fmla="*/ 727915 w 1632598"/>
                <a:gd name="connsiteY3" fmla="*/ 298231 h 303475"/>
                <a:gd name="connsiteX4" fmla="*/ 1286336 w 1632598"/>
                <a:gd name="connsiteY4" fmla="*/ 236045 h 303475"/>
                <a:gd name="connsiteX5" fmla="*/ 1590740 w 1632598"/>
                <a:gd name="connsiteY5" fmla="*/ 296570 h 303475"/>
                <a:gd name="connsiteX6" fmla="*/ 1575094 w 1632598"/>
                <a:gd name="connsiteY6" fmla="*/ 40465 h 303475"/>
                <a:gd name="connsiteX7" fmla="*/ 1312321 w 1632598"/>
                <a:gd name="connsiteY7" fmla="*/ 3251 h 303475"/>
                <a:gd name="connsiteX8" fmla="*/ 848337 w 1632598"/>
                <a:gd name="connsiteY8" fmla="*/ 58858 h 303475"/>
                <a:gd name="connsiteX9" fmla="*/ 480004 w 1632598"/>
                <a:gd name="connsiteY9" fmla="*/ 275 h 303475"/>
                <a:gd name="connsiteX10" fmla="*/ 60050 w 1632598"/>
                <a:gd name="connsiteY10" fmla="*/ 59861 h 303475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86336 w 1623694"/>
                <a:gd name="connsiteY4" fmla="*/ 236045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98238"/>
                <a:gd name="connsiteX1" fmla="*/ 111910 w 1623694"/>
                <a:gd name="connsiteY1" fmla="*/ 288291 h 298238"/>
                <a:gd name="connsiteX2" fmla="*/ 276971 w 1623694"/>
                <a:gd name="connsiteY2" fmla="*/ 234028 h 298238"/>
                <a:gd name="connsiteX3" fmla="*/ 727915 w 1623694"/>
                <a:gd name="connsiteY3" fmla="*/ 298231 h 298238"/>
                <a:gd name="connsiteX4" fmla="*/ 1294274 w 1623694"/>
                <a:gd name="connsiteY4" fmla="*/ 215407 h 298238"/>
                <a:gd name="connsiteX5" fmla="*/ 1566928 w 1623694"/>
                <a:gd name="connsiteY5" fmla="*/ 252120 h 298238"/>
                <a:gd name="connsiteX6" fmla="*/ 1575094 w 1623694"/>
                <a:gd name="connsiteY6" fmla="*/ 40465 h 298238"/>
                <a:gd name="connsiteX7" fmla="*/ 1312321 w 1623694"/>
                <a:gd name="connsiteY7" fmla="*/ 3251 h 298238"/>
                <a:gd name="connsiteX8" fmla="*/ 848337 w 1623694"/>
                <a:gd name="connsiteY8" fmla="*/ 58858 h 298238"/>
                <a:gd name="connsiteX9" fmla="*/ 480004 w 1623694"/>
                <a:gd name="connsiteY9" fmla="*/ 275 h 298238"/>
                <a:gd name="connsiteX10" fmla="*/ 60050 w 1623694"/>
                <a:gd name="connsiteY10" fmla="*/ 59861 h 298238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276971 w 1623694"/>
                <a:gd name="connsiteY2" fmla="*/ 234028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050 w 1623694"/>
                <a:gd name="connsiteY0" fmla="*/ 59861 h 288291"/>
                <a:gd name="connsiteX1" fmla="*/ 111910 w 1623694"/>
                <a:gd name="connsiteY1" fmla="*/ 288291 h 288291"/>
                <a:gd name="connsiteX2" fmla="*/ 300784 w 1623694"/>
                <a:gd name="connsiteY2" fmla="*/ 194341 h 288291"/>
                <a:gd name="connsiteX3" fmla="*/ 718390 w 1623694"/>
                <a:gd name="connsiteY3" fmla="*/ 241081 h 288291"/>
                <a:gd name="connsiteX4" fmla="*/ 1294274 w 1623694"/>
                <a:gd name="connsiteY4" fmla="*/ 215407 h 288291"/>
                <a:gd name="connsiteX5" fmla="*/ 1566928 w 1623694"/>
                <a:gd name="connsiteY5" fmla="*/ 252120 h 288291"/>
                <a:gd name="connsiteX6" fmla="*/ 1575094 w 1623694"/>
                <a:gd name="connsiteY6" fmla="*/ 40465 h 288291"/>
                <a:gd name="connsiteX7" fmla="*/ 1312321 w 1623694"/>
                <a:gd name="connsiteY7" fmla="*/ 3251 h 288291"/>
                <a:gd name="connsiteX8" fmla="*/ 848337 w 1623694"/>
                <a:gd name="connsiteY8" fmla="*/ 58858 h 288291"/>
                <a:gd name="connsiteX9" fmla="*/ 480004 w 1623694"/>
                <a:gd name="connsiteY9" fmla="*/ 275 h 288291"/>
                <a:gd name="connsiteX10" fmla="*/ 60050 w 1623694"/>
                <a:gd name="connsiteY10" fmla="*/ 59861 h 288291"/>
                <a:gd name="connsiteX0" fmla="*/ 60878 w 1624522"/>
                <a:gd name="connsiteY0" fmla="*/ 59861 h 260813"/>
                <a:gd name="connsiteX1" fmla="*/ 111151 w 1624522"/>
                <a:gd name="connsiteY1" fmla="*/ 251778 h 260813"/>
                <a:gd name="connsiteX2" fmla="*/ 301612 w 1624522"/>
                <a:gd name="connsiteY2" fmla="*/ 194341 h 260813"/>
                <a:gd name="connsiteX3" fmla="*/ 719218 w 1624522"/>
                <a:gd name="connsiteY3" fmla="*/ 241081 h 260813"/>
                <a:gd name="connsiteX4" fmla="*/ 1295102 w 1624522"/>
                <a:gd name="connsiteY4" fmla="*/ 215407 h 260813"/>
                <a:gd name="connsiteX5" fmla="*/ 1567756 w 1624522"/>
                <a:gd name="connsiteY5" fmla="*/ 252120 h 260813"/>
                <a:gd name="connsiteX6" fmla="*/ 1575922 w 1624522"/>
                <a:gd name="connsiteY6" fmla="*/ 40465 h 260813"/>
                <a:gd name="connsiteX7" fmla="*/ 1313149 w 1624522"/>
                <a:gd name="connsiteY7" fmla="*/ 3251 h 260813"/>
                <a:gd name="connsiteX8" fmla="*/ 849165 w 1624522"/>
                <a:gd name="connsiteY8" fmla="*/ 58858 h 260813"/>
                <a:gd name="connsiteX9" fmla="*/ 480832 w 1624522"/>
                <a:gd name="connsiteY9" fmla="*/ 275 h 260813"/>
                <a:gd name="connsiteX10" fmla="*/ 60878 w 1624522"/>
                <a:gd name="connsiteY10" fmla="*/ 5986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75038 w 1618728"/>
                <a:gd name="connsiteY9" fmla="*/ 275 h 260813"/>
                <a:gd name="connsiteX10" fmla="*/ 67784 w 1618728"/>
                <a:gd name="connsiteY10" fmla="*/ 40811 h 260813"/>
                <a:gd name="connsiteX0" fmla="*/ 67784 w 1618728"/>
                <a:gd name="connsiteY0" fmla="*/ 40811 h 260813"/>
                <a:gd name="connsiteX1" fmla="*/ 105357 w 1618728"/>
                <a:gd name="connsiteY1" fmla="*/ 251778 h 260813"/>
                <a:gd name="connsiteX2" fmla="*/ 295818 w 1618728"/>
                <a:gd name="connsiteY2" fmla="*/ 194341 h 260813"/>
                <a:gd name="connsiteX3" fmla="*/ 713424 w 1618728"/>
                <a:gd name="connsiteY3" fmla="*/ 241081 h 260813"/>
                <a:gd name="connsiteX4" fmla="*/ 1289308 w 1618728"/>
                <a:gd name="connsiteY4" fmla="*/ 215407 h 260813"/>
                <a:gd name="connsiteX5" fmla="*/ 1561962 w 1618728"/>
                <a:gd name="connsiteY5" fmla="*/ 252120 h 260813"/>
                <a:gd name="connsiteX6" fmla="*/ 1570128 w 1618728"/>
                <a:gd name="connsiteY6" fmla="*/ 40465 h 260813"/>
                <a:gd name="connsiteX7" fmla="*/ 1307355 w 1618728"/>
                <a:gd name="connsiteY7" fmla="*/ 3251 h 260813"/>
                <a:gd name="connsiteX8" fmla="*/ 843371 w 1618728"/>
                <a:gd name="connsiteY8" fmla="*/ 58858 h 260813"/>
                <a:gd name="connsiteX9" fmla="*/ 481388 w 1618728"/>
                <a:gd name="connsiteY9" fmla="*/ 14563 h 260813"/>
                <a:gd name="connsiteX10" fmla="*/ 67784 w 1618728"/>
                <a:gd name="connsiteY10" fmla="*/ 40811 h 260813"/>
                <a:gd name="connsiteX0" fmla="*/ 67784 w 1618728"/>
                <a:gd name="connsiteY0" fmla="*/ 31670 h 251672"/>
                <a:gd name="connsiteX1" fmla="*/ 105357 w 1618728"/>
                <a:gd name="connsiteY1" fmla="*/ 242637 h 251672"/>
                <a:gd name="connsiteX2" fmla="*/ 295818 w 1618728"/>
                <a:gd name="connsiteY2" fmla="*/ 185200 h 251672"/>
                <a:gd name="connsiteX3" fmla="*/ 713424 w 1618728"/>
                <a:gd name="connsiteY3" fmla="*/ 231940 h 251672"/>
                <a:gd name="connsiteX4" fmla="*/ 1289308 w 1618728"/>
                <a:gd name="connsiteY4" fmla="*/ 206266 h 251672"/>
                <a:gd name="connsiteX5" fmla="*/ 1561962 w 1618728"/>
                <a:gd name="connsiteY5" fmla="*/ 242979 h 251672"/>
                <a:gd name="connsiteX6" fmla="*/ 1570128 w 1618728"/>
                <a:gd name="connsiteY6" fmla="*/ 31324 h 251672"/>
                <a:gd name="connsiteX7" fmla="*/ 1301005 w 1618728"/>
                <a:gd name="connsiteY7" fmla="*/ 8398 h 251672"/>
                <a:gd name="connsiteX8" fmla="*/ 843371 w 1618728"/>
                <a:gd name="connsiteY8" fmla="*/ 49717 h 251672"/>
                <a:gd name="connsiteX9" fmla="*/ 481388 w 1618728"/>
                <a:gd name="connsiteY9" fmla="*/ 5422 h 251672"/>
                <a:gd name="connsiteX10" fmla="*/ 67784 w 1618728"/>
                <a:gd name="connsiteY10" fmla="*/ 31670 h 251672"/>
                <a:gd name="connsiteX0" fmla="*/ 67784 w 1618728"/>
                <a:gd name="connsiteY0" fmla="*/ 40794 h 260796"/>
                <a:gd name="connsiteX1" fmla="*/ 105357 w 1618728"/>
                <a:gd name="connsiteY1" fmla="*/ 251761 h 260796"/>
                <a:gd name="connsiteX2" fmla="*/ 295818 w 1618728"/>
                <a:gd name="connsiteY2" fmla="*/ 194324 h 260796"/>
                <a:gd name="connsiteX3" fmla="*/ 713424 w 1618728"/>
                <a:gd name="connsiteY3" fmla="*/ 241064 h 260796"/>
                <a:gd name="connsiteX4" fmla="*/ 1289308 w 1618728"/>
                <a:gd name="connsiteY4" fmla="*/ 215390 h 260796"/>
                <a:gd name="connsiteX5" fmla="*/ 1561962 w 1618728"/>
                <a:gd name="connsiteY5" fmla="*/ 252103 h 260796"/>
                <a:gd name="connsiteX6" fmla="*/ 1570128 w 1618728"/>
                <a:gd name="connsiteY6" fmla="*/ 40448 h 260796"/>
                <a:gd name="connsiteX7" fmla="*/ 1301005 w 1618728"/>
                <a:gd name="connsiteY7" fmla="*/ 17522 h 260796"/>
                <a:gd name="connsiteX8" fmla="*/ 843371 w 1618728"/>
                <a:gd name="connsiteY8" fmla="*/ 58841 h 260796"/>
                <a:gd name="connsiteX9" fmla="*/ 481388 w 1618728"/>
                <a:gd name="connsiteY9" fmla="*/ 14546 h 260796"/>
                <a:gd name="connsiteX10" fmla="*/ 67784 w 1618728"/>
                <a:gd name="connsiteY10" fmla="*/ 40794 h 260796"/>
                <a:gd name="connsiteX0" fmla="*/ 67784 w 1618728"/>
                <a:gd name="connsiteY0" fmla="*/ 37318 h 257320"/>
                <a:gd name="connsiteX1" fmla="*/ 105357 w 1618728"/>
                <a:gd name="connsiteY1" fmla="*/ 248285 h 257320"/>
                <a:gd name="connsiteX2" fmla="*/ 295818 w 1618728"/>
                <a:gd name="connsiteY2" fmla="*/ 190848 h 257320"/>
                <a:gd name="connsiteX3" fmla="*/ 713424 w 1618728"/>
                <a:gd name="connsiteY3" fmla="*/ 237588 h 257320"/>
                <a:gd name="connsiteX4" fmla="*/ 1289308 w 1618728"/>
                <a:gd name="connsiteY4" fmla="*/ 211914 h 257320"/>
                <a:gd name="connsiteX5" fmla="*/ 1561962 w 1618728"/>
                <a:gd name="connsiteY5" fmla="*/ 248627 h 257320"/>
                <a:gd name="connsiteX6" fmla="*/ 1570128 w 1618728"/>
                <a:gd name="connsiteY6" fmla="*/ 36972 h 257320"/>
                <a:gd name="connsiteX7" fmla="*/ 1301005 w 1618728"/>
                <a:gd name="connsiteY7" fmla="*/ 14046 h 257320"/>
                <a:gd name="connsiteX8" fmla="*/ 843371 w 1618728"/>
                <a:gd name="connsiteY8" fmla="*/ 55365 h 257320"/>
                <a:gd name="connsiteX9" fmla="*/ 481388 w 1618728"/>
                <a:gd name="connsiteY9" fmla="*/ 11070 h 257320"/>
                <a:gd name="connsiteX10" fmla="*/ 67784 w 1618728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7784 w 1622287"/>
                <a:gd name="connsiteY0" fmla="*/ 37318 h 257320"/>
                <a:gd name="connsiteX1" fmla="*/ 105357 w 1622287"/>
                <a:gd name="connsiteY1" fmla="*/ 248285 h 257320"/>
                <a:gd name="connsiteX2" fmla="*/ 295818 w 1622287"/>
                <a:gd name="connsiteY2" fmla="*/ 190848 h 257320"/>
                <a:gd name="connsiteX3" fmla="*/ 713424 w 1622287"/>
                <a:gd name="connsiteY3" fmla="*/ 237588 h 257320"/>
                <a:gd name="connsiteX4" fmla="*/ 1289308 w 1622287"/>
                <a:gd name="connsiteY4" fmla="*/ 211914 h 257320"/>
                <a:gd name="connsiteX5" fmla="*/ 1561962 w 1622287"/>
                <a:gd name="connsiteY5" fmla="*/ 248627 h 257320"/>
                <a:gd name="connsiteX6" fmla="*/ 1570128 w 1622287"/>
                <a:gd name="connsiteY6" fmla="*/ 36972 h 257320"/>
                <a:gd name="connsiteX7" fmla="*/ 1301005 w 1622287"/>
                <a:gd name="connsiteY7" fmla="*/ 14046 h 257320"/>
                <a:gd name="connsiteX8" fmla="*/ 843371 w 1622287"/>
                <a:gd name="connsiteY8" fmla="*/ 55365 h 257320"/>
                <a:gd name="connsiteX9" fmla="*/ 481388 w 1622287"/>
                <a:gd name="connsiteY9" fmla="*/ 11070 h 257320"/>
                <a:gd name="connsiteX10" fmla="*/ 67784 w 1622287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65108 w 1619611"/>
                <a:gd name="connsiteY0" fmla="*/ 37318 h 257320"/>
                <a:gd name="connsiteX1" fmla="*/ 102681 w 1619611"/>
                <a:gd name="connsiteY1" fmla="*/ 248285 h 257320"/>
                <a:gd name="connsiteX2" fmla="*/ 293142 w 1619611"/>
                <a:gd name="connsiteY2" fmla="*/ 190848 h 257320"/>
                <a:gd name="connsiteX3" fmla="*/ 710748 w 1619611"/>
                <a:gd name="connsiteY3" fmla="*/ 237588 h 257320"/>
                <a:gd name="connsiteX4" fmla="*/ 1286632 w 1619611"/>
                <a:gd name="connsiteY4" fmla="*/ 211914 h 257320"/>
                <a:gd name="connsiteX5" fmla="*/ 1559286 w 1619611"/>
                <a:gd name="connsiteY5" fmla="*/ 248627 h 257320"/>
                <a:gd name="connsiteX6" fmla="*/ 1567452 w 1619611"/>
                <a:gd name="connsiteY6" fmla="*/ 36972 h 257320"/>
                <a:gd name="connsiteX7" fmla="*/ 1298329 w 1619611"/>
                <a:gd name="connsiteY7" fmla="*/ 14046 h 257320"/>
                <a:gd name="connsiteX8" fmla="*/ 840695 w 1619611"/>
                <a:gd name="connsiteY8" fmla="*/ 55365 h 257320"/>
                <a:gd name="connsiteX9" fmla="*/ 478712 w 1619611"/>
                <a:gd name="connsiteY9" fmla="*/ 11070 h 257320"/>
                <a:gd name="connsiteX10" fmla="*/ 65108 w 1619611"/>
                <a:gd name="connsiteY10" fmla="*/ 37318 h 257320"/>
                <a:gd name="connsiteX0" fmla="*/ 45115 w 1599618"/>
                <a:gd name="connsiteY0" fmla="*/ 37318 h 257320"/>
                <a:gd name="connsiteX1" fmla="*/ 82688 w 1599618"/>
                <a:gd name="connsiteY1" fmla="*/ 248285 h 257320"/>
                <a:gd name="connsiteX2" fmla="*/ 273149 w 1599618"/>
                <a:gd name="connsiteY2" fmla="*/ 190848 h 257320"/>
                <a:gd name="connsiteX3" fmla="*/ 690755 w 1599618"/>
                <a:gd name="connsiteY3" fmla="*/ 237588 h 257320"/>
                <a:gd name="connsiteX4" fmla="*/ 1266639 w 1599618"/>
                <a:gd name="connsiteY4" fmla="*/ 211914 h 257320"/>
                <a:gd name="connsiteX5" fmla="*/ 1539293 w 1599618"/>
                <a:gd name="connsiteY5" fmla="*/ 248627 h 257320"/>
                <a:gd name="connsiteX6" fmla="*/ 1547459 w 1599618"/>
                <a:gd name="connsiteY6" fmla="*/ 36972 h 257320"/>
                <a:gd name="connsiteX7" fmla="*/ 1278336 w 1599618"/>
                <a:gd name="connsiteY7" fmla="*/ 14046 h 257320"/>
                <a:gd name="connsiteX8" fmla="*/ 820702 w 1599618"/>
                <a:gd name="connsiteY8" fmla="*/ 55365 h 257320"/>
                <a:gd name="connsiteX9" fmla="*/ 458719 w 1599618"/>
                <a:gd name="connsiteY9" fmla="*/ 11070 h 257320"/>
                <a:gd name="connsiteX10" fmla="*/ 45115 w 1599618"/>
                <a:gd name="connsiteY10" fmla="*/ 37318 h 257320"/>
                <a:gd name="connsiteX0" fmla="*/ 45115 w 1599618"/>
                <a:gd name="connsiteY0" fmla="*/ 59585 h 279587"/>
                <a:gd name="connsiteX1" fmla="*/ 82688 w 1599618"/>
                <a:gd name="connsiteY1" fmla="*/ 270552 h 279587"/>
                <a:gd name="connsiteX2" fmla="*/ 273149 w 1599618"/>
                <a:gd name="connsiteY2" fmla="*/ 213115 h 279587"/>
                <a:gd name="connsiteX3" fmla="*/ 690755 w 1599618"/>
                <a:gd name="connsiteY3" fmla="*/ 259855 h 279587"/>
                <a:gd name="connsiteX4" fmla="*/ 1266639 w 1599618"/>
                <a:gd name="connsiteY4" fmla="*/ 234181 h 279587"/>
                <a:gd name="connsiteX5" fmla="*/ 1539293 w 1599618"/>
                <a:gd name="connsiteY5" fmla="*/ 270894 h 279587"/>
                <a:gd name="connsiteX6" fmla="*/ 1547459 w 1599618"/>
                <a:gd name="connsiteY6" fmla="*/ 59239 h 279587"/>
                <a:gd name="connsiteX7" fmla="*/ 1278336 w 1599618"/>
                <a:gd name="connsiteY7" fmla="*/ 36313 h 279587"/>
                <a:gd name="connsiteX8" fmla="*/ 820702 w 1599618"/>
                <a:gd name="connsiteY8" fmla="*/ 77632 h 279587"/>
                <a:gd name="connsiteX9" fmla="*/ 415856 w 1599618"/>
                <a:gd name="connsiteY9" fmla="*/ 0 h 279587"/>
                <a:gd name="connsiteX10" fmla="*/ 45115 w 1599618"/>
                <a:gd name="connsiteY10" fmla="*/ 59585 h 279587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78336 w 1599618"/>
                <a:gd name="connsiteY7" fmla="*/ 3933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45681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4036 w 1599618"/>
                <a:gd name="connsiteY7" fmla="*/ 2345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65623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183086 w 1599618"/>
                <a:gd name="connsiteY7" fmla="*/ 4406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  <a:gd name="connsiteX0" fmla="*/ 45115 w 1599618"/>
                <a:gd name="connsiteY0" fmla="*/ 62603 h 282605"/>
                <a:gd name="connsiteX1" fmla="*/ 82688 w 1599618"/>
                <a:gd name="connsiteY1" fmla="*/ 273570 h 282605"/>
                <a:gd name="connsiteX2" fmla="*/ 273149 w 1599618"/>
                <a:gd name="connsiteY2" fmla="*/ 216133 h 282605"/>
                <a:gd name="connsiteX3" fmla="*/ 690755 w 1599618"/>
                <a:gd name="connsiteY3" fmla="*/ 262873 h 282605"/>
                <a:gd name="connsiteX4" fmla="*/ 1266639 w 1599618"/>
                <a:gd name="connsiteY4" fmla="*/ 237199 h 282605"/>
                <a:gd name="connsiteX5" fmla="*/ 1539293 w 1599618"/>
                <a:gd name="connsiteY5" fmla="*/ 273912 h 282605"/>
                <a:gd name="connsiteX6" fmla="*/ 1547459 w 1599618"/>
                <a:gd name="connsiteY6" fmla="*/ 62257 h 282605"/>
                <a:gd name="connsiteX7" fmla="*/ 1206899 w 1599618"/>
                <a:gd name="connsiteY7" fmla="*/ 5994 h 282605"/>
                <a:gd name="connsiteX8" fmla="*/ 820702 w 1599618"/>
                <a:gd name="connsiteY8" fmla="*/ 80650 h 282605"/>
                <a:gd name="connsiteX9" fmla="*/ 415856 w 1599618"/>
                <a:gd name="connsiteY9" fmla="*/ 3018 h 282605"/>
                <a:gd name="connsiteX10" fmla="*/ 45115 w 1599618"/>
                <a:gd name="connsiteY10" fmla="*/ 62603 h 282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9618" h="282605">
                  <a:moveTo>
                    <a:pt x="45115" y="62603"/>
                  </a:moveTo>
                  <a:cubicBezTo>
                    <a:pt x="-3745" y="89711"/>
                    <a:pt x="-38845" y="224237"/>
                    <a:pt x="82688" y="273570"/>
                  </a:cubicBezTo>
                  <a:cubicBezTo>
                    <a:pt x="176338" y="258835"/>
                    <a:pt x="154630" y="228225"/>
                    <a:pt x="273149" y="216133"/>
                  </a:cubicBezTo>
                  <a:cubicBezTo>
                    <a:pt x="389421" y="210546"/>
                    <a:pt x="501458" y="263697"/>
                    <a:pt x="690755" y="262873"/>
                  </a:cubicBezTo>
                  <a:cubicBezTo>
                    <a:pt x="854318" y="252023"/>
                    <a:pt x="1075559" y="220534"/>
                    <a:pt x="1266639" y="237199"/>
                  </a:cubicBezTo>
                  <a:cubicBezTo>
                    <a:pt x="1410443" y="236922"/>
                    <a:pt x="1476879" y="306509"/>
                    <a:pt x="1539293" y="273912"/>
                  </a:cubicBezTo>
                  <a:cubicBezTo>
                    <a:pt x="1588934" y="237756"/>
                    <a:pt x="1641751" y="129634"/>
                    <a:pt x="1547459" y="62257"/>
                  </a:cubicBezTo>
                  <a:cubicBezTo>
                    <a:pt x="1511726" y="27098"/>
                    <a:pt x="1400323" y="4111"/>
                    <a:pt x="1206899" y="5994"/>
                  </a:cubicBezTo>
                  <a:cubicBezTo>
                    <a:pt x="1059647" y="26471"/>
                    <a:pt x="963721" y="60174"/>
                    <a:pt x="820702" y="80650"/>
                  </a:cubicBezTo>
                  <a:cubicBezTo>
                    <a:pt x="684167" y="87757"/>
                    <a:pt x="565091" y="24486"/>
                    <a:pt x="415856" y="3018"/>
                  </a:cubicBezTo>
                  <a:cubicBezTo>
                    <a:pt x="269129" y="-9779"/>
                    <a:pt x="126837" y="19628"/>
                    <a:pt x="45115" y="62603"/>
                  </a:cubicBezTo>
                  <a:close/>
                </a:path>
              </a:pathLst>
            </a:custGeom>
            <a:gradFill>
              <a:gsLst>
                <a:gs pos="20000">
                  <a:schemeClr val="bg1"/>
                </a:gs>
                <a:gs pos="100000">
                  <a:srgbClr val="7A7C9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7" name="Freeform 346"/>
          <p:cNvSpPr/>
          <p:nvPr/>
        </p:nvSpPr>
        <p:spPr>
          <a:xfrm>
            <a:off x="4364139" y="5996939"/>
            <a:ext cx="3241624" cy="2410925"/>
          </a:xfrm>
          <a:custGeom>
            <a:avLst/>
            <a:gdLst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03082 w 5929162"/>
              <a:gd name="connsiteY3" fmla="*/ 115503 h 1790299"/>
              <a:gd name="connsiteX4" fmla="*/ 3089709 w 5929162"/>
              <a:gd name="connsiteY4" fmla="*/ 202131 h 1790299"/>
              <a:gd name="connsiteX5" fmla="*/ 3840480 w 5929162"/>
              <a:gd name="connsiteY5" fmla="*/ 577516 h 1790299"/>
              <a:gd name="connsiteX6" fmla="*/ 4831882 w 5929162"/>
              <a:gd name="connsiteY6" fmla="*/ 827773 h 1790299"/>
              <a:gd name="connsiteX7" fmla="*/ 5929162 w 5929162"/>
              <a:gd name="connsiteY7" fmla="*/ 1328286 h 1790299"/>
              <a:gd name="connsiteX8" fmla="*/ 452387 w 5929162"/>
              <a:gd name="connsiteY8" fmla="*/ 1790299 h 1790299"/>
              <a:gd name="connsiteX9" fmla="*/ 0 w 5929162"/>
              <a:gd name="connsiteY9" fmla="*/ 1511166 h 1790299"/>
              <a:gd name="connsiteX10" fmla="*/ 48126 w 5929162"/>
              <a:gd name="connsiteY10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89709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39528 h 1790299"/>
              <a:gd name="connsiteX1" fmla="*/ 981776 w 5929162"/>
              <a:gd name="connsiteY1" fmla="*/ 385011 h 1790299"/>
              <a:gd name="connsiteX2" fmla="*/ 1925052 w 5929162"/>
              <a:gd name="connsiteY2" fmla="*/ 0 h 1790299"/>
              <a:gd name="connsiteX3" fmla="*/ 3022332 w 5929162"/>
              <a:gd name="connsiteY3" fmla="*/ 202131 h 1790299"/>
              <a:gd name="connsiteX4" fmla="*/ 3840480 w 5929162"/>
              <a:gd name="connsiteY4" fmla="*/ 577516 h 1790299"/>
              <a:gd name="connsiteX5" fmla="*/ 4831882 w 5929162"/>
              <a:gd name="connsiteY5" fmla="*/ 827773 h 1790299"/>
              <a:gd name="connsiteX6" fmla="*/ 5929162 w 5929162"/>
              <a:gd name="connsiteY6" fmla="*/ 1328286 h 1790299"/>
              <a:gd name="connsiteX7" fmla="*/ 452387 w 5929162"/>
              <a:gd name="connsiteY7" fmla="*/ 1790299 h 1790299"/>
              <a:gd name="connsiteX8" fmla="*/ 0 w 5929162"/>
              <a:gd name="connsiteY8" fmla="*/ 1511166 h 1790299"/>
              <a:gd name="connsiteX9" fmla="*/ 48126 w 5929162"/>
              <a:gd name="connsiteY9" fmla="*/ 1039528 h 1790299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48126 w 5929162"/>
              <a:gd name="connsiteY0" fmla="*/ 1050856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48126 w 5929162"/>
              <a:gd name="connsiteY9" fmla="*/ 1050856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40480 w 5929162"/>
              <a:gd name="connsiteY4" fmla="*/ 588844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01627"/>
              <a:gd name="connsiteX1" fmla="*/ 981776 w 5929162"/>
              <a:gd name="connsiteY1" fmla="*/ 396339 h 1801627"/>
              <a:gd name="connsiteX2" fmla="*/ 1925052 w 5929162"/>
              <a:gd name="connsiteY2" fmla="*/ 11328 h 1801627"/>
              <a:gd name="connsiteX3" fmla="*/ 3022332 w 5929162"/>
              <a:gd name="connsiteY3" fmla="*/ 213459 h 1801627"/>
              <a:gd name="connsiteX4" fmla="*/ 3821230 w 5929162"/>
              <a:gd name="connsiteY4" fmla="*/ 713972 h 1801627"/>
              <a:gd name="connsiteX5" fmla="*/ 4831882 w 5929162"/>
              <a:gd name="connsiteY5" fmla="*/ 839101 h 1801627"/>
              <a:gd name="connsiteX6" fmla="*/ 5929162 w 5929162"/>
              <a:gd name="connsiteY6" fmla="*/ 1339614 h 1801627"/>
              <a:gd name="connsiteX7" fmla="*/ 452387 w 5929162"/>
              <a:gd name="connsiteY7" fmla="*/ 1801627 h 1801627"/>
              <a:gd name="connsiteX8" fmla="*/ 0 w 5929162"/>
              <a:gd name="connsiteY8" fmla="*/ 1522494 h 1801627"/>
              <a:gd name="connsiteX9" fmla="*/ 125129 w 5929162"/>
              <a:gd name="connsiteY9" fmla="*/ 1118233 h 1801627"/>
              <a:gd name="connsiteX0" fmla="*/ 125129 w 5929162"/>
              <a:gd name="connsiteY0" fmla="*/ 1118233 h 1820878"/>
              <a:gd name="connsiteX1" fmla="*/ 981776 w 5929162"/>
              <a:gd name="connsiteY1" fmla="*/ 396339 h 1820878"/>
              <a:gd name="connsiteX2" fmla="*/ 1925052 w 5929162"/>
              <a:gd name="connsiteY2" fmla="*/ 11328 h 1820878"/>
              <a:gd name="connsiteX3" fmla="*/ 3022332 w 5929162"/>
              <a:gd name="connsiteY3" fmla="*/ 213459 h 1820878"/>
              <a:gd name="connsiteX4" fmla="*/ 3821230 w 5929162"/>
              <a:gd name="connsiteY4" fmla="*/ 713972 h 1820878"/>
              <a:gd name="connsiteX5" fmla="*/ 4571999 w 5929162"/>
              <a:gd name="connsiteY5" fmla="*/ 1820878 h 1820878"/>
              <a:gd name="connsiteX6" fmla="*/ 5929162 w 5929162"/>
              <a:gd name="connsiteY6" fmla="*/ 1339614 h 1820878"/>
              <a:gd name="connsiteX7" fmla="*/ 452387 w 5929162"/>
              <a:gd name="connsiteY7" fmla="*/ 1801627 h 1820878"/>
              <a:gd name="connsiteX8" fmla="*/ 0 w 5929162"/>
              <a:gd name="connsiteY8" fmla="*/ 1522494 h 1820878"/>
              <a:gd name="connsiteX9" fmla="*/ 125129 w 5929162"/>
              <a:gd name="connsiteY9" fmla="*/ 1118233 h 1820878"/>
              <a:gd name="connsiteX0" fmla="*/ 125129 w 4571999"/>
              <a:gd name="connsiteY0" fmla="*/ 1118233 h 1820878"/>
              <a:gd name="connsiteX1" fmla="*/ 981776 w 4571999"/>
              <a:gd name="connsiteY1" fmla="*/ 396339 h 1820878"/>
              <a:gd name="connsiteX2" fmla="*/ 1925052 w 4571999"/>
              <a:gd name="connsiteY2" fmla="*/ 11328 h 1820878"/>
              <a:gd name="connsiteX3" fmla="*/ 3022332 w 4571999"/>
              <a:gd name="connsiteY3" fmla="*/ 213459 h 1820878"/>
              <a:gd name="connsiteX4" fmla="*/ 3821230 w 4571999"/>
              <a:gd name="connsiteY4" fmla="*/ 713972 h 1820878"/>
              <a:gd name="connsiteX5" fmla="*/ 4571999 w 4571999"/>
              <a:gd name="connsiteY5" fmla="*/ 1820878 h 1820878"/>
              <a:gd name="connsiteX6" fmla="*/ 452387 w 4571999"/>
              <a:gd name="connsiteY6" fmla="*/ 1801627 h 1820878"/>
              <a:gd name="connsiteX7" fmla="*/ 0 w 4571999"/>
              <a:gd name="connsiteY7" fmla="*/ 1522494 h 1820878"/>
              <a:gd name="connsiteX8" fmla="*/ 125129 w 4571999"/>
              <a:gd name="connsiteY8" fmla="*/ 1118233 h 1820878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3821230 w 4571999"/>
              <a:gd name="connsiteY4" fmla="*/ 594116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849079 w 4571999"/>
              <a:gd name="connsiteY4" fmla="*/ 1133131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981776 w 4571999"/>
              <a:gd name="connsiteY1" fmla="*/ 276483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25129 w 4571999"/>
              <a:gd name="connsiteY0" fmla="*/ 998377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25129 w 4571999"/>
              <a:gd name="connsiteY8" fmla="*/ 998377 h 1701022"/>
              <a:gd name="connsiteX0" fmla="*/ 105879 w 4571999"/>
              <a:gd name="connsiteY0" fmla="*/ 1229384 h 1701022"/>
              <a:gd name="connsiteX1" fmla="*/ 1270534 w 4571999"/>
              <a:gd name="connsiteY1" fmla="*/ 295734 h 1701022"/>
              <a:gd name="connsiteX2" fmla="*/ 2261937 w 4571999"/>
              <a:gd name="connsiteY2" fmla="*/ 83977 h 1701022"/>
              <a:gd name="connsiteX3" fmla="*/ 3022332 w 4571999"/>
              <a:gd name="connsiteY3" fmla="*/ 93603 h 1701022"/>
              <a:gd name="connsiteX4" fmla="*/ 2425567 w 4571999"/>
              <a:gd name="connsiteY4" fmla="*/ 1373763 h 1701022"/>
              <a:gd name="connsiteX5" fmla="*/ 4571999 w 4571999"/>
              <a:gd name="connsiteY5" fmla="*/ 1701022 h 1701022"/>
              <a:gd name="connsiteX6" fmla="*/ 452387 w 4571999"/>
              <a:gd name="connsiteY6" fmla="*/ 1681771 h 1701022"/>
              <a:gd name="connsiteX7" fmla="*/ 0 w 4571999"/>
              <a:gd name="connsiteY7" fmla="*/ 1402638 h 1701022"/>
              <a:gd name="connsiteX8" fmla="*/ 105879 w 4571999"/>
              <a:gd name="connsiteY8" fmla="*/ 1229384 h 1701022"/>
              <a:gd name="connsiteX0" fmla="*/ 105879 w 3084332"/>
              <a:gd name="connsiteY0" fmla="*/ 1229384 h 1681771"/>
              <a:gd name="connsiteX1" fmla="*/ 1270534 w 3084332"/>
              <a:gd name="connsiteY1" fmla="*/ 295734 h 1681771"/>
              <a:gd name="connsiteX2" fmla="*/ 2261937 w 3084332"/>
              <a:gd name="connsiteY2" fmla="*/ 83977 h 1681771"/>
              <a:gd name="connsiteX3" fmla="*/ 3022332 w 3084332"/>
              <a:gd name="connsiteY3" fmla="*/ 93603 h 1681771"/>
              <a:gd name="connsiteX4" fmla="*/ 2425567 w 3084332"/>
              <a:gd name="connsiteY4" fmla="*/ 1373763 h 1681771"/>
              <a:gd name="connsiteX5" fmla="*/ 452387 w 3084332"/>
              <a:gd name="connsiteY5" fmla="*/ 1681771 h 1681771"/>
              <a:gd name="connsiteX6" fmla="*/ 0 w 3084332"/>
              <a:gd name="connsiteY6" fmla="*/ 1402638 h 1681771"/>
              <a:gd name="connsiteX7" fmla="*/ 105879 w 3084332"/>
              <a:gd name="connsiteY7" fmla="*/ 1229384 h 1681771"/>
              <a:gd name="connsiteX0" fmla="*/ 105879 w 3084332"/>
              <a:gd name="connsiteY0" fmla="*/ 1229384 h 1485198"/>
              <a:gd name="connsiteX1" fmla="*/ 1270534 w 3084332"/>
              <a:gd name="connsiteY1" fmla="*/ 295734 h 1485198"/>
              <a:gd name="connsiteX2" fmla="*/ 2261937 w 3084332"/>
              <a:gd name="connsiteY2" fmla="*/ 83977 h 1485198"/>
              <a:gd name="connsiteX3" fmla="*/ 3022332 w 3084332"/>
              <a:gd name="connsiteY3" fmla="*/ 93603 h 1485198"/>
              <a:gd name="connsiteX4" fmla="*/ 2425567 w 3084332"/>
              <a:gd name="connsiteY4" fmla="*/ 1373763 h 1485198"/>
              <a:gd name="connsiteX5" fmla="*/ 0 w 3084332"/>
              <a:gd name="connsiteY5" fmla="*/ 1402638 h 1485198"/>
              <a:gd name="connsiteX6" fmla="*/ 105879 w 3084332"/>
              <a:gd name="connsiteY6" fmla="*/ 1229384 h 1485198"/>
              <a:gd name="connsiteX0" fmla="*/ 105879 w 3111989"/>
              <a:gd name="connsiteY0" fmla="*/ 1194775 h 1450589"/>
              <a:gd name="connsiteX1" fmla="*/ 1270534 w 3111989"/>
              <a:gd name="connsiteY1" fmla="*/ 261125 h 1450589"/>
              <a:gd name="connsiteX2" fmla="*/ 2261937 w 3111989"/>
              <a:gd name="connsiteY2" fmla="*/ 49368 h 1450589"/>
              <a:gd name="connsiteX3" fmla="*/ 3051207 w 3111989"/>
              <a:gd name="connsiteY3" fmla="*/ 116745 h 1450589"/>
              <a:gd name="connsiteX4" fmla="*/ 2425567 w 3111989"/>
              <a:gd name="connsiteY4" fmla="*/ 1339154 h 1450589"/>
              <a:gd name="connsiteX5" fmla="*/ 0 w 3111989"/>
              <a:gd name="connsiteY5" fmla="*/ 1368029 h 1450589"/>
              <a:gd name="connsiteX6" fmla="*/ 105879 w 3111989"/>
              <a:gd name="connsiteY6" fmla="*/ 1194775 h 1450589"/>
              <a:gd name="connsiteX0" fmla="*/ 105879 w 3051207"/>
              <a:gd name="connsiteY0" fmla="*/ 1194775 h 1450589"/>
              <a:gd name="connsiteX1" fmla="*/ 1270534 w 3051207"/>
              <a:gd name="connsiteY1" fmla="*/ 261125 h 1450589"/>
              <a:gd name="connsiteX2" fmla="*/ 2261937 w 3051207"/>
              <a:gd name="connsiteY2" fmla="*/ 49368 h 1450589"/>
              <a:gd name="connsiteX3" fmla="*/ 3051207 w 3051207"/>
              <a:gd name="connsiteY3" fmla="*/ 116745 h 1450589"/>
              <a:gd name="connsiteX4" fmla="*/ 2425567 w 3051207"/>
              <a:gd name="connsiteY4" fmla="*/ 1339154 h 1450589"/>
              <a:gd name="connsiteX5" fmla="*/ 0 w 3051207"/>
              <a:gd name="connsiteY5" fmla="*/ 1368029 h 1450589"/>
              <a:gd name="connsiteX6" fmla="*/ 105879 w 3051207"/>
              <a:gd name="connsiteY6" fmla="*/ 1194775 h 1450589"/>
              <a:gd name="connsiteX0" fmla="*/ 105879 w 3089708"/>
              <a:gd name="connsiteY0" fmla="*/ 1185474 h 1441288"/>
              <a:gd name="connsiteX1" fmla="*/ 1270534 w 3089708"/>
              <a:gd name="connsiteY1" fmla="*/ 251824 h 1441288"/>
              <a:gd name="connsiteX2" fmla="*/ 2261937 w 3089708"/>
              <a:gd name="connsiteY2" fmla="*/ 40067 h 1441288"/>
              <a:gd name="connsiteX3" fmla="*/ 3089708 w 3089708"/>
              <a:gd name="connsiteY3" fmla="*/ 126694 h 1441288"/>
              <a:gd name="connsiteX4" fmla="*/ 2425567 w 3089708"/>
              <a:gd name="connsiteY4" fmla="*/ 1329853 h 1441288"/>
              <a:gd name="connsiteX5" fmla="*/ 0 w 3089708"/>
              <a:gd name="connsiteY5" fmla="*/ 1358728 h 1441288"/>
              <a:gd name="connsiteX6" fmla="*/ 105879 w 3089708"/>
              <a:gd name="connsiteY6" fmla="*/ 1185474 h 1441288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600906"/>
              <a:gd name="connsiteX1" fmla="*/ 1270534 w 3089708"/>
              <a:gd name="connsiteY1" fmla="*/ 251824 h 1600906"/>
              <a:gd name="connsiteX2" fmla="*/ 2261937 w 3089708"/>
              <a:gd name="connsiteY2" fmla="*/ 40067 h 1600906"/>
              <a:gd name="connsiteX3" fmla="*/ 3089708 w 3089708"/>
              <a:gd name="connsiteY3" fmla="*/ 126694 h 1600906"/>
              <a:gd name="connsiteX4" fmla="*/ 1982804 w 3089708"/>
              <a:gd name="connsiteY4" fmla="*/ 1531983 h 1600906"/>
              <a:gd name="connsiteX5" fmla="*/ 0 w 3089708"/>
              <a:gd name="connsiteY5" fmla="*/ 1358728 h 1600906"/>
              <a:gd name="connsiteX6" fmla="*/ 105879 w 3089708"/>
              <a:gd name="connsiteY6" fmla="*/ 1185474 h 1600906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89708"/>
              <a:gd name="connsiteY0" fmla="*/ 1185474 h 1489823"/>
              <a:gd name="connsiteX1" fmla="*/ 1270534 w 3089708"/>
              <a:gd name="connsiteY1" fmla="*/ 251824 h 1489823"/>
              <a:gd name="connsiteX2" fmla="*/ 2261937 w 3089708"/>
              <a:gd name="connsiteY2" fmla="*/ 40067 h 1489823"/>
              <a:gd name="connsiteX3" fmla="*/ 3089708 w 3089708"/>
              <a:gd name="connsiteY3" fmla="*/ 126694 h 1489823"/>
              <a:gd name="connsiteX4" fmla="*/ 2752825 w 3089708"/>
              <a:gd name="connsiteY4" fmla="*/ 1397229 h 1489823"/>
              <a:gd name="connsiteX5" fmla="*/ 0 w 3089708"/>
              <a:gd name="connsiteY5" fmla="*/ 1358728 h 1489823"/>
              <a:gd name="connsiteX6" fmla="*/ 105879 w 3089708"/>
              <a:gd name="connsiteY6" fmla="*/ 1185474 h 1489823"/>
              <a:gd name="connsiteX0" fmla="*/ 105879 w 3090884"/>
              <a:gd name="connsiteY0" fmla="*/ 1185474 h 1489823"/>
              <a:gd name="connsiteX1" fmla="*/ 1270534 w 3090884"/>
              <a:gd name="connsiteY1" fmla="*/ 251824 h 1489823"/>
              <a:gd name="connsiteX2" fmla="*/ 2261937 w 3090884"/>
              <a:gd name="connsiteY2" fmla="*/ 40067 h 1489823"/>
              <a:gd name="connsiteX3" fmla="*/ 3089708 w 3090884"/>
              <a:gd name="connsiteY3" fmla="*/ 126694 h 1489823"/>
              <a:gd name="connsiteX4" fmla="*/ 2752825 w 3090884"/>
              <a:gd name="connsiteY4" fmla="*/ 1397229 h 1489823"/>
              <a:gd name="connsiteX5" fmla="*/ 0 w 3090884"/>
              <a:gd name="connsiteY5" fmla="*/ 1358728 h 1489823"/>
              <a:gd name="connsiteX6" fmla="*/ 105879 w 3090884"/>
              <a:gd name="connsiteY6" fmla="*/ 1185474 h 1489823"/>
              <a:gd name="connsiteX0" fmla="*/ 105879 w 3544122"/>
              <a:gd name="connsiteY0" fmla="*/ 1185474 h 1600906"/>
              <a:gd name="connsiteX1" fmla="*/ 1270534 w 3544122"/>
              <a:gd name="connsiteY1" fmla="*/ 251824 h 1600906"/>
              <a:gd name="connsiteX2" fmla="*/ 2261937 w 3544122"/>
              <a:gd name="connsiteY2" fmla="*/ 40067 h 1600906"/>
              <a:gd name="connsiteX3" fmla="*/ 3089708 w 3544122"/>
              <a:gd name="connsiteY3" fmla="*/ 126694 h 1600906"/>
              <a:gd name="connsiteX4" fmla="*/ 3522846 w 3544122"/>
              <a:gd name="connsiteY4" fmla="*/ 1531983 h 1600906"/>
              <a:gd name="connsiteX5" fmla="*/ 0 w 3544122"/>
              <a:gd name="connsiteY5" fmla="*/ 1358728 h 1600906"/>
              <a:gd name="connsiteX6" fmla="*/ 105879 w 3544122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270534 w 3522846"/>
              <a:gd name="connsiteY1" fmla="*/ 251824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85474 h 1600906"/>
              <a:gd name="connsiteX1" fmla="*/ 1838424 w 3522846"/>
              <a:gd name="connsiteY1" fmla="*/ 117070 h 1600906"/>
              <a:gd name="connsiteX2" fmla="*/ 2261937 w 3522846"/>
              <a:gd name="connsiteY2" fmla="*/ 40067 h 1600906"/>
              <a:gd name="connsiteX3" fmla="*/ 3089708 w 3522846"/>
              <a:gd name="connsiteY3" fmla="*/ 126694 h 1600906"/>
              <a:gd name="connsiteX4" fmla="*/ 3522846 w 3522846"/>
              <a:gd name="connsiteY4" fmla="*/ 1531983 h 1600906"/>
              <a:gd name="connsiteX5" fmla="*/ 0 w 3522846"/>
              <a:gd name="connsiteY5" fmla="*/ 1358728 h 1600906"/>
              <a:gd name="connsiteX6" fmla="*/ 105879 w 3522846"/>
              <a:gd name="connsiteY6" fmla="*/ 1185474 h 1600906"/>
              <a:gd name="connsiteX0" fmla="*/ 105879 w 3522846"/>
              <a:gd name="connsiteY0" fmla="*/ 1132179 h 1547611"/>
              <a:gd name="connsiteX1" fmla="*/ 1838424 w 3522846"/>
              <a:gd name="connsiteY1" fmla="*/ 63775 h 1547611"/>
              <a:gd name="connsiteX2" fmla="*/ 2483318 w 3522846"/>
              <a:gd name="connsiteY2" fmla="*/ 140777 h 1547611"/>
              <a:gd name="connsiteX3" fmla="*/ 3089708 w 3522846"/>
              <a:gd name="connsiteY3" fmla="*/ 73399 h 1547611"/>
              <a:gd name="connsiteX4" fmla="*/ 3522846 w 3522846"/>
              <a:gd name="connsiteY4" fmla="*/ 1478688 h 1547611"/>
              <a:gd name="connsiteX5" fmla="*/ 0 w 3522846"/>
              <a:gd name="connsiteY5" fmla="*/ 1305433 h 1547611"/>
              <a:gd name="connsiteX6" fmla="*/ 105879 w 3522846"/>
              <a:gd name="connsiteY6" fmla="*/ 1132179 h 1547611"/>
              <a:gd name="connsiteX0" fmla="*/ 105879 w 3522846"/>
              <a:gd name="connsiteY0" fmla="*/ 1196768 h 1612200"/>
              <a:gd name="connsiteX1" fmla="*/ 1838424 w 3522846"/>
              <a:gd name="connsiteY1" fmla="*/ 128364 h 1612200"/>
              <a:gd name="connsiteX2" fmla="*/ 2454442 w 3522846"/>
              <a:gd name="connsiteY2" fmla="*/ 32111 h 1612200"/>
              <a:gd name="connsiteX3" fmla="*/ 3089708 w 3522846"/>
              <a:gd name="connsiteY3" fmla="*/ 137988 h 1612200"/>
              <a:gd name="connsiteX4" fmla="*/ 3522846 w 3522846"/>
              <a:gd name="connsiteY4" fmla="*/ 1543277 h 1612200"/>
              <a:gd name="connsiteX5" fmla="*/ 0 w 3522846"/>
              <a:gd name="connsiteY5" fmla="*/ 1370022 h 1612200"/>
              <a:gd name="connsiteX6" fmla="*/ 105879 w 3522846"/>
              <a:gd name="connsiteY6" fmla="*/ 1196768 h 1612200"/>
              <a:gd name="connsiteX0" fmla="*/ 0 w 3416967"/>
              <a:gd name="connsiteY0" fmla="*/ 1196768 h 1597923"/>
              <a:gd name="connsiteX1" fmla="*/ 1732545 w 3416967"/>
              <a:gd name="connsiteY1" fmla="*/ 128364 h 1597923"/>
              <a:gd name="connsiteX2" fmla="*/ 2348563 w 3416967"/>
              <a:gd name="connsiteY2" fmla="*/ 32111 h 1597923"/>
              <a:gd name="connsiteX3" fmla="*/ 2983829 w 3416967"/>
              <a:gd name="connsiteY3" fmla="*/ 137988 h 1597923"/>
              <a:gd name="connsiteX4" fmla="*/ 3416967 w 3416967"/>
              <a:gd name="connsiteY4" fmla="*/ 1543277 h 1597923"/>
              <a:gd name="connsiteX5" fmla="*/ 0 w 3416967"/>
              <a:gd name="connsiteY5" fmla="*/ 1196768 h 1597923"/>
              <a:gd name="connsiteX0" fmla="*/ 0 w 2242685"/>
              <a:gd name="connsiteY0" fmla="*/ 1437399 h 1650198"/>
              <a:gd name="connsiteX1" fmla="*/ 558263 w 2242685"/>
              <a:gd name="connsiteY1" fmla="*/ 128364 h 1650198"/>
              <a:gd name="connsiteX2" fmla="*/ 1174281 w 2242685"/>
              <a:gd name="connsiteY2" fmla="*/ 32111 h 1650198"/>
              <a:gd name="connsiteX3" fmla="*/ 1809547 w 2242685"/>
              <a:gd name="connsiteY3" fmla="*/ 137988 h 1650198"/>
              <a:gd name="connsiteX4" fmla="*/ 2242685 w 2242685"/>
              <a:gd name="connsiteY4" fmla="*/ 1543277 h 1650198"/>
              <a:gd name="connsiteX5" fmla="*/ 0 w 2242685"/>
              <a:gd name="connsiteY5" fmla="*/ 1437399 h 1650198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14401 h 1683445"/>
              <a:gd name="connsiteX1" fmla="*/ 558263 w 2242685"/>
              <a:gd name="connsiteY1" fmla="*/ 128364 h 1683445"/>
              <a:gd name="connsiteX2" fmla="*/ 1174281 w 2242685"/>
              <a:gd name="connsiteY2" fmla="*/ 32111 h 1683445"/>
              <a:gd name="connsiteX3" fmla="*/ 1809547 w 2242685"/>
              <a:gd name="connsiteY3" fmla="*/ 137988 h 1683445"/>
              <a:gd name="connsiteX4" fmla="*/ 2242685 w 2242685"/>
              <a:gd name="connsiteY4" fmla="*/ 1543277 h 1683445"/>
              <a:gd name="connsiteX5" fmla="*/ 0 w 2242685"/>
              <a:gd name="connsiteY5" fmla="*/ 1514401 h 1683445"/>
              <a:gd name="connsiteX0" fmla="*/ 0 w 2242685"/>
              <a:gd name="connsiteY0" fmla="*/ 1553763 h 1722807"/>
              <a:gd name="connsiteX1" fmla="*/ 558263 w 2242685"/>
              <a:gd name="connsiteY1" fmla="*/ 167726 h 1722807"/>
              <a:gd name="connsiteX2" fmla="*/ 1174281 w 2242685"/>
              <a:gd name="connsiteY2" fmla="*/ 71473 h 1722807"/>
              <a:gd name="connsiteX3" fmla="*/ 1819173 w 2242685"/>
              <a:gd name="connsiteY3" fmla="*/ 100348 h 1722807"/>
              <a:gd name="connsiteX4" fmla="*/ 2242685 w 2242685"/>
              <a:gd name="connsiteY4" fmla="*/ 1582639 h 1722807"/>
              <a:gd name="connsiteX5" fmla="*/ 0 w 2242685"/>
              <a:gd name="connsiteY5" fmla="*/ 1553763 h 1722807"/>
              <a:gd name="connsiteX0" fmla="*/ 0 w 2242685"/>
              <a:gd name="connsiteY0" fmla="*/ 1602192 h 1771236"/>
              <a:gd name="connsiteX1" fmla="*/ 558263 w 2242685"/>
              <a:gd name="connsiteY1" fmla="*/ 216155 h 1771236"/>
              <a:gd name="connsiteX2" fmla="*/ 1819173 w 2242685"/>
              <a:gd name="connsiteY2" fmla="*/ 148777 h 1771236"/>
              <a:gd name="connsiteX3" fmla="*/ 2242685 w 2242685"/>
              <a:gd name="connsiteY3" fmla="*/ 1631068 h 1771236"/>
              <a:gd name="connsiteX4" fmla="*/ 0 w 2242685"/>
              <a:gd name="connsiteY4" fmla="*/ 1602192 h 1771236"/>
              <a:gd name="connsiteX0" fmla="*/ 0 w 2242685"/>
              <a:gd name="connsiteY0" fmla="*/ 1541434 h 1710478"/>
              <a:gd name="connsiteX1" fmla="*/ 558263 w 2242685"/>
              <a:gd name="connsiteY1" fmla="*/ 155397 h 1710478"/>
              <a:gd name="connsiteX2" fmla="*/ 1819173 w 2242685"/>
              <a:gd name="connsiteY2" fmla="*/ 88019 h 1710478"/>
              <a:gd name="connsiteX3" fmla="*/ 2242685 w 2242685"/>
              <a:gd name="connsiteY3" fmla="*/ 1570310 h 1710478"/>
              <a:gd name="connsiteX4" fmla="*/ 0 w 2242685"/>
              <a:gd name="connsiteY4" fmla="*/ 1541434 h 1710478"/>
              <a:gd name="connsiteX0" fmla="*/ 0 w 2242685"/>
              <a:gd name="connsiteY0" fmla="*/ 1498930 h 1667974"/>
              <a:gd name="connsiteX1" fmla="*/ 558263 w 2242685"/>
              <a:gd name="connsiteY1" fmla="*/ 112893 h 1667974"/>
              <a:gd name="connsiteX2" fmla="*/ 1819173 w 2242685"/>
              <a:gd name="connsiteY2" fmla="*/ 45515 h 1667974"/>
              <a:gd name="connsiteX3" fmla="*/ 2242685 w 2242685"/>
              <a:gd name="connsiteY3" fmla="*/ 1527806 h 1667974"/>
              <a:gd name="connsiteX4" fmla="*/ 0 w 2242685"/>
              <a:gd name="connsiteY4" fmla="*/ 1498930 h 166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685" h="1667974">
                <a:moveTo>
                  <a:pt x="0" y="1498930"/>
                </a:moveTo>
                <a:cubicBezTo>
                  <a:pt x="214964" y="1107503"/>
                  <a:pt x="410675" y="485069"/>
                  <a:pt x="558263" y="112893"/>
                </a:cubicBezTo>
                <a:cubicBezTo>
                  <a:pt x="976961" y="-4215"/>
                  <a:pt x="1317055" y="-36300"/>
                  <a:pt x="1819173" y="45515"/>
                </a:cubicBezTo>
                <a:cubicBezTo>
                  <a:pt x="1963553" y="728909"/>
                  <a:pt x="2030929" y="882912"/>
                  <a:pt x="2242685" y="1527806"/>
                </a:cubicBezTo>
                <a:cubicBezTo>
                  <a:pt x="1745380" y="1704269"/>
                  <a:pt x="280737" y="1734749"/>
                  <a:pt x="0" y="1498930"/>
                </a:cubicBezTo>
                <a:close/>
              </a:path>
            </a:pathLst>
          </a:custGeom>
          <a:gradFill>
            <a:gsLst>
              <a:gs pos="0">
                <a:srgbClr val="9498AA"/>
              </a:gs>
              <a:gs pos="37000">
                <a:srgbClr val="B4B2BF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7" name="TextBox 706"/>
          <p:cNvSpPr txBox="1"/>
          <p:nvPr/>
        </p:nvSpPr>
        <p:spPr>
          <a:xfrm rot="20241641">
            <a:off x="3044509" y="771160"/>
            <a:ext cx="650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C00000"/>
                </a:solidFill>
                <a:latin typeface="Vladimir Script" panose="03050402040407070305" pitchFamily="66" charset="0"/>
                <a:cs typeface="Andalus" panose="02020603050405020304" pitchFamily="18" charset="-78"/>
              </a:rPr>
              <a:t>MERRY</a:t>
            </a:r>
          </a:p>
          <a:p>
            <a:pPr algn="ctr"/>
            <a:r>
              <a:rPr lang="en-GB" sz="3600" b="1" dirty="0" smtClean="0">
                <a:solidFill>
                  <a:srgbClr val="C00000"/>
                </a:solidFill>
                <a:latin typeface="Vladimir Script" panose="03050402040407070305" pitchFamily="66" charset="0"/>
                <a:cs typeface="Andalus" panose="02020603050405020304" pitchFamily="18" charset="-78"/>
              </a:rPr>
              <a:t>CHRISTMAS</a:t>
            </a:r>
            <a:endParaRPr lang="en-GB" sz="3600" b="1" dirty="0">
              <a:solidFill>
                <a:srgbClr val="C00000"/>
              </a:solidFill>
              <a:latin typeface="Vladimir Script" panose="03050402040407070305" pitchFamily="66" charset="0"/>
              <a:cs typeface="Andalus" panose="02020603050405020304" pitchFamily="18" charset="-78"/>
            </a:endParaRPr>
          </a:p>
        </p:txBody>
      </p:sp>
      <p:sp>
        <p:nvSpPr>
          <p:cNvPr id="708" name="TextBox 707"/>
          <p:cNvSpPr txBox="1"/>
          <p:nvPr/>
        </p:nvSpPr>
        <p:spPr>
          <a:xfrm>
            <a:off x="7086391" y="6259634"/>
            <a:ext cx="6500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FROM  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BrightCarbon</a:t>
            </a:r>
            <a:endParaRPr lang="en-GB" sz="2400" b="1" dirty="0">
              <a:solidFill>
                <a:schemeClr val="accent6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28" name="Rectangle 427"/>
          <p:cNvSpPr/>
          <p:nvPr/>
        </p:nvSpPr>
        <p:spPr>
          <a:xfrm>
            <a:off x="-656782" y="-27138"/>
            <a:ext cx="13361938" cy="7724607"/>
          </a:xfrm>
          <a:prstGeom prst="rect">
            <a:avLst/>
          </a:prstGeom>
          <a:solidFill>
            <a:srgbClr val="19214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08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301">
        <p:fade/>
      </p:transition>
    </mc:Choice>
    <mc:Fallback>
      <p:transition spd="med" advTm="12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023 C 0.00938 -0.01158 0.01966 -0.03565 0.02813 -0.03426 C 0.03659 -0.03311 0.0418 0.00926 0.05078 0.00787 C 0.06003 0.00625 0.07344 -0.04514 0.08308 -0.04375 C 0.09284 -0.04236 0.09844 0.01875 0.10938 0.01736 C 0.12058 0.01597 0.13711 -0.04468 0.14987 -0.04375 C 0.16289 -0.04306 0.17709 0.01782 0.18672 0.02291 C 0.19362 0.00694 0.19779 -0.01852 0.20769 -0.02454 C 0.21888 -0.02755 0.21966 0.00231 0.22552 0.01597 " pathEditMode="relative" rAng="0" ptsTypes="AAAAAAAAA">
                                      <p:cBhvr>
                                        <p:cTn id="1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76" y="-10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C 0.0095 0.01018 0.01979 0.03194 0.02812 0.03055 C 0.03659 0.02963 0.04179 -0.0088 0.05091 -0.00764 C 0.06015 -0.00602 0.07344 0.04051 0.0832 0.03935 C 0.09297 0.03796 0.09844 -0.01736 0.1095 -0.01597 C 0.12057 -0.01482 0.13724 0.04004 0.14987 0.03935 C 0.16302 0.03866 0.17708 -0.01667 0.18672 -0.02083 C 0.19362 -0.00671 0.19778 0.01643 0.20768 0.02176 C 0.21888 0.02454 0.21862 0.00903 0.22461 -0.00324 " pathEditMode="relative" rAng="0" ptsTypes="AAAAAAAAA">
                                      <p:cBhvr>
                                        <p:cTn id="16" dur="2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7" y="94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023 C 0.00937 -0.01157 0.01966 -0.03565 0.02812 -0.03426 C 0.03659 -0.0331 0.0418 0.00926 0.05078 0.00787 C 0.06002 0.00625 0.07344 -0.04514 0.08307 -0.04375 C 0.09284 -0.04236 0.09844 0.01875 0.10937 0.01736 C 0.12044 0.01597 0.13711 -0.04467 0.14987 -0.04375 C 0.16289 -0.04305 0.17708 0.01783 0.18672 0.02292 C 0.19362 0.00695 0.19792 -0.01852 0.20768 -0.02454 C 0.21901 -0.02754 0.21966 0.00232 0.22552 0.01597 " pathEditMode="relative" rAng="0" ptsTypes="AAAAAAAAA">
                                      <p:cBhvr>
                                        <p:cTn id="1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76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7" presetClass="path" presetSubtype="0" accel="50000" decel="5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2552 0.01597 C 0.22279 -0.23634 0.21992 -0.39583 0.24062 -0.57685 C 0.25469 -0.70926 0.31588 -0.77384 0.34101 -0.77685 C 0.40534 -0.77685 0.40052 -0.38634 0.40052 -0.2423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46" y="-3965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xit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7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00"/>
                            </p:stCondLst>
                            <p:childTnLst>
                              <p:par>
                                <p:cTn id="46" presetID="37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7 -7.40741E-7 C 0.01029 -0.33125 0.09219 -0.60764 0.13385 -0.60764 C 0.17565 -0.60764 0.20469 0.05023 0.19961 0.24954 " pathEditMode="relative" rAng="0" ptsTypes="AAA">
                                      <p:cBhvr>
                                        <p:cTn id="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3" y="-179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141"/>
                                        </p:tgtEl>
                                      </p:cBhvr>
                                      <p:by x="7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7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8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/>
      <p:bldP spid="308" grpId="1"/>
      <p:bldP spid="406" grpId="0" animBg="1"/>
      <p:bldP spid="451" grpId="0" animBg="1"/>
      <p:bldP spid="596" grpId="0"/>
      <p:bldP spid="596" grpId="1"/>
      <p:bldP spid="707" grpId="0"/>
      <p:bldP spid="708" grpId="0"/>
      <p:bldP spid="4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9525">
          <a:solidFill>
            <a:srgbClr val="784512">
              <a:alpha val="54000"/>
            </a:srgb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2968</TotalTime>
  <Words>65</Words>
  <Application>Microsoft Office PowerPoint</Application>
  <PresentationFormat>Widescreen</PresentationFormat>
  <Paragraphs>22</Paragraphs>
  <Slides>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Andalus</vt:lpstr>
      <vt:lpstr>Arial</vt:lpstr>
      <vt:lpstr>Calibri</vt:lpstr>
      <vt:lpstr>Calibri Light</vt:lpstr>
      <vt:lpstr>Eras Demi ITC</vt:lpstr>
      <vt:lpstr>Vladimir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card ideas</dc:title>
  <dc:creator>Mikila Green</dc:creator>
  <cp:lastModifiedBy>Ingrid Mengdehl</cp:lastModifiedBy>
  <cp:revision>149</cp:revision>
  <dcterms:created xsi:type="dcterms:W3CDTF">2015-11-06T11:10:50Z</dcterms:created>
  <dcterms:modified xsi:type="dcterms:W3CDTF">2015-12-06T22:29:37Z</dcterms:modified>
</cp:coreProperties>
</file>