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6977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77651"/>
    <a:srgbClr val="4B423F"/>
    <a:srgbClr val="A28D6E"/>
    <a:srgbClr val="56442A"/>
    <a:srgbClr val="1C1D34"/>
    <a:srgbClr val="1A202E"/>
    <a:srgbClr val="A3639E"/>
    <a:srgbClr val="E5A609"/>
    <a:srgbClr val="F3F3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1955" autoAdjust="0"/>
  </p:normalViewPr>
  <p:slideViewPr>
    <p:cSldViewPr showGuides="1">
      <p:cViewPr>
        <p:scale>
          <a:sx n="26" d="100"/>
          <a:sy n="26" d="100"/>
        </p:scale>
        <p:origin x="-1464" y="-936"/>
      </p:cViewPr>
      <p:guideLst>
        <p:guide orient="horz" pos="2160"/>
        <p:guide orient="horz" pos="1570"/>
        <p:guide pos="383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D3D19F-B7EF-43F6-877C-7D2A5436CC05}" type="datetimeFigureOut">
              <a:rPr lang="en-GB" smtClean="0"/>
              <a:t>04/12/2015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7350" y="685800"/>
            <a:ext cx="60833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1DD461-750E-48B2-A1FF-AF0C26151D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58459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EDIT THIS SLIDE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1DD461-750E-48B2-A1FF-AF0C26151D97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02345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2733" y="2130426"/>
            <a:ext cx="10344309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5466" y="3886200"/>
            <a:ext cx="851884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C08D9-8614-482E-A853-AE3E8449C812}" type="datetimeFigureOut">
              <a:rPr lang="en-GB" smtClean="0"/>
              <a:t>04/12/2015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6D6AE-8F98-4EA1-A956-B774E0A5F1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93025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C08D9-8614-482E-A853-AE3E8449C812}" type="datetimeFigureOut">
              <a:rPr lang="en-GB" smtClean="0"/>
              <a:t>04/12/2015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6D6AE-8F98-4EA1-A956-B774E0A5F1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57758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1328" y="4406901"/>
            <a:ext cx="10344309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1328" y="2906713"/>
            <a:ext cx="10344309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C08D9-8614-482E-A853-AE3E8449C812}" type="datetimeFigureOut">
              <a:rPr lang="en-GB" smtClean="0"/>
              <a:t>04/12/2015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6D6AE-8F98-4EA1-A956-B774E0A5F1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8245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9207" y="1600201"/>
            <a:ext cx="718777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9810" y="1600201"/>
            <a:ext cx="718777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C08D9-8614-482E-A853-AE3E8449C812}" type="datetimeFigureOut">
              <a:rPr lang="en-GB" smtClean="0"/>
              <a:t>04/12/2015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6D6AE-8F98-4EA1-A956-B774E0A5F1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5065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489" y="274638"/>
            <a:ext cx="1095279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8489" y="1535113"/>
            <a:ext cx="537709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8489" y="2174875"/>
            <a:ext cx="537709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2077" y="1535113"/>
            <a:ext cx="537921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2077" y="2174875"/>
            <a:ext cx="537921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C08D9-8614-482E-A853-AE3E8449C812}" type="datetimeFigureOut">
              <a:rPr lang="en-GB" smtClean="0"/>
              <a:t>04/12/2015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6D6AE-8F98-4EA1-A956-B774E0A5F1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5245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C08D9-8614-482E-A853-AE3E8449C812}" type="datetimeFigureOut">
              <a:rPr lang="en-GB" smtClean="0"/>
              <a:t>04/12/2015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6D6AE-8F98-4EA1-A956-B774E0A5F1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97991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C08D9-8614-482E-A853-AE3E8449C812}" type="datetimeFigureOut">
              <a:rPr lang="en-GB" smtClean="0"/>
              <a:t>04/12/2015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6D6AE-8F98-4EA1-A956-B774E0A5F1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54988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489" y="273050"/>
            <a:ext cx="400377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58044" y="273051"/>
            <a:ext cx="680324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489" y="1435101"/>
            <a:ext cx="4003772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C08D9-8614-482E-A853-AE3E8449C812}" type="datetimeFigureOut">
              <a:rPr lang="en-GB" smtClean="0"/>
              <a:t>04/12/2015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6D6AE-8F98-4EA1-A956-B774E0A5F1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2045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5361" y="4800600"/>
            <a:ext cx="730186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5361" y="612775"/>
            <a:ext cx="730186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5361" y="5367338"/>
            <a:ext cx="730186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C08D9-8614-482E-A853-AE3E8449C812}" type="datetimeFigureOut">
              <a:rPr lang="en-GB" smtClean="0"/>
              <a:t>04/12/2015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6D6AE-8F98-4EA1-A956-B774E0A5F1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13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C08D9-8614-482E-A853-AE3E8449C812}" type="datetimeFigureOut">
              <a:rPr lang="en-GB" smtClean="0"/>
              <a:t>04/12/2015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6D6AE-8F98-4EA1-A956-B774E0A5F1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09635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742988" y="274639"/>
            <a:ext cx="3644595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9206" y="274639"/>
            <a:ext cx="10730952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C08D9-8614-482E-A853-AE3E8449C812}" type="datetimeFigureOut">
              <a:rPr lang="en-GB" smtClean="0"/>
              <a:t>04/12/2015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6D6AE-8F98-4EA1-A956-B774E0A5F1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4975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8489" y="274638"/>
            <a:ext cx="1095279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8489" y="1600201"/>
            <a:ext cx="1095279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8489" y="6356351"/>
            <a:ext cx="28396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5C08D9-8614-482E-A853-AE3E8449C812}" type="datetimeFigureOut">
              <a:rPr lang="en-GB" smtClean="0"/>
              <a:t>04/12/2015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58007" y="6356351"/>
            <a:ext cx="38537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21672" y="6356351"/>
            <a:ext cx="28396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26D6AE-8F98-4EA1-A956-B774E0A5F1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3682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8.png"/><Relationship Id="rId3" Type="http://schemas.microsoft.com/office/2007/relationships/media" Target="../media/media2.mp3"/><Relationship Id="rId7" Type="http://schemas.openxmlformats.org/officeDocument/2006/relationships/image" Target="../media/image2.png"/><Relationship Id="rId12" Type="http://schemas.openxmlformats.org/officeDocument/2006/relationships/image" Target="../media/image7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.gif"/><Relationship Id="rId11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5.png"/><Relationship Id="rId4" Type="http://schemas.openxmlformats.org/officeDocument/2006/relationships/audio" Target="../media/media2.mp3"/><Relationship Id="rId9" Type="http://schemas.openxmlformats.org/officeDocument/2006/relationships/image" Target="../media/image4.png"/><Relationship Id="rId1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9.png"/><Relationship Id="rId5" Type="http://schemas.openxmlformats.org/officeDocument/2006/relationships/image" Target="../media/image3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8.png"/><Relationship Id="rId4" Type="http://schemas.openxmlformats.org/officeDocument/2006/relationships/image" Target="../media/image1.gi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/>
        </p:nvSpPr>
        <p:spPr>
          <a:xfrm>
            <a:off x="0" y="0"/>
            <a:ext cx="12169775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69776" cy="7605465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4485" y="4176804"/>
            <a:ext cx="5175250" cy="160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Xmas Mix_mixdown TES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827881" y="160982"/>
            <a:ext cx="487362" cy="487363"/>
          </a:xfrm>
          <a:prstGeom prst="rect">
            <a:avLst/>
          </a:prstGeom>
        </p:spPr>
      </p:pic>
      <p:pic>
        <p:nvPicPr>
          <p:cNvPr id="8" name="Picture 5" descr="D:\My Work\BrightCarbon\Brightcarbon\Xmas Card\Xmas-05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8085" y="1159662"/>
            <a:ext cx="3293604" cy="2989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3654903" y="4249956"/>
            <a:ext cx="4968875" cy="1603375"/>
          </a:xfrm>
          <a:prstGeom prst="rect">
            <a:avLst/>
          </a:prstGeom>
          <a:blipFill dpi="0" rotWithShape="1">
            <a:blip r:embed="rId10">
              <a:alphaModFix amt="25000"/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8" name="Group 17"/>
          <p:cNvGrpSpPr/>
          <p:nvPr/>
        </p:nvGrpSpPr>
        <p:grpSpPr>
          <a:xfrm>
            <a:off x="-1536699" y="-865972"/>
            <a:ext cx="15243174" cy="8589944"/>
            <a:chOff x="-1536699" y="-865972"/>
            <a:chExt cx="15243174" cy="8589944"/>
          </a:xfrm>
        </p:grpSpPr>
        <p:sp>
          <p:nvSpPr>
            <p:cNvPr id="7" name="Rectangle 6"/>
            <p:cNvSpPr/>
            <p:nvPr/>
          </p:nvSpPr>
          <p:spPr>
            <a:xfrm>
              <a:off x="-1536699" y="-865972"/>
              <a:ext cx="15243174" cy="8589944"/>
            </a:xfrm>
            <a:prstGeom prst="rect">
              <a:avLst/>
            </a:prstGeom>
            <a:solidFill>
              <a:schemeClr val="tx1">
                <a:lumMod val="85000"/>
                <a:lumOff val="15000"/>
                <a:alpha val="7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445702" y="1159662"/>
              <a:ext cx="3293604" cy="2989418"/>
            </a:xfrm>
            <a:prstGeom prst="rect">
              <a:avLst/>
            </a:prstGeom>
            <a:blipFill dpi="0" rotWithShape="1">
              <a:blip r:embed="rId11">
                <a:alphaModFix amt="57000"/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1" name="Group 28"/>
          <p:cNvGrpSpPr>
            <a:grpSpLocks noChangeAspect="1"/>
          </p:cNvGrpSpPr>
          <p:nvPr/>
        </p:nvGrpSpPr>
        <p:grpSpPr bwMode="auto">
          <a:xfrm rot="7200000">
            <a:off x="6611237" y="1911187"/>
            <a:ext cx="1476686" cy="1476349"/>
            <a:chOff x="1649" y="-33"/>
            <a:chExt cx="4387" cy="4386"/>
          </a:xfrm>
        </p:grpSpPr>
        <p:sp>
          <p:nvSpPr>
            <p:cNvPr id="52" name="Freeform 29"/>
            <p:cNvSpPr>
              <a:spLocks/>
            </p:cNvSpPr>
            <p:nvPr/>
          </p:nvSpPr>
          <p:spPr bwMode="auto">
            <a:xfrm>
              <a:off x="2854" y="1172"/>
              <a:ext cx="1977" cy="1977"/>
            </a:xfrm>
            <a:custGeom>
              <a:avLst/>
              <a:gdLst>
                <a:gd name="T0" fmla="*/ 61 w 87"/>
                <a:gd name="T1" fmla="*/ 44 h 87"/>
                <a:gd name="T2" fmla="*/ 86 w 87"/>
                <a:gd name="T3" fmla="*/ 87 h 87"/>
                <a:gd name="T4" fmla="*/ 43 w 87"/>
                <a:gd name="T5" fmla="*/ 61 h 87"/>
                <a:gd name="T6" fmla="*/ 0 w 87"/>
                <a:gd name="T7" fmla="*/ 86 h 87"/>
                <a:gd name="T8" fmla="*/ 26 w 87"/>
                <a:gd name="T9" fmla="*/ 43 h 87"/>
                <a:gd name="T10" fmla="*/ 1 w 87"/>
                <a:gd name="T11" fmla="*/ 0 h 87"/>
                <a:gd name="T12" fmla="*/ 44 w 87"/>
                <a:gd name="T13" fmla="*/ 26 h 87"/>
                <a:gd name="T14" fmla="*/ 87 w 87"/>
                <a:gd name="T15" fmla="*/ 1 h 87"/>
                <a:gd name="T16" fmla="*/ 61 w 87"/>
                <a:gd name="T17" fmla="*/ 44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7" h="87">
                  <a:moveTo>
                    <a:pt x="61" y="44"/>
                  </a:moveTo>
                  <a:cubicBezTo>
                    <a:pt x="44" y="44"/>
                    <a:pt x="45" y="45"/>
                    <a:pt x="86" y="87"/>
                  </a:cubicBezTo>
                  <a:cubicBezTo>
                    <a:pt x="45" y="45"/>
                    <a:pt x="43" y="44"/>
                    <a:pt x="43" y="61"/>
                  </a:cubicBezTo>
                  <a:cubicBezTo>
                    <a:pt x="43" y="44"/>
                    <a:pt x="42" y="45"/>
                    <a:pt x="0" y="86"/>
                  </a:cubicBezTo>
                  <a:cubicBezTo>
                    <a:pt x="42" y="45"/>
                    <a:pt x="43" y="44"/>
                    <a:pt x="26" y="43"/>
                  </a:cubicBezTo>
                  <a:cubicBezTo>
                    <a:pt x="43" y="44"/>
                    <a:pt x="42" y="42"/>
                    <a:pt x="1" y="0"/>
                  </a:cubicBezTo>
                  <a:cubicBezTo>
                    <a:pt x="42" y="42"/>
                    <a:pt x="43" y="43"/>
                    <a:pt x="44" y="26"/>
                  </a:cubicBezTo>
                  <a:cubicBezTo>
                    <a:pt x="43" y="43"/>
                    <a:pt x="45" y="42"/>
                    <a:pt x="87" y="1"/>
                  </a:cubicBezTo>
                  <a:cubicBezTo>
                    <a:pt x="45" y="42"/>
                    <a:pt x="44" y="44"/>
                    <a:pt x="61" y="4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" name="Freeform 30"/>
            <p:cNvSpPr>
              <a:spLocks/>
            </p:cNvSpPr>
            <p:nvPr/>
          </p:nvSpPr>
          <p:spPr bwMode="auto">
            <a:xfrm>
              <a:off x="1649" y="-33"/>
              <a:ext cx="4387" cy="4386"/>
            </a:xfrm>
            <a:custGeom>
              <a:avLst/>
              <a:gdLst>
                <a:gd name="T0" fmla="*/ 81 w 193"/>
                <a:gd name="T1" fmla="*/ 120 h 193"/>
                <a:gd name="T2" fmla="*/ 0 w 193"/>
                <a:gd name="T3" fmla="*/ 117 h 193"/>
                <a:gd name="T4" fmla="*/ 73 w 193"/>
                <a:gd name="T5" fmla="*/ 81 h 193"/>
                <a:gd name="T6" fmla="*/ 76 w 193"/>
                <a:gd name="T7" fmla="*/ 0 h 193"/>
                <a:gd name="T8" fmla="*/ 112 w 193"/>
                <a:gd name="T9" fmla="*/ 73 h 193"/>
                <a:gd name="T10" fmla="*/ 193 w 193"/>
                <a:gd name="T11" fmla="*/ 76 h 193"/>
                <a:gd name="T12" fmla="*/ 120 w 193"/>
                <a:gd name="T13" fmla="*/ 112 h 193"/>
                <a:gd name="T14" fmla="*/ 117 w 193"/>
                <a:gd name="T15" fmla="*/ 193 h 193"/>
                <a:gd name="T16" fmla="*/ 81 w 193"/>
                <a:gd name="T17" fmla="*/ 120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3" h="193">
                  <a:moveTo>
                    <a:pt x="81" y="120"/>
                  </a:moveTo>
                  <a:cubicBezTo>
                    <a:pt x="96" y="97"/>
                    <a:pt x="93" y="97"/>
                    <a:pt x="0" y="117"/>
                  </a:cubicBezTo>
                  <a:cubicBezTo>
                    <a:pt x="93" y="97"/>
                    <a:pt x="96" y="96"/>
                    <a:pt x="73" y="81"/>
                  </a:cubicBezTo>
                  <a:cubicBezTo>
                    <a:pt x="96" y="96"/>
                    <a:pt x="96" y="93"/>
                    <a:pt x="76" y="0"/>
                  </a:cubicBezTo>
                  <a:cubicBezTo>
                    <a:pt x="96" y="93"/>
                    <a:pt x="97" y="96"/>
                    <a:pt x="112" y="73"/>
                  </a:cubicBezTo>
                  <a:cubicBezTo>
                    <a:pt x="97" y="96"/>
                    <a:pt x="100" y="96"/>
                    <a:pt x="193" y="76"/>
                  </a:cubicBezTo>
                  <a:cubicBezTo>
                    <a:pt x="100" y="96"/>
                    <a:pt x="97" y="97"/>
                    <a:pt x="120" y="112"/>
                  </a:cubicBezTo>
                  <a:cubicBezTo>
                    <a:pt x="97" y="97"/>
                    <a:pt x="97" y="100"/>
                    <a:pt x="117" y="193"/>
                  </a:cubicBezTo>
                  <a:cubicBezTo>
                    <a:pt x="97" y="100"/>
                    <a:pt x="96" y="97"/>
                    <a:pt x="81" y="1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" name="Freeform 31"/>
            <p:cNvSpPr>
              <a:spLocks/>
            </p:cNvSpPr>
            <p:nvPr/>
          </p:nvSpPr>
          <p:spPr bwMode="auto">
            <a:xfrm>
              <a:off x="2922" y="1240"/>
              <a:ext cx="1841" cy="1841"/>
            </a:xfrm>
            <a:custGeom>
              <a:avLst/>
              <a:gdLst>
                <a:gd name="T0" fmla="*/ 52 w 81"/>
                <a:gd name="T1" fmla="*/ 35 h 81"/>
                <a:gd name="T2" fmla="*/ 81 w 81"/>
                <a:gd name="T3" fmla="*/ 56 h 81"/>
                <a:gd name="T4" fmla="*/ 46 w 81"/>
                <a:gd name="T5" fmla="*/ 52 h 81"/>
                <a:gd name="T6" fmla="*/ 25 w 81"/>
                <a:gd name="T7" fmla="*/ 81 h 81"/>
                <a:gd name="T8" fmla="*/ 29 w 81"/>
                <a:gd name="T9" fmla="*/ 46 h 81"/>
                <a:gd name="T10" fmla="*/ 0 w 81"/>
                <a:gd name="T11" fmla="*/ 25 h 81"/>
                <a:gd name="T12" fmla="*/ 35 w 81"/>
                <a:gd name="T13" fmla="*/ 29 h 81"/>
                <a:gd name="T14" fmla="*/ 56 w 81"/>
                <a:gd name="T15" fmla="*/ 0 h 81"/>
                <a:gd name="T16" fmla="*/ 52 w 81"/>
                <a:gd name="T17" fmla="*/ 3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1" h="81">
                  <a:moveTo>
                    <a:pt x="52" y="35"/>
                  </a:moveTo>
                  <a:cubicBezTo>
                    <a:pt x="41" y="40"/>
                    <a:pt x="42" y="41"/>
                    <a:pt x="81" y="56"/>
                  </a:cubicBezTo>
                  <a:cubicBezTo>
                    <a:pt x="42" y="41"/>
                    <a:pt x="41" y="41"/>
                    <a:pt x="46" y="52"/>
                  </a:cubicBezTo>
                  <a:cubicBezTo>
                    <a:pt x="41" y="41"/>
                    <a:pt x="40" y="42"/>
                    <a:pt x="25" y="81"/>
                  </a:cubicBezTo>
                  <a:cubicBezTo>
                    <a:pt x="40" y="42"/>
                    <a:pt x="40" y="41"/>
                    <a:pt x="29" y="46"/>
                  </a:cubicBezTo>
                  <a:cubicBezTo>
                    <a:pt x="40" y="41"/>
                    <a:pt x="39" y="40"/>
                    <a:pt x="0" y="25"/>
                  </a:cubicBezTo>
                  <a:cubicBezTo>
                    <a:pt x="39" y="40"/>
                    <a:pt x="40" y="40"/>
                    <a:pt x="35" y="29"/>
                  </a:cubicBezTo>
                  <a:cubicBezTo>
                    <a:pt x="40" y="40"/>
                    <a:pt x="41" y="39"/>
                    <a:pt x="56" y="0"/>
                  </a:cubicBezTo>
                  <a:cubicBezTo>
                    <a:pt x="41" y="39"/>
                    <a:pt x="41" y="40"/>
                    <a:pt x="52" y="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55" name="Group 28"/>
          <p:cNvGrpSpPr>
            <a:grpSpLocks noChangeAspect="1"/>
          </p:cNvGrpSpPr>
          <p:nvPr/>
        </p:nvGrpSpPr>
        <p:grpSpPr bwMode="auto">
          <a:xfrm rot="7200000">
            <a:off x="4408279" y="1467207"/>
            <a:ext cx="1069370" cy="1069124"/>
            <a:chOff x="1649" y="-33"/>
            <a:chExt cx="4387" cy="4386"/>
          </a:xfrm>
        </p:grpSpPr>
        <p:sp>
          <p:nvSpPr>
            <p:cNvPr id="56" name="Freeform 29"/>
            <p:cNvSpPr>
              <a:spLocks/>
            </p:cNvSpPr>
            <p:nvPr/>
          </p:nvSpPr>
          <p:spPr bwMode="auto">
            <a:xfrm>
              <a:off x="2854" y="1172"/>
              <a:ext cx="1977" cy="1977"/>
            </a:xfrm>
            <a:custGeom>
              <a:avLst/>
              <a:gdLst>
                <a:gd name="T0" fmla="*/ 61 w 87"/>
                <a:gd name="T1" fmla="*/ 44 h 87"/>
                <a:gd name="T2" fmla="*/ 86 w 87"/>
                <a:gd name="T3" fmla="*/ 87 h 87"/>
                <a:gd name="T4" fmla="*/ 43 w 87"/>
                <a:gd name="T5" fmla="*/ 61 h 87"/>
                <a:gd name="T6" fmla="*/ 0 w 87"/>
                <a:gd name="T7" fmla="*/ 86 h 87"/>
                <a:gd name="T8" fmla="*/ 26 w 87"/>
                <a:gd name="T9" fmla="*/ 43 h 87"/>
                <a:gd name="T10" fmla="*/ 1 w 87"/>
                <a:gd name="T11" fmla="*/ 0 h 87"/>
                <a:gd name="T12" fmla="*/ 44 w 87"/>
                <a:gd name="T13" fmla="*/ 26 h 87"/>
                <a:gd name="T14" fmla="*/ 87 w 87"/>
                <a:gd name="T15" fmla="*/ 1 h 87"/>
                <a:gd name="T16" fmla="*/ 61 w 87"/>
                <a:gd name="T17" fmla="*/ 44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7" h="87">
                  <a:moveTo>
                    <a:pt x="61" y="44"/>
                  </a:moveTo>
                  <a:cubicBezTo>
                    <a:pt x="44" y="44"/>
                    <a:pt x="45" y="45"/>
                    <a:pt x="86" y="87"/>
                  </a:cubicBezTo>
                  <a:cubicBezTo>
                    <a:pt x="45" y="45"/>
                    <a:pt x="43" y="44"/>
                    <a:pt x="43" y="61"/>
                  </a:cubicBezTo>
                  <a:cubicBezTo>
                    <a:pt x="43" y="44"/>
                    <a:pt x="42" y="45"/>
                    <a:pt x="0" y="86"/>
                  </a:cubicBezTo>
                  <a:cubicBezTo>
                    <a:pt x="42" y="45"/>
                    <a:pt x="43" y="44"/>
                    <a:pt x="26" y="43"/>
                  </a:cubicBezTo>
                  <a:cubicBezTo>
                    <a:pt x="43" y="44"/>
                    <a:pt x="42" y="42"/>
                    <a:pt x="1" y="0"/>
                  </a:cubicBezTo>
                  <a:cubicBezTo>
                    <a:pt x="42" y="42"/>
                    <a:pt x="43" y="43"/>
                    <a:pt x="44" y="26"/>
                  </a:cubicBezTo>
                  <a:cubicBezTo>
                    <a:pt x="43" y="43"/>
                    <a:pt x="45" y="42"/>
                    <a:pt x="87" y="1"/>
                  </a:cubicBezTo>
                  <a:cubicBezTo>
                    <a:pt x="45" y="42"/>
                    <a:pt x="44" y="44"/>
                    <a:pt x="61" y="4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" name="Freeform 30"/>
            <p:cNvSpPr>
              <a:spLocks/>
            </p:cNvSpPr>
            <p:nvPr/>
          </p:nvSpPr>
          <p:spPr bwMode="auto">
            <a:xfrm>
              <a:off x="1649" y="-33"/>
              <a:ext cx="4387" cy="4386"/>
            </a:xfrm>
            <a:custGeom>
              <a:avLst/>
              <a:gdLst>
                <a:gd name="T0" fmla="*/ 81 w 193"/>
                <a:gd name="T1" fmla="*/ 120 h 193"/>
                <a:gd name="T2" fmla="*/ 0 w 193"/>
                <a:gd name="T3" fmla="*/ 117 h 193"/>
                <a:gd name="T4" fmla="*/ 73 w 193"/>
                <a:gd name="T5" fmla="*/ 81 h 193"/>
                <a:gd name="T6" fmla="*/ 76 w 193"/>
                <a:gd name="T7" fmla="*/ 0 h 193"/>
                <a:gd name="T8" fmla="*/ 112 w 193"/>
                <a:gd name="T9" fmla="*/ 73 h 193"/>
                <a:gd name="T10" fmla="*/ 193 w 193"/>
                <a:gd name="T11" fmla="*/ 76 h 193"/>
                <a:gd name="T12" fmla="*/ 120 w 193"/>
                <a:gd name="T13" fmla="*/ 112 h 193"/>
                <a:gd name="T14" fmla="*/ 117 w 193"/>
                <a:gd name="T15" fmla="*/ 193 h 193"/>
                <a:gd name="T16" fmla="*/ 81 w 193"/>
                <a:gd name="T17" fmla="*/ 120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3" h="193">
                  <a:moveTo>
                    <a:pt x="81" y="120"/>
                  </a:moveTo>
                  <a:cubicBezTo>
                    <a:pt x="96" y="97"/>
                    <a:pt x="93" y="97"/>
                    <a:pt x="0" y="117"/>
                  </a:cubicBezTo>
                  <a:cubicBezTo>
                    <a:pt x="93" y="97"/>
                    <a:pt x="96" y="96"/>
                    <a:pt x="73" y="81"/>
                  </a:cubicBezTo>
                  <a:cubicBezTo>
                    <a:pt x="96" y="96"/>
                    <a:pt x="96" y="93"/>
                    <a:pt x="76" y="0"/>
                  </a:cubicBezTo>
                  <a:cubicBezTo>
                    <a:pt x="96" y="93"/>
                    <a:pt x="97" y="96"/>
                    <a:pt x="112" y="73"/>
                  </a:cubicBezTo>
                  <a:cubicBezTo>
                    <a:pt x="97" y="96"/>
                    <a:pt x="100" y="96"/>
                    <a:pt x="193" y="76"/>
                  </a:cubicBezTo>
                  <a:cubicBezTo>
                    <a:pt x="100" y="96"/>
                    <a:pt x="97" y="97"/>
                    <a:pt x="120" y="112"/>
                  </a:cubicBezTo>
                  <a:cubicBezTo>
                    <a:pt x="97" y="97"/>
                    <a:pt x="97" y="100"/>
                    <a:pt x="117" y="193"/>
                  </a:cubicBezTo>
                  <a:cubicBezTo>
                    <a:pt x="97" y="100"/>
                    <a:pt x="96" y="97"/>
                    <a:pt x="81" y="1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" name="Freeform 31"/>
            <p:cNvSpPr>
              <a:spLocks/>
            </p:cNvSpPr>
            <p:nvPr/>
          </p:nvSpPr>
          <p:spPr bwMode="auto">
            <a:xfrm>
              <a:off x="2922" y="1240"/>
              <a:ext cx="1841" cy="1841"/>
            </a:xfrm>
            <a:custGeom>
              <a:avLst/>
              <a:gdLst>
                <a:gd name="T0" fmla="*/ 52 w 81"/>
                <a:gd name="T1" fmla="*/ 35 h 81"/>
                <a:gd name="T2" fmla="*/ 81 w 81"/>
                <a:gd name="T3" fmla="*/ 56 h 81"/>
                <a:gd name="T4" fmla="*/ 46 w 81"/>
                <a:gd name="T5" fmla="*/ 52 h 81"/>
                <a:gd name="T6" fmla="*/ 25 w 81"/>
                <a:gd name="T7" fmla="*/ 81 h 81"/>
                <a:gd name="T8" fmla="*/ 29 w 81"/>
                <a:gd name="T9" fmla="*/ 46 h 81"/>
                <a:gd name="T10" fmla="*/ 0 w 81"/>
                <a:gd name="T11" fmla="*/ 25 h 81"/>
                <a:gd name="T12" fmla="*/ 35 w 81"/>
                <a:gd name="T13" fmla="*/ 29 h 81"/>
                <a:gd name="T14" fmla="*/ 56 w 81"/>
                <a:gd name="T15" fmla="*/ 0 h 81"/>
                <a:gd name="T16" fmla="*/ 52 w 81"/>
                <a:gd name="T17" fmla="*/ 3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1" h="81">
                  <a:moveTo>
                    <a:pt x="52" y="35"/>
                  </a:moveTo>
                  <a:cubicBezTo>
                    <a:pt x="41" y="40"/>
                    <a:pt x="42" y="41"/>
                    <a:pt x="81" y="56"/>
                  </a:cubicBezTo>
                  <a:cubicBezTo>
                    <a:pt x="42" y="41"/>
                    <a:pt x="41" y="41"/>
                    <a:pt x="46" y="52"/>
                  </a:cubicBezTo>
                  <a:cubicBezTo>
                    <a:pt x="41" y="41"/>
                    <a:pt x="40" y="42"/>
                    <a:pt x="25" y="81"/>
                  </a:cubicBezTo>
                  <a:cubicBezTo>
                    <a:pt x="40" y="42"/>
                    <a:pt x="40" y="41"/>
                    <a:pt x="29" y="46"/>
                  </a:cubicBezTo>
                  <a:cubicBezTo>
                    <a:pt x="40" y="41"/>
                    <a:pt x="39" y="40"/>
                    <a:pt x="0" y="25"/>
                  </a:cubicBezTo>
                  <a:cubicBezTo>
                    <a:pt x="39" y="40"/>
                    <a:pt x="40" y="40"/>
                    <a:pt x="35" y="29"/>
                  </a:cubicBezTo>
                  <a:cubicBezTo>
                    <a:pt x="40" y="40"/>
                    <a:pt x="41" y="39"/>
                    <a:pt x="56" y="0"/>
                  </a:cubicBezTo>
                  <a:cubicBezTo>
                    <a:pt x="41" y="39"/>
                    <a:pt x="41" y="40"/>
                    <a:pt x="52" y="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17" name="Rectangle 16"/>
          <p:cNvSpPr/>
          <p:nvPr/>
        </p:nvSpPr>
        <p:spPr>
          <a:xfrm>
            <a:off x="4530523" y="1159662"/>
            <a:ext cx="3293604" cy="2989418"/>
          </a:xfrm>
          <a:prstGeom prst="rect">
            <a:avLst/>
          </a:prstGeom>
          <a:blipFill dpi="0" rotWithShape="1">
            <a:blip r:embed="rId11">
              <a:alphaModFix amt="22000"/>
              <a:grayscl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1215" y="4191885"/>
            <a:ext cx="4968875" cy="160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2" name="Group 21"/>
          <p:cNvGrpSpPr/>
          <p:nvPr/>
        </p:nvGrpSpPr>
        <p:grpSpPr>
          <a:xfrm>
            <a:off x="-1536699" y="-865972"/>
            <a:ext cx="15243174" cy="8589944"/>
            <a:chOff x="-1536699" y="-865972"/>
            <a:chExt cx="15243174" cy="8589944"/>
          </a:xfrm>
        </p:grpSpPr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69776" cy="7605465"/>
            </a:xfrm>
            <a:prstGeom prst="rect">
              <a:avLst/>
            </a:prstGeom>
          </p:spPr>
        </p:pic>
        <p:sp>
          <p:nvSpPr>
            <p:cNvPr id="23" name="Rectangle 22"/>
            <p:cNvSpPr/>
            <p:nvPr/>
          </p:nvSpPr>
          <p:spPr>
            <a:xfrm>
              <a:off x="-1536699" y="-865972"/>
              <a:ext cx="15243174" cy="8589944"/>
            </a:xfrm>
            <a:prstGeom prst="rect">
              <a:avLst/>
            </a:prstGeom>
            <a:solidFill>
              <a:schemeClr val="tx1">
                <a:lumMod val="85000"/>
                <a:lumOff val="15000"/>
                <a:alpha val="7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5" name="Group 10"/>
          <p:cNvGrpSpPr>
            <a:grpSpLocks noChangeAspect="1"/>
          </p:cNvGrpSpPr>
          <p:nvPr/>
        </p:nvGrpSpPr>
        <p:grpSpPr bwMode="auto">
          <a:xfrm>
            <a:off x="468263" y="436003"/>
            <a:ext cx="1152128" cy="1208680"/>
            <a:chOff x="3232" y="1520"/>
            <a:chExt cx="1202" cy="1261"/>
          </a:xfrm>
        </p:grpSpPr>
        <p:sp>
          <p:nvSpPr>
            <p:cNvPr id="29" name="Freeform 11"/>
            <p:cNvSpPr>
              <a:spLocks noEditPoints="1"/>
            </p:cNvSpPr>
            <p:nvPr/>
          </p:nvSpPr>
          <p:spPr bwMode="auto">
            <a:xfrm>
              <a:off x="3232" y="2387"/>
              <a:ext cx="267" cy="394"/>
            </a:xfrm>
            <a:custGeom>
              <a:avLst/>
              <a:gdLst>
                <a:gd name="T0" fmla="*/ 212 w 267"/>
                <a:gd name="T1" fmla="*/ 0 h 394"/>
                <a:gd name="T2" fmla="*/ 212 w 267"/>
                <a:gd name="T3" fmla="*/ 28 h 394"/>
                <a:gd name="T4" fmla="*/ 241 w 267"/>
                <a:gd name="T5" fmla="*/ 28 h 394"/>
                <a:gd name="T6" fmla="*/ 241 w 267"/>
                <a:gd name="T7" fmla="*/ 57 h 394"/>
                <a:gd name="T8" fmla="*/ 267 w 267"/>
                <a:gd name="T9" fmla="*/ 57 h 394"/>
                <a:gd name="T10" fmla="*/ 267 w 267"/>
                <a:gd name="T11" fmla="*/ 170 h 394"/>
                <a:gd name="T12" fmla="*/ 241 w 267"/>
                <a:gd name="T13" fmla="*/ 170 h 394"/>
                <a:gd name="T14" fmla="*/ 241 w 267"/>
                <a:gd name="T15" fmla="*/ 196 h 394"/>
                <a:gd name="T16" fmla="*/ 212 w 267"/>
                <a:gd name="T17" fmla="*/ 196 h 394"/>
                <a:gd name="T18" fmla="*/ 212 w 267"/>
                <a:gd name="T19" fmla="*/ 224 h 394"/>
                <a:gd name="T20" fmla="*/ 56 w 267"/>
                <a:gd name="T21" fmla="*/ 224 h 394"/>
                <a:gd name="T22" fmla="*/ 56 w 267"/>
                <a:gd name="T23" fmla="*/ 394 h 394"/>
                <a:gd name="T24" fmla="*/ 0 w 267"/>
                <a:gd name="T25" fmla="*/ 394 h 394"/>
                <a:gd name="T26" fmla="*/ 0 w 267"/>
                <a:gd name="T27" fmla="*/ 0 h 394"/>
                <a:gd name="T28" fmla="*/ 212 w 267"/>
                <a:gd name="T29" fmla="*/ 0 h 394"/>
                <a:gd name="T30" fmla="*/ 56 w 267"/>
                <a:gd name="T31" fmla="*/ 168 h 394"/>
                <a:gd name="T32" fmla="*/ 198 w 267"/>
                <a:gd name="T33" fmla="*/ 170 h 394"/>
                <a:gd name="T34" fmla="*/ 198 w 267"/>
                <a:gd name="T35" fmla="*/ 139 h 394"/>
                <a:gd name="T36" fmla="*/ 226 w 267"/>
                <a:gd name="T37" fmla="*/ 139 h 394"/>
                <a:gd name="T38" fmla="*/ 226 w 267"/>
                <a:gd name="T39" fmla="*/ 85 h 394"/>
                <a:gd name="T40" fmla="*/ 198 w 267"/>
                <a:gd name="T41" fmla="*/ 85 h 394"/>
                <a:gd name="T42" fmla="*/ 198 w 267"/>
                <a:gd name="T43" fmla="*/ 57 h 394"/>
                <a:gd name="T44" fmla="*/ 56 w 267"/>
                <a:gd name="T45" fmla="*/ 57 h 394"/>
                <a:gd name="T46" fmla="*/ 56 w 267"/>
                <a:gd name="T47" fmla="*/ 168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67" h="394">
                  <a:moveTo>
                    <a:pt x="212" y="0"/>
                  </a:moveTo>
                  <a:lnTo>
                    <a:pt x="212" y="28"/>
                  </a:lnTo>
                  <a:lnTo>
                    <a:pt x="241" y="28"/>
                  </a:lnTo>
                  <a:lnTo>
                    <a:pt x="241" y="57"/>
                  </a:lnTo>
                  <a:lnTo>
                    <a:pt x="267" y="57"/>
                  </a:lnTo>
                  <a:lnTo>
                    <a:pt x="267" y="170"/>
                  </a:lnTo>
                  <a:lnTo>
                    <a:pt x="241" y="170"/>
                  </a:lnTo>
                  <a:lnTo>
                    <a:pt x="241" y="196"/>
                  </a:lnTo>
                  <a:lnTo>
                    <a:pt x="212" y="196"/>
                  </a:lnTo>
                  <a:lnTo>
                    <a:pt x="212" y="224"/>
                  </a:lnTo>
                  <a:lnTo>
                    <a:pt x="56" y="224"/>
                  </a:lnTo>
                  <a:lnTo>
                    <a:pt x="56" y="394"/>
                  </a:lnTo>
                  <a:lnTo>
                    <a:pt x="0" y="394"/>
                  </a:lnTo>
                  <a:lnTo>
                    <a:pt x="0" y="0"/>
                  </a:lnTo>
                  <a:lnTo>
                    <a:pt x="212" y="0"/>
                  </a:lnTo>
                  <a:close/>
                  <a:moveTo>
                    <a:pt x="56" y="168"/>
                  </a:moveTo>
                  <a:lnTo>
                    <a:pt x="198" y="170"/>
                  </a:lnTo>
                  <a:lnTo>
                    <a:pt x="198" y="139"/>
                  </a:lnTo>
                  <a:lnTo>
                    <a:pt x="226" y="139"/>
                  </a:lnTo>
                  <a:lnTo>
                    <a:pt x="226" y="85"/>
                  </a:lnTo>
                  <a:lnTo>
                    <a:pt x="198" y="85"/>
                  </a:lnTo>
                  <a:lnTo>
                    <a:pt x="198" y="57"/>
                  </a:lnTo>
                  <a:lnTo>
                    <a:pt x="56" y="57"/>
                  </a:lnTo>
                  <a:lnTo>
                    <a:pt x="56" y="168"/>
                  </a:lnTo>
                  <a:close/>
                </a:path>
              </a:pathLst>
            </a:custGeom>
            <a:noFill/>
            <a:ln w="5238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Freeform 12"/>
            <p:cNvSpPr>
              <a:spLocks/>
            </p:cNvSpPr>
            <p:nvPr/>
          </p:nvSpPr>
          <p:spPr bwMode="auto">
            <a:xfrm>
              <a:off x="3536" y="2387"/>
              <a:ext cx="279" cy="394"/>
            </a:xfrm>
            <a:custGeom>
              <a:avLst/>
              <a:gdLst>
                <a:gd name="T0" fmla="*/ 0 w 279"/>
                <a:gd name="T1" fmla="*/ 196 h 394"/>
                <a:gd name="T2" fmla="*/ 0 w 279"/>
                <a:gd name="T3" fmla="*/ 0 h 394"/>
                <a:gd name="T4" fmla="*/ 55 w 279"/>
                <a:gd name="T5" fmla="*/ 0 h 394"/>
                <a:gd name="T6" fmla="*/ 55 w 279"/>
                <a:gd name="T7" fmla="*/ 338 h 394"/>
                <a:gd name="T8" fmla="*/ 279 w 279"/>
                <a:gd name="T9" fmla="*/ 338 h 394"/>
                <a:gd name="T10" fmla="*/ 279 w 279"/>
                <a:gd name="T11" fmla="*/ 394 h 394"/>
                <a:gd name="T12" fmla="*/ 0 w 279"/>
                <a:gd name="T13" fmla="*/ 394 h 394"/>
                <a:gd name="T14" fmla="*/ 0 w 279"/>
                <a:gd name="T15" fmla="*/ 196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9" h="394">
                  <a:moveTo>
                    <a:pt x="0" y="196"/>
                  </a:moveTo>
                  <a:lnTo>
                    <a:pt x="0" y="0"/>
                  </a:lnTo>
                  <a:lnTo>
                    <a:pt x="55" y="0"/>
                  </a:lnTo>
                  <a:lnTo>
                    <a:pt x="55" y="338"/>
                  </a:lnTo>
                  <a:lnTo>
                    <a:pt x="279" y="338"/>
                  </a:lnTo>
                  <a:lnTo>
                    <a:pt x="279" y="394"/>
                  </a:lnTo>
                  <a:lnTo>
                    <a:pt x="0" y="394"/>
                  </a:lnTo>
                  <a:lnTo>
                    <a:pt x="0" y="196"/>
                  </a:lnTo>
                  <a:close/>
                </a:path>
              </a:pathLst>
            </a:custGeom>
            <a:noFill/>
            <a:ln w="5238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Freeform 13"/>
            <p:cNvSpPr>
              <a:spLocks noEditPoints="1"/>
            </p:cNvSpPr>
            <p:nvPr/>
          </p:nvSpPr>
          <p:spPr bwMode="auto">
            <a:xfrm>
              <a:off x="3846" y="2387"/>
              <a:ext cx="278" cy="394"/>
            </a:xfrm>
            <a:custGeom>
              <a:avLst/>
              <a:gdLst>
                <a:gd name="T0" fmla="*/ 167 w 278"/>
                <a:gd name="T1" fmla="*/ 0 h 394"/>
                <a:gd name="T2" fmla="*/ 167 w 278"/>
                <a:gd name="T3" fmla="*/ 28 h 394"/>
                <a:gd name="T4" fmla="*/ 196 w 278"/>
                <a:gd name="T5" fmla="*/ 28 h 394"/>
                <a:gd name="T6" fmla="*/ 196 w 278"/>
                <a:gd name="T7" fmla="*/ 57 h 394"/>
                <a:gd name="T8" fmla="*/ 224 w 278"/>
                <a:gd name="T9" fmla="*/ 57 h 394"/>
                <a:gd name="T10" fmla="*/ 224 w 278"/>
                <a:gd name="T11" fmla="*/ 85 h 394"/>
                <a:gd name="T12" fmla="*/ 252 w 278"/>
                <a:gd name="T13" fmla="*/ 85 h 394"/>
                <a:gd name="T14" fmla="*/ 252 w 278"/>
                <a:gd name="T15" fmla="*/ 113 h 394"/>
                <a:gd name="T16" fmla="*/ 278 w 278"/>
                <a:gd name="T17" fmla="*/ 113 h 394"/>
                <a:gd name="T18" fmla="*/ 278 w 278"/>
                <a:gd name="T19" fmla="*/ 394 h 394"/>
                <a:gd name="T20" fmla="*/ 224 w 278"/>
                <a:gd name="T21" fmla="*/ 394 h 394"/>
                <a:gd name="T22" fmla="*/ 224 w 278"/>
                <a:gd name="T23" fmla="*/ 281 h 394"/>
                <a:gd name="T24" fmla="*/ 54 w 278"/>
                <a:gd name="T25" fmla="*/ 281 h 394"/>
                <a:gd name="T26" fmla="*/ 54 w 278"/>
                <a:gd name="T27" fmla="*/ 394 h 394"/>
                <a:gd name="T28" fmla="*/ 0 w 278"/>
                <a:gd name="T29" fmla="*/ 394 h 394"/>
                <a:gd name="T30" fmla="*/ 0 w 278"/>
                <a:gd name="T31" fmla="*/ 113 h 394"/>
                <a:gd name="T32" fmla="*/ 26 w 278"/>
                <a:gd name="T33" fmla="*/ 113 h 394"/>
                <a:gd name="T34" fmla="*/ 26 w 278"/>
                <a:gd name="T35" fmla="*/ 85 h 394"/>
                <a:gd name="T36" fmla="*/ 54 w 278"/>
                <a:gd name="T37" fmla="*/ 85 h 394"/>
                <a:gd name="T38" fmla="*/ 54 w 278"/>
                <a:gd name="T39" fmla="*/ 57 h 394"/>
                <a:gd name="T40" fmla="*/ 82 w 278"/>
                <a:gd name="T41" fmla="*/ 57 h 394"/>
                <a:gd name="T42" fmla="*/ 82 w 278"/>
                <a:gd name="T43" fmla="*/ 28 h 394"/>
                <a:gd name="T44" fmla="*/ 111 w 278"/>
                <a:gd name="T45" fmla="*/ 28 h 394"/>
                <a:gd name="T46" fmla="*/ 111 w 278"/>
                <a:gd name="T47" fmla="*/ 0 h 394"/>
                <a:gd name="T48" fmla="*/ 167 w 278"/>
                <a:gd name="T49" fmla="*/ 0 h 394"/>
                <a:gd name="T50" fmla="*/ 111 w 278"/>
                <a:gd name="T51" fmla="*/ 113 h 394"/>
                <a:gd name="T52" fmla="*/ 82 w 278"/>
                <a:gd name="T53" fmla="*/ 113 h 394"/>
                <a:gd name="T54" fmla="*/ 82 w 278"/>
                <a:gd name="T55" fmla="*/ 139 h 394"/>
                <a:gd name="T56" fmla="*/ 54 w 278"/>
                <a:gd name="T57" fmla="*/ 139 h 394"/>
                <a:gd name="T58" fmla="*/ 54 w 278"/>
                <a:gd name="T59" fmla="*/ 224 h 394"/>
                <a:gd name="T60" fmla="*/ 224 w 278"/>
                <a:gd name="T61" fmla="*/ 224 h 394"/>
                <a:gd name="T62" fmla="*/ 224 w 278"/>
                <a:gd name="T63" fmla="*/ 139 h 394"/>
                <a:gd name="T64" fmla="*/ 196 w 278"/>
                <a:gd name="T65" fmla="*/ 139 h 394"/>
                <a:gd name="T66" fmla="*/ 196 w 278"/>
                <a:gd name="T67" fmla="*/ 113 h 394"/>
                <a:gd name="T68" fmla="*/ 167 w 278"/>
                <a:gd name="T69" fmla="*/ 113 h 394"/>
                <a:gd name="T70" fmla="*/ 167 w 278"/>
                <a:gd name="T71" fmla="*/ 85 h 394"/>
                <a:gd name="T72" fmla="*/ 111 w 278"/>
                <a:gd name="T73" fmla="*/ 85 h 394"/>
                <a:gd name="T74" fmla="*/ 111 w 278"/>
                <a:gd name="T75" fmla="*/ 113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78" h="394">
                  <a:moveTo>
                    <a:pt x="167" y="0"/>
                  </a:moveTo>
                  <a:lnTo>
                    <a:pt x="167" y="28"/>
                  </a:lnTo>
                  <a:lnTo>
                    <a:pt x="196" y="28"/>
                  </a:lnTo>
                  <a:lnTo>
                    <a:pt x="196" y="57"/>
                  </a:lnTo>
                  <a:lnTo>
                    <a:pt x="224" y="57"/>
                  </a:lnTo>
                  <a:lnTo>
                    <a:pt x="224" y="85"/>
                  </a:lnTo>
                  <a:lnTo>
                    <a:pt x="252" y="85"/>
                  </a:lnTo>
                  <a:lnTo>
                    <a:pt x="252" y="113"/>
                  </a:lnTo>
                  <a:lnTo>
                    <a:pt x="278" y="113"/>
                  </a:lnTo>
                  <a:lnTo>
                    <a:pt x="278" y="394"/>
                  </a:lnTo>
                  <a:lnTo>
                    <a:pt x="224" y="394"/>
                  </a:lnTo>
                  <a:lnTo>
                    <a:pt x="224" y="281"/>
                  </a:lnTo>
                  <a:lnTo>
                    <a:pt x="54" y="281"/>
                  </a:lnTo>
                  <a:lnTo>
                    <a:pt x="54" y="394"/>
                  </a:lnTo>
                  <a:lnTo>
                    <a:pt x="0" y="394"/>
                  </a:lnTo>
                  <a:lnTo>
                    <a:pt x="0" y="113"/>
                  </a:lnTo>
                  <a:lnTo>
                    <a:pt x="26" y="113"/>
                  </a:lnTo>
                  <a:lnTo>
                    <a:pt x="26" y="85"/>
                  </a:lnTo>
                  <a:lnTo>
                    <a:pt x="54" y="85"/>
                  </a:lnTo>
                  <a:lnTo>
                    <a:pt x="54" y="57"/>
                  </a:lnTo>
                  <a:lnTo>
                    <a:pt x="82" y="57"/>
                  </a:lnTo>
                  <a:lnTo>
                    <a:pt x="82" y="28"/>
                  </a:lnTo>
                  <a:lnTo>
                    <a:pt x="111" y="28"/>
                  </a:lnTo>
                  <a:lnTo>
                    <a:pt x="111" y="0"/>
                  </a:lnTo>
                  <a:lnTo>
                    <a:pt x="167" y="0"/>
                  </a:lnTo>
                  <a:close/>
                  <a:moveTo>
                    <a:pt x="111" y="113"/>
                  </a:moveTo>
                  <a:lnTo>
                    <a:pt x="82" y="113"/>
                  </a:lnTo>
                  <a:lnTo>
                    <a:pt x="82" y="139"/>
                  </a:lnTo>
                  <a:lnTo>
                    <a:pt x="54" y="139"/>
                  </a:lnTo>
                  <a:lnTo>
                    <a:pt x="54" y="224"/>
                  </a:lnTo>
                  <a:lnTo>
                    <a:pt x="224" y="224"/>
                  </a:lnTo>
                  <a:lnTo>
                    <a:pt x="224" y="139"/>
                  </a:lnTo>
                  <a:lnTo>
                    <a:pt x="196" y="139"/>
                  </a:lnTo>
                  <a:lnTo>
                    <a:pt x="196" y="113"/>
                  </a:lnTo>
                  <a:lnTo>
                    <a:pt x="167" y="113"/>
                  </a:lnTo>
                  <a:lnTo>
                    <a:pt x="167" y="85"/>
                  </a:lnTo>
                  <a:lnTo>
                    <a:pt x="111" y="85"/>
                  </a:lnTo>
                  <a:lnTo>
                    <a:pt x="111" y="113"/>
                  </a:lnTo>
                  <a:close/>
                </a:path>
              </a:pathLst>
            </a:custGeom>
            <a:noFill/>
            <a:ln w="5238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48" name="Freeform 14"/>
            <p:cNvSpPr>
              <a:spLocks/>
            </p:cNvSpPr>
            <p:nvPr/>
          </p:nvSpPr>
          <p:spPr bwMode="auto">
            <a:xfrm>
              <a:off x="4155" y="2387"/>
              <a:ext cx="279" cy="394"/>
            </a:xfrm>
            <a:custGeom>
              <a:avLst/>
              <a:gdLst>
                <a:gd name="T0" fmla="*/ 111 w 279"/>
                <a:gd name="T1" fmla="*/ 324 h 394"/>
                <a:gd name="T2" fmla="*/ 111 w 279"/>
                <a:gd name="T3" fmla="*/ 253 h 394"/>
                <a:gd name="T4" fmla="*/ 83 w 279"/>
                <a:gd name="T5" fmla="*/ 253 h 394"/>
                <a:gd name="T6" fmla="*/ 83 w 279"/>
                <a:gd name="T7" fmla="*/ 224 h 394"/>
                <a:gd name="T8" fmla="*/ 54 w 279"/>
                <a:gd name="T9" fmla="*/ 224 h 394"/>
                <a:gd name="T10" fmla="*/ 54 w 279"/>
                <a:gd name="T11" fmla="*/ 196 h 394"/>
                <a:gd name="T12" fmla="*/ 26 w 279"/>
                <a:gd name="T13" fmla="*/ 196 h 394"/>
                <a:gd name="T14" fmla="*/ 26 w 279"/>
                <a:gd name="T15" fmla="*/ 170 h 394"/>
                <a:gd name="T16" fmla="*/ 0 w 279"/>
                <a:gd name="T17" fmla="*/ 170 h 394"/>
                <a:gd name="T18" fmla="*/ 0 w 279"/>
                <a:gd name="T19" fmla="*/ 0 h 394"/>
                <a:gd name="T20" fmla="*/ 54 w 279"/>
                <a:gd name="T21" fmla="*/ 0 h 394"/>
                <a:gd name="T22" fmla="*/ 54 w 279"/>
                <a:gd name="T23" fmla="*/ 139 h 394"/>
                <a:gd name="T24" fmla="*/ 83 w 279"/>
                <a:gd name="T25" fmla="*/ 139 h 394"/>
                <a:gd name="T26" fmla="*/ 83 w 279"/>
                <a:gd name="T27" fmla="*/ 170 h 394"/>
                <a:gd name="T28" fmla="*/ 111 w 279"/>
                <a:gd name="T29" fmla="*/ 170 h 394"/>
                <a:gd name="T30" fmla="*/ 111 w 279"/>
                <a:gd name="T31" fmla="*/ 196 h 394"/>
                <a:gd name="T32" fmla="*/ 168 w 279"/>
                <a:gd name="T33" fmla="*/ 196 h 394"/>
                <a:gd name="T34" fmla="*/ 168 w 279"/>
                <a:gd name="T35" fmla="*/ 170 h 394"/>
                <a:gd name="T36" fmla="*/ 196 w 279"/>
                <a:gd name="T37" fmla="*/ 170 h 394"/>
                <a:gd name="T38" fmla="*/ 196 w 279"/>
                <a:gd name="T39" fmla="*/ 139 h 394"/>
                <a:gd name="T40" fmla="*/ 225 w 279"/>
                <a:gd name="T41" fmla="*/ 139 h 394"/>
                <a:gd name="T42" fmla="*/ 225 w 279"/>
                <a:gd name="T43" fmla="*/ 0 h 394"/>
                <a:gd name="T44" fmla="*/ 279 w 279"/>
                <a:gd name="T45" fmla="*/ 0 h 394"/>
                <a:gd name="T46" fmla="*/ 279 w 279"/>
                <a:gd name="T47" fmla="*/ 170 h 394"/>
                <a:gd name="T48" fmla="*/ 253 w 279"/>
                <a:gd name="T49" fmla="*/ 170 h 394"/>
                <a:gd name="T50" fmla="*/ 253 w 279"/>
                <a:gd name="T51" fmla="*/ 196 h 394"/>
                <a:gd name="T52" fmla="*/ 225 w 279"/>
                <a:gd name="T53" fmla="*/ 196 h 394"/>
                <a:gd name="T54" fmla="*/ 225 w 279"/>
                <a:gd name="T55" fmla="*/ 224 h 394"/>
                <a:gd name="T56" fmla="*/ 196 w 279"/>
                <a:gd name="T57" fmla="*/ 224 h 394"/>
                <a:gd name="T58" fmla="*/ 196 w 279"/>
                <a:gd name="T59" fmla="*/ 253 h 394"/>
                <a:gd name="T60" fmla="*/ 168 w 279"/>
                <a:gd name="T61" fmla="*/ 253 h 394"/>
                <a:gd name="T62" fmla="*/ 168 w 279"/>
                <a:gd name="T63" fmla="*/ 394 h 394"/>
                <a:gd name="T64" fmla="*/ 111 w 279"/>
                <a:gd name="T65" fmla="*/ 394 h 394"/>
                <a:gd name="T66" fmla="*/ 111 w 279"/>
                <a:gd name="T67" fmla="*/ 324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9" h="394">
                  <a:moveTo>
                    <a:pt x="111" y="324"/>
                  </a:moveTo>
                  <a:lnTo>
                    <a:pt x="111" y="253"/>
                  </a:lnTo>
                  <a:lnTo>
                    <a:pt x="83" y="253"/>
                  </a:lnTo>
                  <a:lnTo>
                    <a:pt x="83" y="224"/>
                  </a:lnTo>
                  <a:lnTo>
                    <a:pt x="54" y="224"/>
                  </a:lnTo>
                  <a:lnTo>
                    <a:pt x="54" y="196"/>
                  </a:lnTo>
                  <a:lnTo>
                    <a:pt x="26" y="196"/>
                  </a:lnTo>
                  <a:lnTo>
                    <a:pt x="26" y="170"/>
                  </a:lnTo>
                  <a:lnTo>
                    <a:pt x="0" y="170"/>
                  </a:lnTo>
                  <a:lnTo>
                    <a:pt x="0" y="0"/>
                  </a:lnTo>
                  <a:lnTo>
                    <a:pt x="54" y="0"/>
                  </a:lnTo>
                  <a:lnTo>
                    <a:pt x="54" y="139"/>
                  </a:lnTo>
                  <a:lnTo>
                    <a:pt x="83" y="139"/>
                  </a:lnTo>
                  <a:lnTo>
                    <a:pt x="83" y="170"/>
                  </a:lnTo>
                  <a:lnTo>
                    <a:pt x="111" y="170"/>
                  </a:lnTo>
                  <a:lnTo>
                    <a:pt x="111" y="196"/>
                  </a:lnTo>
                  <a:lnTo>
                    <a:pt x="168" y="196"/>
                  </a:lnTo>
                  <a:lnTo>
                    <a:pt x="168" y="170"/>
                  </a:lnTo>
                  <a:lnTo>
                    <a:pt x="196" y="170"/>
                  </a:lnTo>
                  <a:lnTo>
                    <a:pt x="196" y="139"/>
                  </a:lnTo>
                  <a:lnTo>
                    <a:pt x="225" y="139"/>
                  </a:lnTo>
                  <a:lnTo>
                    <a:pt x="225" y="0"/>
                  </a:lnTo>
                  <a:lnTo>
                    <a:pt x="279" y="0"/>
                  </a:lnTo>
                  <a:lnTo>
                    <a:pt x="279" y="170"/>
                  </a:lnTo>
                  <a:lnTo>
                    <a:pt x="253" y="170"/>
                  </a:lnTo>
                  <a:lnTo>
                    <a:pt x="253" y="196"/>
                  </a:lnTo>
                  <a:lnTo>
                    <a:pt x="225" y="196"/>
                  </a:lnTo>
                  <a:lnTo>
                    <a:pt x="225" y="224"/>
                  </a:lnTo>
                  <a:lnTo>
                    <a:pt x="196" y="224"/>
                  </a:lnTo>
                  <a:lnTo>
                    <a:pt x="196" y="253"/>
                  </a:lnTo>
                  <a:lnTo>
                    <a:pt x="168" y="253"/>
                  </a:lnTo>
                  <a:lnTo>
                    <a:pt x="168" y="394"/>
                  </a:lnTo>
                  <a:lnTo>
                    <a:pt x="111" y="394"/>
                  </a:lnTo>
                  <a:lnTo>
                    <a:pt x="111" y="324"/>
                  </a:lnTo>
                  <a:close/>
                </a:path>
              </a:pathLst>
            </a:custGeom>
            <a:noFill/>
            <a:ln w="5238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49" name="Freeform 15"/>
            <p:cNvSpPr>
              <a:spLocks noEditPoints="1"/>
            </p:cNvSpPr>
            <p:nvPr/>
          </p:nvSpPr>
          <p:spPr bwMode="auto">
            <a:xfrm>
              <a:off x="3232" y="2387"/>
              <a:ext cx="267" cy="394"/>
            </a:xfrm>
            <a:custGeom>
              <a:avLst/>
              <a:gdLst>
                <a:gd name="T0" fmla="*/ 212 w 267"/>
                <a:gd name="T1" fmla="*/ 0 h 394"/>
                <a:gd name="T2" fmla="*/ 212 w 267"/>
                <a:gd name="T3" fmla="*/ 28 h 394"/>
                <a:gd name="T4" fmla="*/ 241 w 267"/>
                <a:gd name="T5" fmla="*/ 28 h 394"/>
                <a:gd name="T6" fmla="*/ 241 w 267"/>
                <a:gd name="T7" fmla="*/ 57 h 394"/>
                <a:gd name="T8" fmla="*/ 267 w 267"/>
                <a:gd name="T9" fmla="*/ 57 h 394"/>
                <a:gd name="T10" fmla="*/ 267 w 267"/>
                <a:gd name="T11" fmla="*/ 170 h 394"/>
                <a:gd name="T12" fmla="*/ 241 w 267"/>
                <a:gd name="T13" fmla="*/ 170 h 394"/>
                <a:gd name="T14" fmla="*/ 241 w 267"/>
                <a:gd name="T15" fmla="*/ 196 h 394"/>
                <a:gd name="T16" fmla="*/ 212 w 267"/>
                <a:gd name="T17" fmla="*/ 196 h 394"/>
                <a:gd name="T18" fmla="*/ 212 w 267"/>
                <a:gd name="T19" fmla="*/ 224 h 394"/>
                <a:gd name="T20" fmla="*/ 56 w 267"/>
                <a:gd name="T21" fmla="*/ 224 h 394"/>
                <a:gd name="T22" fmla="*/ 56 w 267"/>
                <a:gd name="T23" fmla="*/ 394 h 394"/>
                <a:gd name="T24" fmla="*/ 0 w 267"/>
                <a:gd name="T25" fmla="*/ 394 h 394"/>
                <a:gd name="T26" fmla="*/ 0 w 267"/>
                <a:gd name="T27" fmla="*/ 0 h 394"/>
                <a:gd name="T28" fmla="*/ 212 w 267"/>
                <a:gd name="T29" fmla="*/ 0 h 394"/>
                <a:gd name="T30" fmla="*/ 56 w 267"/>
                <a:gd name="T31" fmla="*/ 168 h 394"/>
                <a:gd name="T32" fmla="*/ 198 w 267"/>
                <a:gd name="T33" fmla="*/ 170 h 394"/>
                <a:gd name="T34" fmla="*/ 198 w 267"/>
                <a:gd name="T35" fmla="*/ 139 h 394"/>
                <a:gd name="T36" fmla="*/ 226 w 267"/>
                <a:gd name="T37" fmla="*/ 139 h 394"/>
                <a:gd name="T38" fmla="*/ 226 w 267"/>
                <a:gd name="T39" fmla="*/ 85 h 394"/>
                <a:gd name="T40" fmla="*/ 198 w 267"/>
                <a:gd name="T41" fmla="*/ 85 h 394"/>
                <a:gd name="T42" fmla="*/ 198 w 267"/>
                <a:gd name="T43" fmla="*/ 57 h 394"/>
                <a:gd name="T44" fmla="*/ 56 w 267"/>
                <a:gd name="T45" fmla="*/ 57 h 394"/>
                <a:gd name="T46" fmla="*/ 56 w 267"/>
                <a:gd name="T47" fmla="*/ 168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67" h="394">
                  <a:moveTo>
                    <a:pt x="212" y="0"/>
                  </a:moveTo>
                  <a:lnTo>
                    <a:pt x="212" y="28"/>
                  </a:lnTo>
                  <a:lnTo>
                    <a:pt x="241" y="28"/>
                  </a:lnTo>
                  <a:lnTo>
                    <a:pt x="241" y="57"/>
                  </a:lnTo>
                  <a:lnTo>
                    <a:pt x="267" y="57"/>
                  </a:lnTo>
                  <a:lnTo>
                    <a:pt x="267" y="170"/>
                  </a:lnTo>
                  <a:lnTo>
                    <a:pt x="241" y="170"/>
                  </a:lnTo>
                  <a:lnTo>
                    <a:pt x="241" y="196"/>
                  </a:lnTo>
                  <a:lnTo>
                    <a:pt x="212" y="196"/>
                  </a:lnTo>
                  <a:lnTo>
                    <a:pt x="212" y="224"/>
                  </a:lnTo>
                  <a:lnTo>
                    <a:pt x="56" y="224"/>
                  </a:lnTo>
                  <a:lnTo>
                    <a:pt x="56" y="394"/>
                  </a:lnTo>
                  <a:lnTo>
                    <a:pt x="0" y="394"/>
                  </a:lnTo>
                  <a:lnTo>
                    <a:pt x="0" y="0"/>
                  </a:lnTo>
                  <a:lnTo>
                    <a:pt x="212" y="0"/>
                  </a:lnTo>
                  <a:close/>
                  <a:moveTo>
                    <a:pt x="56" y="168"/>
                  </a:moveTo>
                  <a:lnTo>
                    <a:pt x="198" y="170"/>
                  </a:lnTo>
                  <a:lnTo>
                    <a:pt x="198" y="139"/>
                  </a:lnTo>
                  <a:lnTo>
                    <a:pt x="226" y="139"/>
                  </a:lnTo>
                  <a:lnTo>
                    <a:pt x="226" y="85"/>
                  </a:lnTo>
                  <a:lnTo>
                    <a:pt x="198" y="85"/>
                  </a:lnTo>
                  <a:lnTo>
                    <a:pt x="198" y="57"/>
                  </a:lnTo>
                  <a:lnTo>
                    <a:pt x="56" y="57"/>
                  </a:lnTo>
                  <a:lnTo>
                    <a:pt x="56" y="168"/>
                  </a:lnTo>
                  <a:close/>
                </a:path>
              </a:pathLst>
            </a:custGeom>
            <a:solidFill>
              <a:srgbClr val="F1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51" name="Freeform 16"/>
            <p:cNvSpPr>
              <a:spLocks/>
            </p:cNvSpPr>
            <p:nvPr/>
          </p:nvSpPr>
          <p:spPr bwMode="auto">
            <a:xfrm>
              <a:off x="3536" y="2387"/>
              <a:ext cx="279" cy="394"/>
            </a:xfrm>
            <a:custGeom>
              <a:avLst/>
              <a:gdLst>
                <a:gd name="T0" fmla="*/ 0 w 279"/>
                <a:gd name="T1" fmla="*/ 196 h 394"/>
                <a:gd name="T2" fmla="*/ 0 w 279"/>
                <a:gd name="T3" fmla="*/ 0 h 394"/>
                <a:gd name="T4" fmla="*/ 55 w 279"/>
                <a:gd name="T5" fmla="*/ 0 h 394"/>
                <a:gd name="T6" fmla="*/ 55 w 279"/>
                <a:gd name="T7" fmla="*/ 338 h 394"/>
                <a:gd name="T8" fmla="*/ 279 w 279"/>
                <a:gd name="T9" fmla="*/ 338 h 394"/>
                <a:gd name="T10" fmla="*/ 279 w 279"/>
                <a:gd name="T11" fmla="*/ 394 h 394"/>
                <a:gd name="T12" fmla="*/ 0 w 279"/>
                <a:gd name="T13" fmla="*/ 394 h 394"/>
                <a:gd name="T14" fmla="*/ 0 w 279"/>
                <a:gd name="T15" fmla="*/ 196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9" h="394">
                  <a:moveTo>
                    <a:pt x="0" y="196"/>
                  </a:moveTo>
                  <a:lnTo>
                    <a:pt x="0" y="0"/>
                  </a:lnTo>
                  <a:lnTo>
                    <a:pt x="55" y="0"/>
                  </a:lnTo>
                  <a:lnTo>
                    <a:pt x="55" y="338"/>
                  </a:lnTo>
                  <a:lnTo>
                    <a:pt x="279" y="338"/>
                  </a:lnTo>
                  <a:lnTo>
                    <a:pt x="279" y="394"/>
                  </a:lnTo>
                  <a:lnTo>
                    <a:pt x="0" y="394"/>
                  </a:lnTo>
                  <a:lnTo>
                    <a:pt x="0" y="196"/>
                  </a:lnTo>
                  <a:close/>
                </a:path>
              </a:pathLst>
            </a:custGeom>
            <a:solidFill>
              <a:srgbClr val="F1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52" name="Freeform 17"/>
            <p:cNvSpPr>
              <a:spLocks noEditPoints="1"/>
            </p:cNvSpPr>
            <p:nvPr/>
          </p:nvSpPr>
          <p:spPr bwMode="auto">
            <a:xfrm>
              <a:off x="3846" y="2387"/>
              <a:ext cx="278" cy="394"/>
            </a:xfrm>
            <a:custGeom>
              <a:avLst/>
              <a:gdLst>
                <a:gd name="T0" fmla="*/ 167 w 278"/>
                <a:gd name="T1" fmla="*/ 0 h 394"/>
                <a:gd name="T2" fmla="*/ 167 w 278"/>
                <a:gd name="T3" fmla="*/ 28 h 394"/>
                <a:gd name="T4" fmla="*/ 196 w 278"/>
                <a:gd name="T5" fmla="*/ 28 h 394"/>
                <a:gd name="T6" fmla="*/ 196 w 278"/>
                <a:gd name="T7" fmla="*/ 57 h 394"/>
                <a:gd name="T8" fmla="*/ 224 w 278"/>
                <a:gd name="T9" fmla="*/ 57 h 394"/>
                <a:gd name="T10" fmla="*/ 224 w 278"/>
                <a:gd name="T11" fmla="*/ 85 h 394"/>
                <a:gd name="T12" fmla="*/ 252 w 278"/>
                <a:gd name="T13" fmla="*/ 85 h 394"/>
                <a:gd name="T14" fmla="*/ 252 w 278"/>
                <a:gd name="T15" fmla="*/ 113 h 394"/>
                <a:gd name="T16" fmla="*/ 278 w 278"/>
                <a:gd name="T17" fmla="*/ 113 h 394"/>
                <a:gd name="T18" fmla="*/ 278 w 278"/>
                <a:gd name="T19" fmla="*/ 394 h 394"/>
                <a:gd name="T20" fmla="*/ 224 w 278"/>
                <a:gd name="T21" fmla="*/ 394 h 394"/>
                <a:gd name="T22" fmla="*/ 224 w 278"/>
                <a:gd name="T23" fmla="*/ 281 h 394"/>
                <a:gd name="T24" fmla="*/ 54 w 278"/>
                <a:gd name="T25" fmla="*/ 281 h 394"/>
                <a:gd name="T26" fmla="*/ 54 w 278"/>
                <a:gd name="T27" fmla="*/ 394 h 394"/>
                <a:gd name="T28" fmla="*/ 0 w 278"/>
                <a:gd name="T29" fmla="*/ 394 h 394"/>
                <a:gd name="T30" fmla="*/ 0 w 278"/>
                <a:gd name="T31" fmla="*/ 113 h 394"/>
                <a:gd name="T32" fmla="*/ 26 w 278"/>
                <a:gd name="T33" fmla="*/ 113 h 394"/>
                <a:gd name="T34" fmla="*/ 26 w 278"/>
                <a:gd name="T35" fmla="*/ 85 h 394"/>
                <a:gd name="T36" fmla="*/ 54 w 278"/>
                <a:gd name="T37" fmla="*/ 85 h 394"/>
                <a:gd name="T38" fmla="*/ 54 w 278"/>
                <a:gd name="T39" fmla="*/ 57 h 394"/>
                <a:gd name="T40" fmla="*/ 82 w 278"/>
                <a:gd name="T41" fmla="*/ 57 h 394"/>
                <a:gd name="T42" fmla="*/ 82 w 278"/>
                <a:gd name="T43" fmla="*/ 28 h 394"/>
                <a:gd name="T44" fmla="*/ 111 w 278"/>
                <a:gd name="T45" fmla="*/ 28 h 394"/>
                <a:gd name="T46" fmla="*/ 111 w 278"/>
                <a:gd name="T47" fmla="*/ 0 h 394"/>
                <a:gd name="T48" fmla="*/ 167 w 278"/>
                <a:gd name="T49" fmla="*/ 0 h 394"/>
                <a:gd name="T50" fmla="*/ 111 w 278"/>
                <a:gd name="T51" fmla="*/ 113 h 394"/>
                <a:gd name="T52" fmla="*/ 82 w 278"/>
                <a:gd name="T53" fmla="*/ 113 h 394"/>
                <a:gd name="T54" fmla="*/ 82 w 278"/>
                <a:gd name="T55" fmla="*/ 139 h 394"/>
                <a:gd name="T56" fmla="*/ 54 w 278"/>
                <a:gd name="T57" fmla="*/ 139 h 394"/>
                <a:gd name="T58" fmla="*/ 54 w 278"/>
                <a:gd name="T59" fmla="*/ 224 h 394"/>
                <a:gd name="T60" fmla="*/ 224 w 278"/>
                <a:gd name="T61" fmla="*/ 224 h 394"/>
                <a:gd name="T62" fmla="*/ 224 w 278"/>
                <a:gd name="T63" fmla="*/ 139 h 394"/>
                <a:gd name="T64" fmla="*/ 196 w 278"/>
                <a:gd name="T65" fmla="*/ 139 h 394"/>
                <a:gd name="T66" fmla="*/ 196 w 278"/>
                <a:gd name="T67" fmla="*/ 113 h 394"/>
                <a:gd name="T68" fmla="*/ 167 w 278"/>
                <a:gd name="T69" fmla="*/ 113 h 394"/>
                <a:gd name="T70" fmla="*/ 167 w 278"/>
                <a:gd name="T71" fmla="*/ 85 h 394"/>
                <a:gd name="T72" fmla="*/ 111 w 278"/>
                <a:gd name="T73" fmla="*/ 85 h 394"/>
                <a:gd name="T74" fmla="*/ 111 w 278"/>
                <a:gd name="T75" fmla="*/ 113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78" h="394">
                  <a:moveTo>
                    <a:pt x="167" y="0"/>
                  </a:moveTo>
                  <a:lnTo>
                    <a:pt x="167" y="28"/>
                  </a:lnTo>
                  <a:lnTo>
                    <a:pt x="196" y="28"/>
                  </a:lnTo>
                  <a:lnTo>
                    <a:pt x="196" y="57"/>
                  </a:lnTo>
                  <a:lnTo>
                    <a:pt x="224" y="57"/>
                  </a:lnTo>
                  <a:lnTo>
                    <a:pt x="224" y="85"/>
                  </a:lnTo>
                  <a:lnTo>
                    <a:pt x="252" y="85"/>
                  </a:lnTo>
                  <a:lnTo>
                    <a:pt x="252" y="113"/>
                  </a:lnTo>
                  <a:lnTo>
                    <a:pt x="278" y="113"/>
                  </a:lnTo>
                  <a:lnTo>
                    <a:pt x="278" y="394"/>
                  </a:lnTo>
                  <a:lnTo>
                    <a:pt x="224" y="394"/>
                  </a:lnTo>
                  <a:lnTo>
                    <a:pt x="224" y="281"/>
                  </a:lnTo>
                  <a:lnTo>
                    <a:pt x="54" y="281"/>
                  </a:lnTo>
                  <a:lnTo>
                    <a:pt x="54" y="394"/>
                  </a:lnTo>
                  <a:lnTo>
                    <a:pt x="0" y="394"/>
                  </a:lnTo>
                  <a:lnTo>
                    <a:pt x="0" y="113"/>
                  </a:lnTo>
                  <a:lnTo>
                    <a:pt x="26" y="113"/>
                  </a:lnTo>
                  <a:lnTo>
                    <a:pt x="26" y="85"/>
                  </a:lnTo>
                  <a:lnTo>
                    <a:pt x="54" y="85"/>
                  </a:lnTo>
                  <a:lnTo>
                    <a:pt x="54" y="57"/>
                  </a:lnTo>
                  <a:lnTo>
                    <a:pt x="82" y="57"/>
                  </a:lnTo>
                  <a:lnTo>
                    <a:pt x="82" y="28"/>
                  </a:lnTo>
                  <a:lnTo>
                    <a:pt x="111" y="28"/>
                  </a:lnTo>
                  <a:lnTo>
                    <a:pt x="111" y="0"/>
                  </a:lnTo>
                  <a:lnTo>
                    <a:pt x="167" y="0"/>
                  </a:lnTo>
                  <a:close/>
                  <a:moveTo>
                    <a:pt x="111" y="113"/>
                  </a:moveTo>
                  <a:lnTo>
                    <a:pt x="82" y="113"/>
                  </a:lnTo>
                  <a:lnTo>
                    <a:pt x="82" y="139"/>
                  </a:lnTo>
                  <a:lnTo>
                    <a:pt x="54" y="139"/>
                  </a:lnTo>
                  <a:lnTo>
                    <a:pt x="54" y="224"/>
                  </a:lnTo>
                  <a:lnTo>
                    <a:pt x="224" y="224"/>
                  </a:lnTo>
                  <a:lnTo>
                    <a:pt x="224" y="139"/>
                  </a:lnTo>
                  <a:lnTo>
                    <a:pt x="196" y="139"/>
                  </a:lnTo>
                  <a:lnTo>
                    <a:pt x="196" y="113"/>
                  </a:lnTo>
                  <a:lnTo>
                    <a:pt x="167" y="113"/>
                  </a:lnTo>
                  <a:lnTo>
                    <a:pt x="167" y="85"/>
                  </a:lnTo>
                  <a:lnTo>
                    <a:pt x="111" y="85"/>
                  </a:lnTo>
                  <a:lnTo>
                    <a:pt x="111" y="113"/>
                  </a:lnTo>
                  <a:close/>
                </a:path>
              </a:pathLst>
            </a:custGeom>
            <a:solidFill>
              <a:srgbClr val="F1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53" name="Freeform 18"/>
            <p:cNvSpPr>
              <a:spLocks/>
            </p:cNvSpPr>
            <p:nvPr/>
          </p:nvSpPr>
          <p:spPr bwMode="auto">
            <a:xfrm>
              <a:off x="4155" y="2387"/>
              <a:ext cx="279" cy="394"/>
            </a:xfrm>
            <a:custGeom>
              <a:avLst/>
              <a:gdLst>
                <a:gd name="T0" fmla="*/ 111 w 279"/>
                <a:gd name="T1" fmla="*/ 324 h 394"/>
                <a:gd name="T2" fmla="*/ 111 w 279"/>
                <a:gd name="T3" fmla="*/ 253 h 394"/>
                <a:gd name="T4" fmla="*/ 83 w 279"/>
                <a:gd name="T5" fmla="*/ 253 h 394"/>
                <a:gd name="T6" fmla="*/ 83 w 279"/>
                <a:gd name="T7" fmla="*/ 224 h 394"/>
                <a:gd name="T8" fmla="*/ 54 w 279"/>
                <a:gd name="T9" fmla="*/ 224 h 394"/>
                <a:gd name="T10" fmla="*/ 54 w 279"/>
                <a:gd name="T11" fmla="*/ 196 h 394"/>
                <a:gd name="T12" fmla="*/ 26 w 279"/>
                <a:gd name="T13" fmla="*/ 196 h 394"/>
                <a:gd name="T14" fmla="*/ 26 w 279"/>
                <a:gd name="T15" fmla="*/ 170 h 394"/>
                <a:gd name="T16" fmla="*/ 0 w 279"/>
                <a:gd name="T17" fmla="*/ 170 h 394"/>
                <a:gd name="T18" fmla="*/ 0 w 279"/>
                <a:gd name="T19" fmla="*/ 0 h 394"/>
                <a:gd name="T20" fmla="*/ 54 w 279"/>
                <a:gd name="T21" fmla="*/ 0 h 394"/>
                <a:gd name="T22" fmla="*/ 54 w 279"/>
                <a:gd name="T23" fmla="*/ 139 h 394"/>
                <a:gd name="T24" fmla="*/ 83 w 279"/>
                <a:gd name="T25" fmla="*/ 139 h 394"/>
                <a:gd name="T26" fmla="*/ 83 w 279"/>
                <a:gd name="T27" fmla="*/ 170 h 394"/>
                <a:gd name="T28" fmla="*/ 111 w 279"/>
                <a:gd name="T29" fmla="*/ 170 h 394"/>
                <a:gd name="T30" fmla="*/ 111 w 279"/>
                <a:gd name="T31" fmla="*/ 196 h 394"/>
                <a:gd name="T32" fmla="*/ 168 w 279"/>
                <a:gd name="T33" fmla="*/ 196 h 394"/>
                <a:gd name="T34" fmla="*/ 168 w 279"/>
                <a:gd name="T35" fmla="*/ 170 h 394"/>
                <a:gd name="T36" fmla="*/ 196 w 279"/>
                <a:gd name="T37" fmla="*/ 170 h 394"/>
                <a:gd name="T38" fmla="*/ 196 w 279"/>
                <a:gd name="T39" fmla="*/ 139 h 394"/>
                <a:gd name="T40" fmla="*/ 225 w 279"/>
                <a:gd name="T41" fmla="*/ 139 h 394"/>
                <a:gd name="T42" fmla="*/ 225 w 279"/>
                <a:gd name="T43" fmla="*/ 0 h 394"/>
                <a:gd name="T44" fmla="*/ 279 w 279"/>
                <a:gd name="T45" fmla="*/ 0 h 394"/>
                <a:gd name="T46" fmla="*/ 279 w 279"/>
                <a:gd name="T47" fmla="*/ 170 h 394"/>
                <a:gd name="T48" fmla="*/ 253 w 279"/>
                <a:gd name="T49" fmla="*/ 170 h 394"/>
                <a:gd name="T50" fmla="*/ 253 w 279"/>
                <a:gd name="T51" fmla="*/ 196 h 394"/>
                <a:gd name="T52" fmla="*/ 225 w 279"/>
                <a:gd name="T53" fmla="*/ 196 h 394"/>
                <a:gd name="T54" fmla="*/ 225 w 279"/>
                <a:gd name="T55" fmla="*/ 224 h 394"/>
                <a:gd name="T56" fmla="*/ 196 w 279"/>
                <a:gd name="T57" fmla="*/ 224 h 394"/>
                <a:gd name="T58" fmla="*/ 196 w 279"/>
                <a:gd name="T59" fmla="*/ 253 h 394"/>
                <a:gd name="T60" fmla="*/ 168 w 279"/>
                <a:gd name="T61" fmla="*/ 253 h 394"/>
                <a:gd name="T62" fmla="*/ 168 w 279"/>
                <a:gd name="T63" fmla="*/ 394 h 394"/>
                <a:gd name="T64" fmla="*/ 111 w 279"/>
                <a:gd name="T65" fmla="*/ 394 h 394"/>
                <a:gd name="T66" fmla="*/ 111 w 279"/>
                <a:gd name="T67" fmla="*/ 324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9" h="394">
                  <a:moveTo>
                    <a:pt x="111" y="324"/>
                  </a:moveTo>
                  <a:lnTo>
                    <a:pt x="111" y="253"/>
                  </a:lnTo>
                  <a:lnTo>
                    <a:pt x="83" y="253"/>
                  </a:lnTo>
                  <a:lnTo>
                    <a:pt x="83" y="224"/>
                  </a:lnTo>
                  <a:lnTo>
                    <a:pt x="54" y="224"/>
                  </a:lnTo>
                  <a:lnTo>
                    <a:pt x="54" y="196"/>
                  </a:lnTo>
                  <a:lnTo>
                    <a:pt x="26" y="196"/>
                  </a:lnTo>
                  <a:lnTo>
                    <a:pt x="26" y="170"/>
                  </a:lnTo>
                  <a:lnTo>
                    <a:pt x="0" y="170"/>
                  </a:lnTo>
                  <a:lnTo>
                    <a:pt x="0" y="0"/>
                  </a:lnTo>
                  <a:lnTo>
                    <a:pt x="54" y="0"/>
                  </a:lnTo>
                  <a:lnTo>
                    <a:pt x="54" y="139"/>
                  </a:lnTo>
                  <a:lnTo>
                    <a:pt x="83" y="139"/>
                  </a:lnTo>
                  <a:lnTo>
                    <a:pt x="83" y="170"/>
                  </a:lnTo>
                  <a:lnTo>
                    <a:pt x="111" y="170"/>
                  </a:lnTo>
                  <a:lnTo>
                    <a:pt x="111" y="196"/>
                  </a:lnTo>
                  <a:lnTo>
                    <a:pt x="168" y="196"/>
                  </a:lnTo>
                  <a:lnTo>
                    <a:pt x="168" y="170"/>
                  </a:lnTo>
                  <a:lnTo>
                    <a:pt x="196" y="170"/>
                  </a:lnTo>
                  <a:lnTo>
                    <a:pt x="196" y="139"/>
                  </a:lnTo>
                  <a:lnTo>
                    <a:pt x="225" y="139"/>
                  </a:lnTo>
                  <a:lnTo>
                    <a:pt x="225" y="0"/>
                  </a:lnTo>
                  <a:lnTo>
                    <a:pt x="279" y="0"/>
                  </a:lnTo>
                  <a:lnTo>
                    <a:pt x="279" y="170"/>
                  </a:lnTo>
                  <a:lnTo>
                    <a:pt x="253" y="170"/>
                  </a:lnTo>
                  <a:lnTo>
                    <a:pt x="253" y="196"/>
                  </a:lnTo>
                  <a:lnTo>
                    <a:pt x="225" y="196"/>
                  </a:lnTo>
                  <a:lnTo>
                    <a:pt x="225" y="224"/>
                  </a:lnTo>
                  <a:lnTo>
                    <a:pt x="196" y="224"/>
                  </a:lnTo>
                  <a:lnTo>
                    <a:pt x="196" y="253"/>
                  </a:lnTo>
                  <a:lnTo>
                    <a:pt x="168" y="253"/>
                  </a:lnTo>
                  <a:lnTo>
                    <a:pt x="168" y="394"/>
                  </a:lnTo>
                  <a:lnTo>
                    <a:pt x="111" y="394"/>
                  </a:lnTo>
                  <a:lnTo>
                    <a:pt x="111" y="324"/>
                  </a:lnTo>
                  <a:close/>
                </a:path>
              </a:pathLst>
            </a:custGeom>
            <a:solidFill>
              <a:srgbClr val="F1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54" name="Freeform 19"/>
            <p:cNvSpPr>
              <a:spLocks noEditPoints="1"/>
            </p:cNvSpPr>
            <p:nvPr/>
          </p:nvSpPr>
          <p:spPr bwMode="auto">
            <a:xfrm>
              <a:off x="3232" y="2387"/>
              <a:ext cx="267" cy="394"/>
            </a:xfrm>
            <a:custGeom>
              <a:avLst/>
              <a:gdLst>
                <a:gd name="T0" fmla="*/ 212 w 267"/>
                <a:gd name="T1" fmla="*/ 0 h 394"/>
                <a:gd name="T2" fmla="*/ 212 w 267"/>
                <a:gd name="T3" fmla="*/ 28 h 394"/>
                <a:gd name="T4" fmla="*/ 241 w 267"/>
                <a:gd name="T5" fmla="*/ 28 h 394"/>
                <a:gd name="T6" fmla="*/ 241 w 267"/>
                <a:gd name="T7" fmla="*/ 57 h 394"/>
                <a:gd name="T8" fmla="*/ 267 w 267"/>
                <a:gd name="T9" fmla="*/ 57 h 394"/>
                <a:gd name="T10" fmla="*/ 267 w 267"/>
                <a:gd name="T11" fmla="*/ 170 h 394"/>
                <a:gd name="T12" fmla="*/ 241 w 267"/>
                <a:gd name="T13" fmla="*/ 170 h 394"/>
                <a:gd name="T14" fmla="*/ 241 w 267"/>
                <a:gd name="T15" fmla="*/ 196 h 394"/>
                <a:gd name="T16" fmla="*/ 212 w 267"/>
                <a:gd name="T17" fmla="*/ 196 h 394"/>
                <a:gd name="T18" fmla="*/ 212 w 267"/>
                <a:gd name="T19" fmla="*/ 224 h 394"/>
                <a:gd name="T20" fmla="*/ 56 w 267"/>
                <a:gd name="T21" fmla="*/ 224 h 394"/>
                <a:gd name="T22" fmla="*/ 56 w 267"/>
                <a:gd name="T23" fmla="*/ 394 h 394"/>
                <a:gd name="T24" fmla="*/ 0 w 267"/>
                <a:gd name="T25" fmla="*/ 394 h 394"/>
                <a:gd name="T26" fmla="*/ 0 w 267"/>
                <a:gd name="T27" fmla="*/ 0 h 394"/>
                <a:gd name="T28" fmla="*/ 212 w 267"/>
                <a:gd name="T29" fmla="*/ 0 h 394"/>
                <a:gd name="T30" fmla="*/ 56 w 267"/>
                <a:gd name="T31" fmla="*/ 168 h 394"/>
                <a:gd name="T32" fmla="*/ 198 w 267"/>
                <a:gd name="T33" fmla="*/ 170 h 394"/>
                <a:gd name="T34" fmla="*/ 198 w 267"/>
                <a:gd name="T35" fmla="*/ 139 h 394"/>
                <a:gd name="T36" fmla="*/ 226 w 267"/>
                <a:gd name="T37" fmla="*/ 139 h 394"/>
                <a:gd name="T38" fmla="*/ 226 w 267"/>
                <a:gd name="T39" fmla="*/ 85 h 394"/>
                <a:gd name="T40" fmla="*/ 198 w 267"/>
                <a:gd name="T41" fmla="*/ 85 h 394"/>
                <a:gd name="T42" fmla="*/ 198 w 267"/>
                <a:gd name="T43" fmla="*/ 57 h 394"/>
                <a:gd name="T44" fmla="*/ 56 w 267"/>
                <a:gd name="T45" fmla="*/ 57 h 394"/>
                <a:gd name="T46" fmla="*/ 56 w 267"/>
                <a:gd name="T47" fmla="*/ 168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67" h="394">
                  <a:moveTo>
                    <a:pt x="212" y="0"/>
                  </a:moveTo>
                  <a:lnTo>
                    <a:pt x="212" y="28"/>
                  </a:lnTo>
                  <a:lnTo>
                    <a:pt x="241" y="28"/>
                  </a:lnTo>
                  <a:lnTo>
                    <a:pt x="241" y="57"/>
                  </a:lnTo>
                  <a:lnTo>
                    <a:pt x="267" y="57"/>
                  </a:lnTo>
                  <a:lnTo>
                    <a:pt x="267" y="170"/>
                  </a:lnTo>
                  <a:lnTo>
                    <a:pt x="241" y="170"/>
                  </a:lnTo>
                  <a:lnTo>
                    <a:pt x="241" y="196"/>
                  </a:lnTo>
                  <a:lnTo>
                    <a:pt x="212" y="196"/>
                  </a:lnTo>
                  <a:lnTo>
                    <a:pt x="212" y="224"/>
                  </a:lnTo>
                  <a:lnTo>
                    <a:pt x="56" y="224"/>
                  </a:lnTo>
                  <a:lnTo>
                    <a:pt x="56" y="394"/>
                  </a:lnTo>
                  <a:lnTo>
                    <a:pt x="0" y="394"/>
                  </a:lnTo>
                  <a:lnTo>
                    <a:pt x="0" y="0"/>
                  </a:lnTo>
                  <a:lnTo>
                    <a:pt x="212" y="0"/>
                  </a:lnTo>
                  <a:close/>
                  <a:moveTo>
                    <a:pt x="56" y="168"/>
                  </a:moveTo>
                  <a:lnTo>
                    <a:pt x="198" y="170"/>
                  </a:lnTo>
                  <a:lnTo>
                    <a:pt x="198" y="139"/>
                  </a:lnTo>
                  <a:lnTo>
                    <a:pt x="226" y="139"/>
                  </a:lnTo>
                  <a:lnTo>
                    <a:pt x="226" y="85"/>
                  </a:lnTo>
                  <a:lnTo>
                    <a:pt x="198" y="85"/>
                  </a:lnTo>
                  <a:lnTo>
                    <a:pt x="198" y="57"/>
                  </a:lnTo>
                  <a:lnTo>
                    <a:pt x="56" y="57"/>
                  </a:lnTo>
                  <a:lnTo>
                    <a:pt x="56" y="168"/>
                  </a:lnTo>
                  <a:close/>
                </a:path>
              </a:pathLst>
            </a:custGeom>
            <a:solidFill>
              <a:srgbClr val="E6EC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56" name="Freeform 20"/>
            <p:cNvSpPr>
              <a:spLocks/>
            </p:cNvSpPr>
            <p:nvPr/>
          </p:nvSpPr>
          <p:spPr bwMode="auto">
            <a:xfrm>
              <a:off x="3536" y="2387"/>
              <a:ext cx="279" cy="394"/>
            </a:xfrm>
            <a:custGeom>
              <a:avLst/>
              <a:gdLst>
                <a:gd name="T0" fmla="*/ 0 w 279"/>
                <a:gd name="T1" fmla="*/ 196 h 394"/>
                <a:gd name="T2" fmla="*/ 0 w 279"/>
                <a:gd name="T3" fmla="*/ 0 h 394"/>
                <a:gd name="T4" fmla="*/ 55 w 279"/>
                <a:gd name="T5" fmla="*/ 0 h 394"/>
                <a:gd name="T6" fmla="*/ 55 w 279"/>
                <a:gd name="T7" fmla="*/ 338 h 394"/>
                <a:gd name="T8" fmla="*/ 279 w 279"/>
                <a:gd name="T9" fmla="*/ 338 h 394"/>
                <a:gd name="T10" fmla="*/ 279 w 279"/>
                <a:gd name="T11" fmla="*/ 394 h 394"/>
                <a:gd name="T12" fmla="*/ 0 w 279"/>
                <a:gd name="T13" fmla="*/ 394 h 394"/>
                <a:gd name="T14" fmla="*/ 0 w 279"/>
                <a:gd name="T15" fmla="*/ 196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9" h="394">
                  <a:moveTo>
                    <a:pt x="0" y="196"/>
                  </a:moveTo>
                  <a:lnTo>
                    <a:pt x="0" y="0"/>
                  </a:lnTo>
                  <a:lnTo>
                    <a:pt x="55" y="0"/>
                  </a:lnTo>
                  <a:lnTo>
                    <a:pt x="55" y="338"/>
                  </a:lnTo>
                  <a:lnTo>
                    <a:pt x="279" y="338"/>
                  </a:lnTo>
                  <a:lnTo>
                    <a:pt x="279" y="394"/>
                  </a:lnTo>
                  <a:lnTo>
                    <a:pt x="0" y="394"/>
                  </a:lnTo>
                  <a:lnTo>
                    <a:pt x="0" y="196"/>
                  </a:lnTo>
                  <a:close/>
                </a:path>
              </a:pathLst>
            </a:custGeom>
            <a:solidFill>
              <a:srgbClr val="E6EC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57" name="Freeform 21"/>
            <p:cNvSpPr>
              <a:spLocks noEditPoints="1"/>
            </p:cNvSpPr>
            <p:nvPr/>
          </p:nvSpPr>
          <p:spPr bwMode="auto">
            <a:xfrm>
              <a:off x="3846" y="2387"/>
              <a:ext cx="278" cy="394"/>
            </a:xfrm>
            <a:custGeom>
              <a:avLst/>
              <a:gdLst>
                <a:gd name="T0" fmla="*/ 167 w 278"/>
                <a:gd name="T1" fmla="*/ 0 h 394"/>
                <a:gd name="T2" fmla="*/ 167 w 278"/>
                <a:gd name="T3" fmla="*/ 28 h 394"/>
                <a:gd name="T4" fmla="*/ 196 w 278"/>
                <a:gd name="T5" fmla="*/ 28 h 394"/>
                <a:gd name="T6" fmla="*/ 196 w 278"/>
                <a:gd name="T7" fmla="*/ 57 h 394"/>
                <a:gd name="T8" fmla="*/ 224 w 278"/>
                <a:gd name="T9" fmla="*/ 57 h 394"/>
                <a:gd name="T10" fmla="*/ 224 w 278"/>
                <a:gd name="T11" fmla="*/ 85 h 394"/>
                <a:gd name="T12" fmla="*/ 252 w 278"/>
                <a:gd name="T13" fmla="*/ 85 h 394"/>
                <a:gd name="T14" fmla="*/ 252 w 278"/>
                <a:gd name="T15" fmla="*/ 113 h 394"/>
                <a:gd name="T16" fmla="*/ 278 w 278"/>
                <a:gd name="T17" fmla="*/ 113 h 394"/>
                <a:gd name="T18" fmla="*/ 278 w 278"/>
                <a:gd name="T19" fmla="*/ 394 h 394"/>
                <a:gd name="T20" fmla="*/ 224 w 278"/>
                <a:gd name="T21" fmla="*/ 394 h 394"/>
                <a:gd name="T22" fmla="*/ 224 w 278"/>
                <a:gd name="T23" fmla="*/ 281 h 394"/>
                <a:gd name="T24" fmla="*/ 54 w 278"/>
                <a:gd name="T25" fmla="*/ 281 h 394"/>
                <a:gd name="T26" fmla="*/ 54 w 278"/>
                <a:gd name="T27" fmla="*/ 394 h 394"/>
                <a:gd name="T28" fmla="*/ 0 w 278"/>
                <a:gd name="T29" fmla="*/ 394 h 394"/>
                <a:gd name="T30" fmla="*/ 0 w 278"/>
                <a:gd name="T31" fmla="*/ 113 h 394"/>
                <a:gd name="T32" fmla="*/ 26 w 278"/>
                <a:gd name="T33" fmla="*/ 113 h 394"/>
                <a:gd name="T34" fmla="*/ 26 w 278"/>
                <a:gd name="T35" fmla="*/ 85 h 394"/>
                <a:gd name="T36" fmla="*/ 54 w 278"/>
                <a:gd name="T37" fmla="*/ 85 h 394"/>
                <a:gd name="T38" fmla="*/ 54 w 278"/>
                <a:gd name="T39" fmla="*/ 57 h 394"/>
                <a:gd name="T40" fmla="*/ 82 w 278"/>
                <a:gd name="T41" fmla="*/ 57 h 394"/>
                <a:gd name="T42" fmla="*/ 82 w 278"/>
                <a:gd name="T43" fmla="*/ 28 h 394"/>
                <a:gd name="T44" fmla="*/ 111 w 278"/>
                <a:gd name="T45" fmla="*/ 28 h 394"/>
                <a:gd name="T46" fmla="*/ 111 w 278"/>
                <a:gd name="T47" fmla="*/ 0 h 394"/>
                <a:gd name="T48" fmla="*/ 167 w 278"/>
                <a:gd name="T49" fmla="*/ 0 h 394"/>
                <a:gd name="T50" fmla="*/ 111 w 278"/>
                <a:gd name="T51" fmla="*/ 113 h 394"/>
                <a:gd name="T52" fmla="*/ 82 w 278"/>
                <a:gd name="T53" fmla="*/ 113 h 394"/>
                <a:gd name="T54" fmla="*/ 82 w 278"/>
                <a:gd name="T55" fmla="*/ 139 h 394"/>
                <a:gd name="T56" fmla="*/ 54 w 278"/>
                <a:gd name="T57" fmla="*/ 139 h 394"/>
                <a:gd name="T58" fmla="*/ 54 w 278"/>
                <a:gd name="T59" fmla="*/ 224 h 394"/>
                <a:gd name="T60" fmla="*/ 224 w 278"/>
                <a:gd name="T61" fmla="*/ 224 h 394"/>
                <a:gd name="T62" fmla="*/ 224 w 278"/>
                <a:gd name="T63" fmla="*/ 139 h 394"/>
                <a:gd name="T64" fmla="*/ 196 w 278"/>
                <a:gd name="T65" fmla="*/ 139 h 394"/>
                <a:gd name="T66" fmla="*/ 196 w 278"/>
                <a:gd name="T67" fmla="*/ 113 h 394"/>
                <a:gd name="T68" fmla="*/ 167 w 278"/>
                <a:gd name="T69" fmla="*/ 113 h 394"/>
                <a:gd name="T70" fmla="*/ 167 w 278"/>
                <a:gd name="T71" fmla="*/ 85 h 394"/>
                <a:gd name="T72" fmla="*/ 111 w 278"/>
                <a:gd name="T73" fmla="*/ 85 h 394"/>
                <a:gd name="T74" fmla="*/ 111 w 278"/>
                <a:gd name="T75" fmla="*/ 113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78" h="394">
                  <a:moveTo>
                    <a:pt x="167" y="0"/>
                  </a:moveTo>
                  <a:lnTo>
                    <a:pt x="167" y="28"/>
                  </a:lnTo>
                  <a:lnTo>
                    <a:pt x="196" y="28"/>
                  </a:lnTo>
                  <a:lnTo>
                    <a:pt x="196" y="57"/>
                  </a:lnTo>
                  <a:lnTo>
                    <a:pt x="224" y="57"/>
                  </a:lnTo>
                  <a:lnTo>
                    <a:pt x="224" y="85"/>
                  </a:lnTo>
                  <a:lnTo>
                    <a:pt x="252" y="85"/>
                  </a:lnTo>
                  <a:lnTo>
                    <a:pt x="252" y="113"/>
                  </a:lnTo>
                  <a:lnTo>
                    <a:pt x="278" y="113"/>
                  </a:lnTo>
                  <a:lnTo>
                    <a:pt x="278" y="394"/>
                  </a:lnTo>
                  <a:lnTo>
                    <a:pt x="224" y="394"/>
                  </a:lnTo>
                  <a:lnTo>
                    <a:pt x="224" y="281"/>
                  </a:lnTo>
                  <a:lnTo>
                    <a:pt x="54" y="281"/>
                  </a:lnTo>
                  <a:lnTo>
                    <a:pt x="54" y="394"/>
                  </a:lnTo>
                  <a:lnTo>
                    <a:pt x="0" y="394"/>
                  </a:lnTo>
                  <a:lnTo>
                    <a:pt x="0" y="113"/>
                  </a:lnTo>
                  <a:lnTo>
                    <a:pt x="26" y="113"/>
                  </a:lnTo>
                  <a:lnTo>
                    <a:pt x="26" y="85"/>
                  </a:lnTo>
                  <a:lnTo>
                    <a:pt x="54" y="85"/>
                  </a:lnTo>
                  <a:lnTo>
                    <a:pt x="54" y="57"/>
                  </a:lnTo>
                  <a:lnTo>
                    <a:pt x="82" y="57"/>
                  </a:lnTo>
                  <a:lnTo>
                    <a:pt x="82" y="28"/>
                  </a:lnTo>
                  <a:lnTo>
                    <a:pt x="111" y="28"/>
                  </a:lnTo>
                  <a:lnTo>
                    <a:pt x="111" y="0"/>
                  </a:lnTo>
                  <a:lnTo>
                    <a:pt x="167" y="0"/>
                  </a:lnTo>
                  <a:close/>
                  <a:moveTo>
                    <a:pt x="111" y="113"/>
                  </a:moveTo>
                  <a:lnTo>
                    <a:pt x="82" y="113"/>
                  </a:lnTo>
                  <a:lnTo>
                    <a:pt x="82" y="139"/>
                  </a:lnTo>
                  <a:lnTo>
                    <a:pt x="54" y="139"/>
                  </a:lnTo>
                  <a:lnTo>
                    <a:pt x="54" y="224"/>
                  </a:lnTo>
                  <a:lnTo>
                    <a:pt x="224" y="224"/>
                  </a:lnTo>
                  <a:lnTo>
                    <a:pt x="224" y="139"/>
                  </a:lnTo>
                  <a:lnTo>
                    <a:pt x="196" y="139"/>
                  </a:lnTo>
                  <a:lnTo>
                    <a:pt x="196" y="113"/>
                  </a:lnTo>
                  <a:lnTo>
                    <a:pt x="167" y="113"/>
                  </a:lnTo>
                  <a:lnTo>
                    <a:pt x="167" y="85"/>
                  </a:lnTo>
                  <a:lnTo>
                    <a:pt x="111" y="85"/>
                  </a:lnTo>
                  <a:lnTo>
                    <a:pt x="111" y="113"/>
                  </a:lnTo>
                  <a:close/>
                </a:path>
              </a:pathLst>
            </a:custGeom>
            <a:solidFill>
              <a:srgbClr val="E6EC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58" name="Freeform 22"/>
            <p:cNvSpPr>
              <a:spLocks/>
            </p:cNvSpPr>
            <p:nvPr/>
          </p:nvSpPr>
          <p:spPr bwMode="auto">
            <a:xfrm>
              <a:off x="4155" y="2387"/>
              <a:ext cx="279" cy="394"/>
            </a:xfrm>
            <a:custGeom>
              <a:avLst/>
              <a:gdLst>
                <a:gd name="T0" fmla="*/ 111 w 279"/>
                <a:gd name="T1" fmla="*/ 324 h 394"/>
                <a:gd name="T2" fmla="*/ 111 w 279"/>
                <a:gd name="T3" fmla="*/ 253 h 394"/>
                <a:gd name="T4" fmla="*/ 83 w 279"/>
                <a:gd name="T5" fmla="*/ 253 h 394"/>
                <a:gd name="T6" fmla="*/ 83 w 279"/>
                <a:gd name="T7" fmla="*/ 224 h 394"/>
                <a:gd name="T8" fmla="*/ 54 w 279"/>
                <a:gd name="T9" fmla="*/ 224 h 394"/>
                <a:gd name="T10" fmla="*/ 54 w 279"/>
                <a:gd name="T11" fmla="*/ 196 h 394"/>
                <a:gd name="T12" fmla="*/ 26 w 279"/>
                <a:gd name="T13" fmla="*/ 196 h 394"/>
                <a:gd name="T14" fmla="*/ 26 w 279"/>
                <a:gd name="T15" fmla="*/ 170 h 394"/>
                <a:gd name="T16" fmla="*/ 0 w 279"/>
                <a:gd name="T17" fmla="*/ 170 h 394"/>
                <a:gd name="T18" fmla="*/ 0 w 279"/>
                <a:gd name="T19" fmla="*/ 0 h 394"/>
                <a:gd name="T20" fmla="*/ 54 w 279"/>
                <a:gd name="T21" fmla="*/ 0 h 394"/>
                <a:gd name="T22" fmla="*/ 54 w 279"/>
                <a:gd name="T23" fmla="*/ 139 h 394"/>
                <a:gd name="T24" fmla="*/ 83 w 279"/>
                <a:gd name="T25" fmla="*/ 139 h 394"/>
                <a:gd name="T26" fmla="*/ 83 w 279"/>
                <a:gd name="T27" fmla="*/ 170 h 394"/>
                <a:gd name="T28" fmla="*/ 111 w 279"/>
                <a:gd name="T29" fmla="*/ 170 h 394"/>
                <a:gd name="T30" fmla="*/ 111 w 279"/>
                <a:gd name="T31" fmla="*/ 196 h 394"/>
                <a:gd name="T32" fmla="*/ 168 w 279"/>
                <a:gd name="T33" fmla="*/ 196 h 394"/>
                <a:gd name="T34" fmla="*/ 168 w 279"/>
                <a:gd name="T35" fmla="*/ 170 h 394"/>
                <a:gd name="T36" fmla="*/ 196 w 279"/>
                <a:gd name="T37" fmla="*/ 170 h 394"/>
                <a:gd name="T38" fmla="*/ 196 w 279"/>
                <a:gd name="T39" fmla="*/ 139 h 394"/>
                <a:gd name="T40" fmla="*/ 225 w 279"/>
                <a:gd name="T41" fmla="*/ 139 h 394"/>
                <a:gd name="T42" fmla="*/ 225 w 279"/>
                <a:gd name="T43" fmla="*/ 0 h 394"/>
                <a:gd name="T44" fmla="*/ 279 w 279"/>
                <a:gd name="T45" fmla="*/ 0 h 394"/>
                <a:gd name="T46" fmla="*/ 279 w 279"/>
                <a:gd name="T47" fmla="*/ 170 h 394"/>
                <a:gd name="T48" fmla="*/ 253 w 279"/>
                <a:gd name="T49" fmla="*/ 170 h 394"/>
                <a:gd name="T50" fmla="*/ 253 w 279"/>
                <a:gd name="T51" fmla="*/ 196 h 394"/>
                <a:gd name="T52" fmla="*/ 225 w 279"/>
                <a:gd name="T53" fmla="*/ 196 h 394"/>
                <a:gd name="T54" fmla="*/ 225 w 279"/>
                <a:gd name="T55" fmla="*/ 224 h 394"/>
                <a:gd name="T56" fmla="*/ 196 w 279"/>
                <a:gd name="T57" fmla="*/ 224 h 394"/>
                <a:gd name="T58" fmla="*/ 196 w 279"/>
                <a:gd name="T59" fmla="*/ 253 h 394"/>
                <a:gd name="T60" fmla="*/ 168 w 279"/>
                <a:gd name="T61" fmla="*/ 253 h 394"/>
                <a:gd name="T62" fmla="*/ 168 w 279"/>
                <a:gd name="T63" fmla="*/ 394 h 394"/>
                <a:gd name="T64" fmla="*/ 111 w 279"/>
                <a:gd name="T65" fmla="*/ 394 h 394"/>
                <a:gd name="T66" fmla="*/ 111 w 279"/>
                <a:gd name="T67" fmla="*/ 324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9" h="394">
                  <a:moveTo>
                    <a:pt x="111" y="324"/>
                  </a:moveTo>
                  <a:lnTo>
                    <a:pt x="111" y="253"/>
                  </a:lnTo>
                  <a:lnTo>
                    <a:pt x="83" y="253"/>
                  </a:lnTo>
                  <a:lnTo>
                    <a:pt x="83" y="224"/>
                  </a:lnTo>
                  <a:lnTo>
                    <a:pt x="54" y="224"/>
                  </a:lnTo>
                  <a:lnTo>
                    <a:pt x="54" y="196"/>
                  </a:lnTo>
                  <a:lnTo>
                    <a:pt x="26" y="196"/>
                  </a:lnTo>
                  <a:lnTo>
                    <a:pt x="26" y="170"/>
                  </a:lnTo>
                  <a:lnTo>
                    <a:pt x="0" y="170"/>
                  </a:lnTo>
                  <a:lnTo>
                    <a:pt x="0" y="0"/>
                  </a:lnTo>
                  <a:lnTo>
                    <a:pt x="54" y="0"/>
                  </a:lnTo>
                  <a:lnTo>
                    <a:pt x="54" y="139"/>
                  </a:lnTo>
                  <a:lnTo>
                    <a:pt x="83" y="139"/>
                  </a:lnTo>
                  <a:lnTo>
                    <a:pt x="83" y="170"/>
                  </a:lnTo>
                  <a:lnTo>
                    <a:pt x="111" y="170"/>
                  </a:lnTo>
                  <a:lnTo>
                    <a:pt x="111" y="196"/>
                  </a:lnTo>
                  <a:lnTo>
                    <a:pt x="168" y="196"/>
                  </a:lnTo>
                  <a:lnTo>
                    <a:pt x="168" y="170"/>
                  </a:lnTo>
                  <a:lnTo>
                    <a:pt x="196" y="170"/>
                  </a:lnTo>
                  <a:lnTo>
                    <a:pt x="196" y="139"/>
                  </a:lnTo>
                  <a:lnTo>
                    <a:pt x="225" y="139"/>
                  </a:lnTo>
                  <a:lnTo>
                    <a:pt x="225" y="0"/>
                  </a:lnTo>
                  <a:lnTo>
                    <a:pt x="279" y="0"/>
                  </a:lnTo>
                  <a:lnTo>
                    <a:pt x="279" y="170"/>
                  </a:lnTo>
                  <a:lnTo>
                    <a:pt x="253" y="170"/>
                  </a:lnTo>
                  <a:lnTo>
                    <a:pt x="253" y="196"/>
                  </a:lnTo>
                  <a:lnTo>
                    <a:pt x="225" y="196"/>
                  </a:lnTo>
                  <a:lnTo>
                    <a:pt x="225" y="224"/>
                  </a:lnTo>
                  <a:lnTo>
                    <a:pt x="196" y="224"/>
                  </a:lnTo>
                  <a:lnTo>
                    <a:pt x="196" y="253"/>
                  </a:lnTo>
                  <a:lnTo>
                    <a:pt x="168" y="253"/>
                  </a:lnTo>
                  <a:lnTo>
                    <a:pt x="168" y="394"/>
                  </a:lnTo>
                  <a:lnTo>
                    <a:pt x="111" y="394"/>
                  </a:lnTo>
                  <a:lnTo>
                    <a:pt x="111" y="324"/>
                  </a:lnTo>
                  <a:close/>
                </a:path>
              </a:pathLst>
            </a:custGeom>
            <a:solidFill>
              <a:srgbClr val="E6EC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59" name="Freeform 23"/>
            <p:cNvSpPr>
              <a:spLocks noEditPoints="1"/>
            </p:cNvSpPr>
            <p:nvPr/>
          </p:nvSpPr>
          <p:spPr bwMode="auto">
            <a:xfrm>
              <a:off x="3617" y="1520"/>
              <a:ext cx="429" cy="777"/>
            </a:xfrm>
            <a:custGeom>
              <a:avLst/>
              <a:gdLst>
                <a:gd name="T0" fmla="*/ 0 w 429"/>
                <a:gd name="T1" fmla="*/ 777 h 777"/>
                <a:gd name="T2" fmla="*/ 82 w 429"/>
                <a:gd name="T3" fmla="*/ 0 h 777"/>
                <a:gd name="T4" fmla="*/ 132 w 429"/>
                <a:gd name="T5" fmla="*/ 49 h 777"/>
                <a:gd name="T6" fmla="*/ 181 w 429"/>
                <a:gd name="T7" fmla="*/ 99 h 777"/>
                <a:gd name="T8" fmla="*/ 231 w 429"/>
                <a:gd name="T9" fmla="*/ 148 h 777"/>
                <a:gd name="T10" fmla="*/ 281 w 429"/>
                <a:gd name="T11" fmla="*/ 198 h 777"/>
                <a:gd name="T12" fmla="*/ 330 w 429"/>
                <a:gd name="T13" fmla="*/ 248 h 777"/>
                <a:gd name="T14" fmla="*/ 380 w 429"/>
                <a:gd name="T15" fmla="*/ 297 h 777"/>
                <a:gd name="T16" fmla="*/ 429 w 429"/>
                <a:gd name="T17" fmla="*/ 347 h 777"/>
                <a:gd name="T18" fmla="*/ 380 w 429"/>
                <a:gd name="T19" fmla="*/ 430 h 777"/>
                <a:gd name="T20" fmla="*/ 330 w 429"/>
                <a:gd name="T21" fmla="*/ 479 h 777"/>
                <a:gd name="T22" fmla="*/ 281 w 429"/>
                <a:gd name="T23" fmla="*/ 529 h 777"/>
                <a:gd name="T24" fmla="*/ 231 w 429"/>
                <a:gd name="T25" fmla="*/ 579 h 777"/>
                <a:gd name="T26" fmla="*/ 181 w 429"/>
                <a:gd name="T27" fmla="*/ 628 h 777"/>
                <a:gd name="T28" fmla="*/ 132 w 429"/>
                <a:gd name="T29" fmla="*/ 678 h 777"/>
                <a:gd name="T30" fmla="*/ 82 w 429"/>
                <a:gd name="T31" fmla="*/ 727 h 777"/>
                <a:gd name="T32" fmla="*/ 33 w 429"/>
                <a:gd name="T33" fmla="*/ 744 h 777"/>
                <a:gd name="T34" fmla="*/ 49 w 429"/>
                <a:gd name="T35" fmla="*/ 694 h 777"/>
                <a:gd name="T36" fmla="*/ 99 w 429"/>
                <a:gd name="T37" fmla="*/ 645 h 777"/>
                <a:gd name="T38" fmla="*/ 148 w 429"/>
                <a:gd name="T39" fmla="*/ 595 h 777"/>
                <a:gd name="T40" fmla="*/ 198 w 429"/>
                <a:gd name="T41" fmla="*/ 545 h 777"/>
                <a:gd name="T42" fmla="*/ 248 w 429"/>
                <a:gd name="T43" fmla="*/ 496 h 777"/>
                <a:gd name="T44" fmla="*/ 297 w 429"/>
                <a:gd name="T45" fmla="*/ 446 h 777"/>
                <a:gd name="T46" fmla="*/ 347 w 429"/>
                <a:gd name="T47" fmla="*/ 397 h 777"/>
                <a:gd name="T48" fmla="*/ 396 w 429"/>
                <a:gd name="T49" fmla="*/ 380 h 777"/>
                <a:gd name="T50" fmla="*/ 347 w 429"/>
                <a:gd name="T51" fmla="*/ 330 h 777"/>
                <a:gd name="T52" fmla="*/ 297 w 429"/>
                <a:gd name="T53" fmla="*/ 281 h 777"/>
                <a:gd name="T54" fmla="*/ 248 w 429"/>
                <a:gd name="T55" fmla="*/ 231 h 777"/>
                <a:gd name="T56" fmla="*/ 198 w 429"/>
                <a:gd name="T57" fmla="*/ 182 h 777"/>
                <a:gd name="T58" fmla="*/ 148 w 429"/>
                <a:gd name="T59" fmla="*/ 132 h 777"/>
                <a:gd name="T60" fmla="*/ 99 w 429"/>
                <a:gd name="T61" fmla="*/ 82 h 777"/>
                <a:gd name="T62" fmla="*/ 49 w 429"/>
                <a:gd name="T63" fmla="*/ 33 h 777"/>
                <a:gd name="T64" fmla="*/ 33 w 429"/>
                <a:gd name="T65" fmla="*/ 744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29" h="777">
                  <a:moveTo>
                    <a:pt x="82" y="777"/>
                  </a:moveTo>
                  <a:lnTo>
                    <a:pt x="0" y="777"/>
                  </a:lnTo>
                  <a:lnTo>
                    <a:pt x="0" y="0"/>
                  </a:lnTo>
                  <a:lnTo>
                    <a:pt x="82" y="0"/>
                  </a:lnTo>
                  <a:lnTo>
                    <a:pt x="82" y="49"/>
                  </a:lnTo>
                  <a:lnTo>
                    <a:pt x="132" y="49"/>
                  </a:lnTo>
                  <a:lnTo>
                    <a:pt x="132" y="99"/>
                  </a:lnTo>
                  <a:lnTo>
                    <a:pt x="181" y="99"/>
                  </a:lnTo>
                  <a:lnTo>
                    <a:pt x="181" y="148"/>
                  </a:lnTo>
                  <a:lnTo>
                    <a:pt x="231" y="148"/>
                  </a:lnTo>
                  <a:lnTo>
                    <a:pt x="231" y="198"/>
                  </a:lnTo>
                  <a:lnTo>
                    <a:pt x="281" y="198"/>
                  </a:lnTo>
                  <a:lnTo>
                    <a:pt x="281" y="248"/>
                  </a:lnTo>
                  <a:lnTo>
                    <a:pt x="330" y="248"/>
                  </a:lnTo>
                  <a:lnTo>
                    <a:pt x="330" y="297"/>
                  </a:lnTo>
                  <a:lnTo>
                    <a:pt x="380" y="297"/>
                  </a:lnTo>
                  <a:lnTo>
                    <a:pt x="380" y="347"/>
                  </a:lnTo>
                  <a:lnTo>
                    <a:pt x="429" y="347"/>
                  </a:lnTo>
                  <a:lnTo>
                    <a:pt x="429" y="430"/>
                  </a:lnTo>
                  <a:lnTo>
                    <a:pt x="380" y="430"/>
                  </a:lnTo>
                  <a:lnTo>
                    <a:pt x="380" y="479"/>
                  </a:lnTo>
                  <a:lnTo>
                    <a:pt x="330" y="479"/>
                  </a:lnTo>
                  <a:lnTo>
                    <a:pt x="330" y="529"/>
                  </a:lnTo>
                  <a:lnTo>
                    <a:pt x="281" y="529"/>
                  </a:lnTo>
                  <a:lnTo>
                    <a:pt x="281" y="579"/>
                  </a:lnTo>
                  <a:lnTo>
                    <a:pt x="231" y="579"/>
                  </a:lnTo>
                  <a:lnTo>
                    <a:pt x="231" y="628"/>
                  </a:lnTo>
                  <a:lnTo>
                    <a:pt x="181" y="628"/>
                  </a:lnTo>
                  <a:lnTo>
                    <a:pt x="181" y="678"/>
                  </a:lnTo>
                  <a:lnTo>
                    <a:pt x="132" y="678"/>
                  </a:lnTo>
                  <a:lnTo>
                    <a:pt x="132" y="727"/>
                  </a:lnTo>
                  <a:lnTo>
                    <a:pt x="82" y="727"/>
                  </a:lnTo>
                  <a:lnTo>
                    <a:pt x="82" y="777"/>
                  </a:lnTo>
                  <a:close/>
                  <a:moveTo>
                    <a:pt x="33" y="744"/>
                  </a:moveTo>
                  <a:lnTo>
                    <a:pt x="49" y="744"/>
                  </a:lnTo>
                  <a:lnTo>
                    <a:pt x="49" y="694"/>
                  </a:lnTo>
                  <a:lnTo>
                    <a:pt x="99" y="694"/>
                  </a:lnTo>
                  <a:lnTo>
                    <a:pt x="99" y="645"/>
                  </a:lnTo>
                  <a:lnTo>
                    <a:pt x="148" y="645"/>
                  </a:lnTo>
                  <a:lnTo>
                    <a:pt x="148" y="595"/>
                  </a:lnTo>
                  <a:lnTo>
                    <a:pt x="198" y="595"/>
                  </a:lnTo>
                  <a:lnTo>
                    <a:pt x="198" y="545"/>
                  </a:lnTo>
                  <a:lnTo>
                    <a:pt x="248" y="545"/>
                  </a:lnTo>
                  <a:lnTo>
                    <a:pt x="248" y="496"/>
                  </a:lnTo>
                  <a:lnTo>
                    <a:pt x="297" y="496"/>
                  </a:lnTo>
                  <a:lnTo>
                    <a:pt x="297" y="446"/>
                  </a:lnTo>
                  <a:lnTo>
                    <a:pt x="347" y="446"/>
                  </a:lnTo>
                  <a:lnTo>
                    <a:pt x="347" y="397"/>
                  </a:lnTo>
                  <a:lnTo>
                    <a:pt x="396" y="397"/>
                  </a:lnTo>
                  <a:lnTo>
                    <a:pt x="396" y="380"/>
                  </a:lnTo>
                  <a:lnTo>
                    <a:pt x="347" y="380"/>
                  </a:lnTo>
                  <a:lnTo>
                    <a:pt x="347" y="330"/>
                  </a:lnTo>
                  <a:lnTo>
                    <a:pt x="297" y="330"/>
                  </a:lnTo>
                  <a:lnTo>
                    <a:pt x="297" y="281"/>
                  </a:lnTo>
                  <a:lnTo>
                    <a:pt x="248" y="281"/>
                  </a:lnTo>
                  <a:lnTo>
                    <a:pt x="248" y="231"/>
                  </a:lnTo>
                  <a:lnTo>
                    <a:pt x="198" y="231"/>
                  </a:lnTo>
                  <a:lnTo>
                    <a:pt x="198" y="182"/>
                  </a:lnTo>
                  <a:lnTo>
                    <a:pt x="148" y="182"/>
                  </a:lnTo>
                  <a:lnTo>
                    <a:pt x="148" y="132"/>
                  </a:lnTo>
                  <a:lnTo>
                    <a:pt x="99" y="132"/>
                  </a:lnTo>
                  <a:lnTo>
                    <a:pt x="99" y="82"/>
                  </a:lnTo>
                  <a:lnTo>
                    <a:pt x="49" y="82"/>
                  </a:lnTo>
                  <a:lnTo>
                    <a:pt x="49" y="33"/>
                  </a:lnTo>
                  <a:lnTo>
                    <a:pt x="33" y="33"/>
                  </a:lnTo>
                  <a:lnTo>
                    <a:pt x="33" y="7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60" name="Freeform 24"/>
            <p:cNvSpPr>
              <a:spLocks/>
            </p:cNvSpPr>
            <p:nvPr/>
          </p:nvSpPr>
          <p:spPr bwMode="auto">
            <a:xfrm>
              <a:off x="3633" y="1536"/>
              <a:ext cx="397" cy="744"/>
            </a:xfrm>
            <a:custGeom>
              <a:avLst/>
              <a:gdLst>
                <a:gd name="T0" fmla="*/ 347 w 397"/>
                <a:gd name="T1" fmla="*/ 348 h 744"/>
                <a:gd name="T2" fmla="*/ 347 w 397"/>
                <a:gd name="T3" fmla="*/ 298 h 744"/>
                <a:gd name="T4" fmla="*/ 298 w 397"/>
                <a:gd name="T5" fmla="*/ 298 h 744"/>
                <a:gd name="T6" fmla="*/ 298 w 397"/>
                <a:gd name="T7" fmla="*/ 248 h 744"/>
                <a:gd name="T8" fmla="*/ 248 w 397"/>
                <a:gd name="T9" fmla="*/ 248 h 744"/>
                <a:gd name="T10" fmla="*/ 248 w 397"/>
                <a:gd name="T11" fmla="*/ 199 h 744"/>
                <a:gd name="T12" fmla="*/ 199 w 397"/>
                <a:gd name="T13" fmla="*/ 199 h 744"/>
                <a:gd name="T14" fmla="*/ 199 w 397"/>
                <a:gd name="T15" fmla="*/ 149 h 744"/>
                <a:gd name="T16" fmla="*/ 149 w 397"/>
                <a:gd name="T17" fmla="*/ 149 h 744"/>
                <a:gd name="T18" fmla="*/ 149 w 397"/>
                <a:gd name="T19" fmla="*/ 99 h 744"/>
                <a:gd name="T20" fmla="*/ 99 w 397"/>
                <a:gd name="T21" fmla="*/ 99 h 744"/>
                <a:gd name="T22" fmla="*/ 99 w 397"/>
                <a:gd name="T23" fmla="*/ 50 h 744"/>
                <a:gd name="T24" fmla="*/ 50 w 397"/>
                <a:gd name="T25" fmla="*/ 50 h 744"/>
                <a:gd name="T26" fmla="*/ 50 w 397"/>
                <a:gd name="T27" fmla="*/ 0 h 744"/>
                <a:gd name="T28" fmla="*/ 0 w 397"/>
                <a:gd name="T29" fmla="*/ 0 h 744"/>
                <a:gd name="T30" fmla="*/ 0 w 397"/>
                <a:gd name="T31" fmla="*/ 50 h 744"/>
                <a:gd name="T32" fmla="*/ 0 w 397"/>
                <a:gd name="T33" fmla="*/ 99 h 744"/>
                <a:gd name="T34" fmla="*/ 0 w 397"/>
                <a:gd name="T35" fmla="*/ 149 h 744"/>
                <a:gd name="T36" fmla="*/ 0 w 397"/>
                <a:gd name="T37" fmla="*/ 199 h 744"/>
                <a:gd name="T38" fmla="*/ 0 w 397"/>
                <a:gd name="T39" fmla="*/ 248 h 744"/>
                <a:gd name="T40" fmla="*/ 0 w 397"/>
                <a:gd name="T41" fmla="*/ 298 h 744"/>
                <a:gd name="T42" fmla="*/ 0 w 397"/>
                <a:gd name="T43" fmla="*/ 348 h 744"/>
                <a:gd name="T44" fmla="*/ 0 w 397"/>
                <a:gd name="T45" fmla="*/ 397 h 744"/>
                <a:gd name="T46" fmla="*/ 0 w 397"/>
                <a:gd name="T47" fmla="*/ 397 h 744"/>
                <a:gd name="T48" fmla="*/ 0 w 397"/>
                <a:gd name="T49" fmla="*/ 447 h 744"/>
                <a:gd name="T50" fmla="*/ 0 w 397"/>
                <a:gd name="T51" fmla="*/ 496 h 744"/>
                <a:gd name="T52" fmla="*/ 0 w 397"/>
                <a:gd name="T53" fmla="*/ 546 h 744"/>
                <a:gd name="T54" fmla="*/ 0 w 397"/>
                <a:gd name="T55" fmla="*/ 596 h 744"/>
                <a:gd name="T56" fmla="*/ 0 w 397"/>
                <a:gd name="T57" fmla="*/ 645 h 744"/>
                <a:gd name="T58" fmla="*/ 0 w 397"/>
                <a:gd name="T59" fmla="*/ 695 h 744"/>
                <a:gd name="T60" fmla="*/ 0 w 397"/>
                <a:gd name="T61" fmla="*/ 744 h 744"/>
                <a:gd name="T62" fmla="*/ 50 w 397"/>
                <a:gd name="T63" fmla="*/ 744 h 744"/>
                <a:gd name="T64" fmla="*/ 50 w 397"/>
                <a:gd name="T65" fmla="*/ 695 h 744"/>
                <a:gd name="T66" fmla="*/ 99 w 397"/>
                <a:gd name="T67" fmla="*/ 695 h 744"/>
                <a:gd name="T68" fmla="*/ 99 w 397"/>
                <a:gd name="T69" fmla="*/ 645 h 744"/>
                <a:gd name="T70" fmla="*/ 149 w 397"/>
                <a:gd name="T71" fmla="*/ 645 h 744"/>
                <a:gd name="T72" fmla="*/ 149 w 397"/>
                <a:gd name="T73" fmla="*/ 596 h 744"/>
                <a:gd name="T74" fmla="*/ 199 w 397"/>
                <a:gd name="T75" fmla="*/ 596 h 744"/>
                <a:gd name="T76" fmla="*/ 199 w 397"/>
                <a:gd name="T77" fmla="*/ 546 h 744"/>
                <a:gd name="T78" fmla="*/ 248 w 397"/>
                <a:gd name="T79" fmla="*/ 546 h 744"/>
                <a:gd name="T80" fmla="*/ 248 w 397"/>
                <a:gd name="T81" fmla="*/ 496 h 744"/>
                <a:gd name="T82" fmla="*/ 298 w 397"/>
                <a:gd name="T83" fmla="*/ 496 h 744"/>
                <a:gd name="T84" fmla="*/ 298 w 397"/>
                <a:gd name="T85" fmla="*/ 447 h 744"/>
                <a:gd name="T86" fmla="*/ 347 w 397"/>
                <a:gd name="T87" fmla="*/ 447 h 744"/>
                <a:gd name="T88" fmla="*/ 347 w 397"/>
                <a:gd name="T89" fmla="*/ 397 h 744"/>
                <a:gd name="T90" fmla="*/ 397 w 397"/>
                <a:gd name="T91" fmla="*/ 397 h 744"/>
                <a:gd name="T92" fmla="*/ 397 w 397"/>
                <a:gd name="T93" fmla="*/ 348 h 744"/>
                <a:gd name="T94" fmla="*/ 347 w 397"/>
                <a:gd name="T95" fmla="*/ 348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97" h="744">
                  <a:moveTo>
                    <a:pt x="347" y="348"/>
                  </a:moveTo>
                  <a:lnTo>
                    <a:pt x="347" y="298"/>
                  </a:lnTo>
                  <a:lnTo>
                    <a:pt x="298" y="298"/>
                  </a:lnTo>
                  <a:lnTo>
                    <a:pt x="298" y="248"/>
                  </a:lnTo>
                  <a:lnTo>
                    <a:pt x="248" y="248"/>
                  </a:lnTo>
                  <a:lnTo>
                    <a:pt x="248" y="199"/>
                  </a:lnTo>
                  <a:lnTo>
                    <a:pt x="199" y="199"/>
                  </a:lnTo>
                  <a:lnTo>
                    <a:pt x="199" y="149"/>
                  </a:lnTo>
                  <a:lnTo>
                    <a:pt x="149" y="149"/>
                  </a:lnTo>
                  <a:lnTo>
                    <a:pt x="149" y="99"/>
                  </a:lnTo>
                  <a:lnTo>
                    <a:pt x="99" y="99"/>
                  </a:lnTo>
                  <a:lnTo>
                    <a:pt x="99" y="50"/>
                  </a:lnTo>
                  <a:lnTo>
                    <a:pt x="50" y="50"/>
                  </a:lnTo>
                  <a:lnTo>
                    <a:pt x="50" y="0"/>
                  </a:lnTo>
                  <a:lnTo>
                    <a:pt x="0" y="0"/>
                  </a:lnTo>
                  <a:lnTo>
                    <a:pt x="0" y="50"/>
                  </a:lnTo>
                  <a:lnTo>
                    <a:pt x="0" y="99"/>
                  </a:lnTo>
                  <a:lnTo>
                    <a:pt x="0" y="149"/>
                  </a:lnTo>
                  <a:lnTo>
                    <a:pt x="0" y="199"/>
                  </a:lnTo>
                  <a:lnTo>
                    <a:pt x="0" y="248"/>
                  </a:lnTo>
                  <a:lnTo>
                    <a:pt x="0" y="298"/>
                  </a:lnTo>
                  <a:lnTo>
                    <a:pt x="0" y="348"/>
                  </a:lnTo>
                  <a:lnTo>
                    <a:pt x="0" y="397"/>
                  </a:lnTo>
                  <a:lnTo>
                    <a:pt x="0" y="397"/>
                  </a:lnTo>
                  <a:lnTo>
                    <a:pt x="0" y="447"/>
                  </a:lnTo>
                  <a:lnTo>
                    <a:pt x="0" y="496"/>
                  </a:lnTo>
                  <a:lnTo>
                    <a:pt x="0" y="546"/>
                  </a:lnTo>
                  <a:lnTo>
                    <a:pt x="0" y="596"/>
                  </a:lnTo>
                  <a:lnTo>
                    <a:pt x="0" y="645"/>
                  </a:lnTo>
                  <a:lnTo>
                    <a:pt x="0" y="695"/>
                  </a:lnTo>
                  <a:lnTo>
                    <a:pt x="0" y="744"/>
                  </a:lnTo>
                  <a:lnTo>
                    <a:pt x="50" y="744"/>
                  </a:lnTo>
                  <a:lnTo>
                    <a:pt x="50" y="695"/>
                  </a:lnTo>
                  <a:lnTo>
                    <a:pt x="99" y="695"/>
                  </a:lnTo>
                  <a:lnTo>
                    <a:pt x="99" y="645"/>
                  </a:lnTo>
                  <a:lnTo>
                    <a:pt x="149" y="645"/>
                  </a:lnTo>
                  <a:lnTo>
                    <a:pt x="149" y="596"/>
                  </a:lnTo>
                  <a:lnTo>
                    <a:pt x="199" y="596"/>
                  </a:lnTo>
                  <a:lnTo>
                    <a:pt x="199" y="546"/>
                  </a:lnTo>
                  <a:lnTo>
                    <a:pt x="248" y="546"/>
                  </a:lnTo>
                  <a:lnTo>
                    <a:pt x="248" y="496"/>
                  </a:lnTo>
                  <a:lnTo>
                    <a:pt x="298" y="496"/>
                  </a:lnTo>
                  <a:lnTo>
                    <a:pt x="298" y="447"/>
                  </a:lnTo>
                  <a:lnTo>
                    <a:pt x="347" y="447"/>
                  </a:lnTo>
                  <a:lnTo>
                    <a:pt x="347" y="397"/>
                  </a:lnTo>
                  <a:lnTo>
                    <a:pt x="397" y="397"/>
                  </a:lnTo>
                  <a:lnTo>
                    <a:pt x="397" y="348"/>
                  </a:lnTo>
                  <a:lnTo>
                    <a:pt x="347" y="348"/>
                  </a:lnTo>
                  <a:close/>
                </a:path>
              </a:pathLst>
            </a:custGeom>
            <a:solidFill>
              <a:srgbClr val="E6EC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pic>
        <p:nvPicPr>
          <p:cNvPr id="5" name="Xmas Mix Section 1b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682496" y="-1899592"/>
            <a:ext cx="487362" cy="487363"/>
          </a:xfrm>
          <a:prstGeom prst="rect">
            <a:avLst/>
          </a:prstGeom>
        </p:spPr>
      </p:pic>
      <p:pic>
        <p:nvPicPr>
          <p:cNvPr id="42" name="Picture 3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" y="0"/>
            <a:ext cx="1216818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614102"/>
      </p:ext>
    </p:extLst>
  </p:cSld>
  <p:clrMapOvr>
    <a:masterClrMapping/>
  </p:clrMapOvr>
  <p:transition spd="slow" advTm="7906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5" presetClass="path" presetSubtype="0" decel="100000" autoRev="1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0 -3.33333E-6 L 0.00587 -3.33333E-6 " pathEditMode="relative" rAng="0" ptsTypes="AA">
                                      <p:cBhvr>
                                        <p:cTn id="12" dur="1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7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8" presetClass="emph" presetSubtype="0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animRot by="21600000">
                                      <p:cBhvr>
                                        <p:cTn id="24" dur="1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6" presetClass="emph" presetSubtype="0" decel="100000" autoRev="1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animScale>
                                      <p:cBhvr>
                                        <p:cTn id="26" dur="250" fill="hold"/>
                                        <p:tgtEl>
                                          <p:spTgt spid="5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3" presetClass="exit" presetSubtype="32" fill="hold" nodeType="withEffect">
                                  <p:stCondLst>
                                    <p:cond delay="44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3" presetClass="entr" presetSubtype="16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8" presetClass="emph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Rot by="21600000">
                                      <p:cBhvr>
                                        <p:cTn id="36" dur="1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35" presetClass="path" presetSubtype="0" accel="22000" decel="1700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Motion origin="layout" path="M -4.35747E-6 -2.59259E-6 L -0.05401 0.10972 " pathEditMode="relative" rAng="0" ptsTypes="AA">
                                      <p:cBhvr>
                                        <p:cTn id="38" dur="1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01" y="5486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6" presetClass="emph" presetSubtype="0" decel="100000" autoRev="1" fill="hold" nodeType="withEffect">
                                  <p:stCondLst>
                                    <p:cond delay="5200"/>
                                  </p:stCondLst>
                                  <p:childTnLst>
                                    <p:animScale>
                                      <p:cBhvr>
                                        <p:cTn id="40" dur="250" fill="hold"/>
                                        <p:tgtEl>
                                          <p:spTgt spid="5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3" presetClass="exit" presetSubtype="32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 numSld="999" showWhenStopped="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0" objId="4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69775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69775" cy="6858000"/>
          </a:xfrm>
          <a:prstGeom prst="rect">
            <a:avLst/>
          </a:prstGeom>
          <a:solidFill>
            <a:schemeClr val="tx1">
              <a:lumMod val="85000"/>
              <a:lumOff val="15000"/>
              <a:alpha val="1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2" name="Table"/>
          <p:cNvGrpSpPr/>
          <p:nvPr/>
        </p:nvGrpSpPr>
        <p:grpSpPr>
          <a:xfrm>
            <a:off x="2977620" y="-8058"/>
            <a:ext cx="11351052" cy="4734793"/>
            <a:chOff x="-485775" y="835025"/>
            <a:chExt cx="10420350" cy="4346575"/>
          </a:xfrm>
        </p:grpSpPr>
        <p:grpSp>
          <p:nvGrpSpPr>
            <p:cNvPr id="63" name="Group 206"/>
            <p:cNvGrpSpPr>
              <a:grpSpLocks/>
            </p:cNvGrpSpPr>
            <p:nvPr/>
          </p:nvGrpSpPr>
          <p:grpSpPr bwMode="auto">
            <a:xfrm>
              <a:off x="-485775" y="835025"/>
              <a:ext cx="10420350" cy="4346575"/>
              <a:chOff x="-306" y="526"/>
              <a:chExt cx="6564" cy="2738"/>
            </a:xfrm>
          </p:grpSpPr>
          <p:sp>
            <p:nvSpPr>
              <p:cNvPr id="111" name="Rectangle 6"/>
              <p:cNvSpPr>
                <a:spLocks noChangeArrowheads="1"/>
              </p:cNvSpPr>
              <p:nvPr/>
            </p:nvSpPr>
            <p:spPr bwMode="auto">
              <a:xfrm>
                <a:off x="204" y="531"/>
                <a:ext cx="6054" cy="2733"/>
              </a:xfrm>
              <a:prstGeom prst="rect">
                <a:avLst/>
              </a:prstGeom>
              <a:solidFill>
                <a:srgbClr val="1939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" name="Rectangle 7"/>
              <p:cNvSpPr>
                <a:spLocks noChangeArrowheads="1"/>
              </p:cNvSpPr>
              <p:nvPr/>
            </p:nvSpPr>
            <p:spPr bwMode="auto">
              <a:xfrm>
                <a:off x="204" y="531"/>
                <a:ext cx="6054" cy="27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" name="Rectangle 8"/>
              <p:cNvSpPr>
                <a:spLocks noChangeArrowheads="1"/>
              </p:cNvSpPr>
              <p:nvPr/>
            </p:nvSpPr>
            <p:spPr bwMode="auto">
              <a:xfrm>
                <a:off x="204" y="531"/>
                <a:ext cx="5511" cy="2426"/>
              </a:xfrm>
              <a:prstGeom prst="rect">
                <a:avLst/>
              </a:prstGeom>
              <a:solidFill>
                <a:srgbClr val="0A2B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" name="Rectangle 9"/>
              <p:cNvSpPr>
                <a:spLocks noChangeArrowheads="1"/>
              </p:cNvSpPr>
              <p:nvPr/>
            </p:nvSpPr>
            <p:spPr bwMode="auto">
              <a:xfrm>
                <a:off x="204" y="531"/>
                <a:ext cx="5511" cy="24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" name="Freeform 10"/>
              <p:cNvSpPr>
                <a:spLocks/>
              </p:cNvSpPr>
              <p:nvPr/>
            </p:nvSpPr>
            <p:spPr bwMode="auto">
              <a:xfrm>
                <a:off x="204" y="1372"/>
                <a:ext cx="5613" cy="430"/>
              </a:xfrm>
              <a:custGeom>
                <a:avLst/>
                <a:gdLst>
                  <a:gd name="T0" fmla="*/ 2376 w 2376"/>
                  <a:gd name="T1" fmla="*/ 139 h 182"/>
                  <a:gd name="T2" fmla="*/ 2357 w 2376"/>
                  <a:gd name="T3" fmla="*/ 139 h 182"/>
                  <a:gd name="T4" fmla="*/ 2376 w 2376"/>
                  <a:gd name="T5" fmla="*/ 125 h 182"/>
                  <a:gd name="T6" fmla="*/ 2376 w 2376"/>
                  <a:gd name="T7" fmla="*/ 113 h 182"/>
                  <a:gd name="T8" fmla="*/ 2332 w 2376"/>
                  <a:gd name="T9" fmla="*/ 105 h 182"/>
                  <a:gd name="T10" fmla="*/ 2376 w 2376"/>
                  <a:gd name="T11" fmla="*/ 101 h 182"/>
                  <a:gd name="T12" fmla="*/ 2376 w 2376"/>
                  <a:gd name="T13" fmla="*/ 13 h 182"/>
                  <a:gd name="T14" fmla="*/ 1197 w 2376"/>
                  <a:gd name="T15" fmla="*/ 0 h 182"/>
                  <a:gd name="T16" fmla="*/ 0 w 2376"/>
                  <a:gd name="T17" fmla="*/ 7 h 182"/>
                  <a:gd name="T18" fmla="*/ 2 w 2376"/>
                  <a:gd name="T19" fmla="*/ 173 h 182"/>
                  <a:gd name="T20" fmla="*/ 1197 w 2376"/>
                  <a:gd name="T21" fmla="*/ 170 h 182"/>
                  <a:gd name="T22" fmla="*/ 2376 w 2376"/>
                  <a:gd name="T23" fmla="*/ 182 h 182"/>
                  <a:gd name="T24" fmla="*/ 2376 w 2376"/>
                  <a:gd name="T25" fmla="*/ 139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376" h="182">
                    <a:moveTo>
                      <a:pt x="2376" y="139"/>
                    </a:moveTo>
                    <a:cubicBezTo>
                      <a:pt x="2357" y="139"/>
                      <a:pt x="2357" y="139"/>
                      <a:pt x="2357" y="139"/>
                    </a:cubicBezTo>
                    <a:cubicBezTo>
                      <a:pt x="2357" y="139"/>
                      <a:pt x="2367" y="131"/>
                      <a:pt x="2376" y="125"/>
                    </a:cubicBezTo>
                    <a:cubicBezTo>
                      <a:pt x="2376" y="113"/>
                      <a:pt x="2376" y="113"/>
                      <a:pt x="2376" y="113"/>
                    </a:cubicBezTo>
                    <a:cubicBezTo>
                      <a:pt x="2359" y="110"/>
                      <a:pt x="2332" y="105"/>
                      <a:pt x="2332" y="105"/>
                    </a:cubicBezTo>
                    <a:cubicBezTo>
                      <a:pt x="2376" y="101"/>
                      <a:pt x="2376" y="101"/>
                      <a:pt x="2376" y="101"/>
                    </a:cubicBezTo>
                    <a:cubicBezTo>
                      <a:pt x="2376" y="13"/>
                      <a:pt x="2376" y="13"/>
                      <a:pt x="2376" y="13"/>
                    </a:cubicBezTo>
                    <a:cubicBezTo>
                      <a:pt x="1197" y="0"/>
                      <a:pt x="1197" y="0"/>
                      <a:pt x="1197" y="0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2" y="173"/>
                      <a:pt x="2" y="173"/>
                      <a:pt x="2" y="173"/>
                    </a:cubicBezTo>
                    <a:cubicBezTo>
                      <a:pt x="1197" y="170"/>
                      <a:pt x="1197" y="170"/>
                      <a:pt x="1197" y="170"/>
                    </a:cubicBezTo>
                    <a:cubicBezTo>
                      <a:pt x="2376" y="182"/>
                      <a:pt x="2376" y="182"/>
                      <a:pt x="2376" y="182"/>
                    </a:cubicBezTo>
                    <a:cubicBezTo>
                      <a:pt x="2376" y="139"/>
                      <a:pt x="2376" y="139"/>
                      <a:pt x="2376" y="139"/>
                    </a:cubicBezTo>
                  </a:path>
                </a:pathLst>
              </a:custGeom>
              <a:solidFill>
                <a:srgbClr val="443E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" name="Freeform 11"/>
              <p:cNvSpPr>
                <a:spLocks/>
              </p:cNvSpPr>
              <p:nvPr/>
            </p:nvSpPr>
            <p:spPr bwMode="auto">
              <a:xfrm>
                <a:off x="204" y="1790"/>
                <a:ext cx="5613" cy="435"/>
              </a:xfrm>
              <a:custGeom>
                <a:avLst/>
                <a:gdLst>
                  <a:gd name="T0" fmla="*/ 5537 w 5613"/>
                  <a:gd name="T1" fmla="*/ 288 h 435"/>
                  <a:gd name="T2" fmla="*/ 5613 w 5613"/>
                  <a:gd name="T3" fmla="*/ 267 h 435"/>
                  <a:gd name="T4" fmla="*/ 5613 w 5613"/>
                  <a:gd name="T5" fmla="*/ 0 h 435"/>
                  <a:gd name="T6" fmla="*/ 2828 w 5613"/>
                  <a:gd name="T7" fmla="*/ 21 h 435"/>
                  <a:gd name="T8" fmla="*/ 0 w 5613"/>
                  <a:gd name="T9" fmla="*/ 5 h 435"/>
                  <a:gd name="T10" fmla="*/ 3 w 5613"/>
                  <a:gd name="T11" fmla="*/ 413 h 435"/>
                  <a:gd name="T12" fmla="*/ 2828 w 5613"/>
                  <a:gd name="T13" fmla="*/ 435 h 435"/>
                  <a:gd name="T14" fmla="*/ 5613 w 5613"/>
                  <a:gd name="T15" fmla="*/ 406 h 435"/>
                  <a:gd name="T16" fmla="*/ 5613 w 5613"/>
                  <a:gd name="T17" fmla="*/ 305 h 435"/>
                  <a:gd name="T18" fmla="*/ 5537 w 5613"/>
                  <a:gd name="T19" fmla="*/ 288 h 4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613" h="435">
                    <a:moveTo>
                      <a:pt x="5537" y="288"/>
                    </a:moveTo>
                    <a:lnTo>
                      <a:pt x="5613" y="267"/>
                    </a:lnTo>
                    <a:lnTo>
                      <a:pt x="5613" y="0"/>
                    </a:lnTo>
                    <a:lnTo>
                      <a:pt x="2828" y="21"/>
                    </a:lnTo>
                    <a:lnTo>
                      <a:pt x="0" y="5"/>
                    </a:lnTo>
                    <a:lnTo>
                      <a:pt x="3" y="413"/>
                    </a:lnTo>
                    <a:lnTo>
                      <a:pt x="2828" y="435"/>
                    </a:lnTo>
                    <a:lnTo>
                      <a:pt x="5613" y="406"/>
                    </a:lnTo>
                    <a:lnTo>
                      <a:pt x="5613" y="305"/>
                    </a:lnTo>
                    <a:lnTo>
                      <a:pt x="5537" y="288"/>
                    </a:lnTo>
                    <a:close/>
                  </a:path>
                </a:pathLst>
              </a:custGeom>
              <a:solidFill>
                <a:srgbClr val="443E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" name="Freeform 12"/>
              <p:cNvSpPr>
                <a:spLocks/>
              </p:cNvSpPr>
              <p:nvPr/>
            </p:nvSpPr>
            <p:spPr bwMode="auto">
              <a:xfrm>
                <a:off x="204" y="1790"/>
                <a:ext cx="5613" cy="435"/>
              </a:xfrm>
              <a:custGeom>
                <a:avLst/>
                <a:gdLst>
                  <a:gd name="T0" fmla="*/ 5537 w 5613"/>
                  <a:gd name="T1" fmla="*/ 288 h 435"/>
                  <a:gd name="T2" fmla="*/ 5613 w 5613"/>
                  <a:gd name="T3" fmla="*/ 267 h 435"/>
                  <a:gd name="T4" fmla="*/ 5613 w 5613"/>
                  <a:gd name="T5" fmla="*/ 0 h 435"/>
                  <a:gd name="T6" fmla="*/ 2828 w 5613"/>
                  <a:gd name="T7" fmla="*/ 21 h 435"/>
                  <a:gd name="T8" fmla="*/ 0 w 5613"/>
                  <a:gd name="T9" fmla="*/ 5 h 435"/>
                  <a:gd name="T10" fmla="*/ 3 w 5613"/>
                  <a:gd name="T11" fmla="*/ 413 h 435"/>
                  <a:gd name="T12" fmla="*/ 2828 w 5613"/>
                  <a:gd name="T13" fmla="*/ 435 h 435"/>
                  <a:gd name="T14" fmla="*/ 5613 w 5613"/>
                  <a:gd name="T15" fmla="*/ 406 h 435"/>
                  <a:gd name="T16" fmla="*/ 5613 w 5613"/>
                  <a:gd name="T17" fmla="*/ 305 h 435"/>
                  <a:gd name="T18" fmla="*/ 5537 w 5613"/>
                  <a:gd name="T19" fmla="*/ 288 h 4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613" h="435">
                    <a:moveTo>
                      <a:pt x="5537" y="288"/>
                    </a:moveTo>
                    <a:lnTo>
                      <a:pt x="5613" y="267"/>
                    </a:lnTo>
                    <a:lnTo>
                      <a:pt x="5613" y="0"/>
                    </a:lnTo>
                    <a:lnTo>
                      <a:pt x="2828" y="21"/>
                    </a:lnTo>
                    <a:lnTo>
                      <a:pt x="0" y="5"/>
                    </a:lnTo>
                    <a:lnTo>
                      <a:pt x="3" y="413"/>
                    </a:lnTo>
                    <a:lnTo>
                      <a:pt x="2828" y="435"/>
                    </a:lnTo>
                    <a:lnTo>
                      <a:pt x="5613" y="406"/>
                    </a:lnTo>
                    <a:lnTo>
                      <a:pt x="5613" y="305"/>
                    </a:lnTo>
                    <a:lnTo>
                      <a:pt x="5537" y="28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" name="Freeform 13"/>
              <p:cNvSpPr>
                <a:spLocks/>
              </p:cNvSpPr>
              <p:nvPr/>
            </p:nvSpPr>
            <p:spPr bwMode="auto">
              <a:xfrm>
                <a:off x="204" y="2243"/>
                <a:ext cx="5613" cy="388"/>
              </a:xfrm>
              <a:custGeom>
                <a:avLst/>
                <a:gdLst>
                  <a:gd name="T0" fmla="*/ 5613 w 5613"/>
                  <a:gd name="T1" fmla="*/ 0 h 388"/>
                  <a:gd name="T2" fmla="*/ 2828 w 5613"/>
                  <a:gd name="T3" fmla="*/ 0 h 388"/>
                  <a:gd name="T4" fmla="*/ 5 w 5613"/>
                  <a:gd name="T5" fmla="*/ 8 h 388"/>
                  <a:gd name="T6" fmla="*/ 0 w 5613"/>
                  <a:gd name="T7" fmla="*/ 369 h 388"/>
                  <a:gd name="T8" fmla="*/ 2828 w 5613"/>
                  <a:gd name="T9" fmla="*/ 381 h 388"/>
                  <a:gd name="T10" fmla="*/ 5613 w 5613"/>
                  <a:gd name="T11" fmla="*/ 388 h 388"/>
                  <a:gd name="T12" fmla="*/ 5613 w 5613"/>
                  <a:gd name="T13" fmla="*/ 0 h 3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13" h="388">
                    <a:moveTo>
                      <a:pt x="5613" y="0"/>
                    </a:moveTo>
                    <a:lnTo>
                      <a:pt x="2828" y="0"/>
                    </a:lnTo>
                    <a:lnTo>
                      <a:pt x="5" y="8"/>
                    </a:lnTo>
                    <a:lnTo>
                      <a:pt x="0" y="369"/>
                    </a:lnTo>
                    <a:lnTo>
                      <a:pt x="2828" y="381"/>
                    </a:lnTo>
                    <a:lnTo>
                      <a:pt x="5613" y="388"/>
                    </a:lnTo>
                    <a:lnTo>
                      <a:pt x="5613" y="0"/>
                    </a:lnTo>
                    <a:close/>
                  </a:path>
                </a:pathLst>
              </a:custGeom>
              <a:solidFill>
                <a:srgbClr val="443E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" name="Freeform 14"/>
              <p:cNvSpPr>
                <a:spLocks/>
              </p:cNvSpPr>
              <p:nvPr/>
            </p:nvSpPr>
            <p:spPr bwMode="auto">
              <a:xfrm>
                <a:off x="204" y="2243"/>
                <a:ext cx="5613" cy="388"/>
              </a:xfrm>
              <a:custGeom>
                <a:avLst/>
                <a:gdLst>
                  <a:gd name="T0" fmla="*/ 5613 w 5613"/>
                  <a:gd name="T1" fmla="*/ 0 h 388"/>
                  <a:gd name="T2" fmla="*/ 2828 w 5613"/>
                  <a:gd name="T3" fmla="*/ 0 h 388"/>
                  <a:gd name="T4" fmla="*/ 5 w 5613"/>
                  <a:gd name="T5" fmla="*/ 8 h 388"/>
                  <a:gd name="T6" fmla="*/ 0 w 5613"/>
                  <a:gd name="T7" fmla="*/ 369 h 388"/>
                  <a:gd name="T8" fmla="*/ 2828 w 5613"/>
                  <a:gd name="T9" fmla="*/ 381 h 388"/>
                  <a:gd name="T10" fmla="*/ 5613 w 5613"/>
                  <a:gd name="T11" fmla="*/ 388 h 388"/>
                  <a:gd name="T12" fmla="*/ 5613 w 5613"/>
                  <a:gd name="T13" fmla="*/ 0 h 3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13" h="388">
                    <a:moveTo>
                      <a:pt x="5613" y="0"/>
                    </a:moveTo>
                    <a:lnTo>
                      <a:pt x="2828" y="0"/>
                    </a:lnTo>
                    <a:lnTo>
                      <a:pt x="5" y="8"/>
                    </a:lnTo>
                    <a:lnTo>
                      <a:pt x="0" y="369"/>
                    </a:lnTo>
                    <a:lnTo>
                      <a:pt x="2828" y="381"/>
                    </a:lnTo>
                    <a:lnTo>
                      <a:pt x="5613" y="388"/>
                    </a:lnTo>
                    <a:lnTo>
                      <a:pt x="561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" name="Freeform 15"/>
              <p:cNvSpPr>
                <a:spLocks/>
              </p:cNvSpPr>
              <p:nvPr/>
            </p:nvSpPr>
            <p:spPr bwMode="auto">
              <a:xfrm>
                <a:off x="204" y="2621"/>
                <a:ext cx="5613" cy="437"/>
              </a:xfrm>
              <a:custGeom>
                <a:avLst/>
                <a:gdLst>
                  <a:gd name="T0" fmla="*/ 5613 w 5613"/>
                  <a:gd name="T1" fmla="*/ 437 h 437"/>
                  <a:gd name="T2" fmla="*/ 5613 w 5613"/>
                  <a:gd name="T3" fmla="*/ 48 h 437"/>
                  <a:gd name="T4" fmla="*/ 2828 w 5613"/>
                  <a:gd name="T5" fmla="*/ 0 h 437"/>
                  <a:gd name="T6" fmla="*/ 5 w 5613"/>
                  <a:gd name="T7" fmla="*/ 55 h 437"/>
                  <a:gd name="T8" fmla="*/ 0 w 5613"/>
                  <a:gd name="T9" fmla="*/ 437 h 437"/>
                  <a:gd name="T10" fmla="*/ 5613 w 5613"/>
                  <a:gd name="T11" fmla="*/ 437 h 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613" h="437">
                    <a:moveTo>
                      <a:pt x="5613" y="437"/>
                    </a:moveTo>
                    <a:lnTo>
                      <a:pt x="5613" y="48"/>
                    </a:lnTo>
                    <a:lnTo>
                      <a:pt x="2828" y="0"/>
                    </a:lnTo>
                    <a:lnTo>
                      <a:pt x="5" y="55"/>
                    </a:lnTo>
                    <a:lnTo>
                      <a:pt x="0" y="437"/>
                    </a:lnTo>
                    <a:lnTo>
                      <a:pt x="5613" y="437"/>
                    </a:lnTo>
                    <a:close/>
                  </a:path>
                </a:pathLst>
              </a:custGeom>
              <a:solidFill>
                <a:srgbClr val="443E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" name="Freeform 16"/>
              <p:cNvSpPr>
                <a:spLocks/>
              </p:cNvSpPr>
              <p:nvPr/>
            </p:nvSpPr>
            <p:spPr bwMode="auto">
              <a:xfrm>
                <a:off x="204" y="2621"/>
                <a:ext cx="5613" cy="437"/>
              </a:xfrm>
              <a:custGeom>
                <a:avLst/>
                <a:gdLst>
                  <a:gd name="T0" fmla="*/ 5613 w 5613"/>
                  <a:gd name="T1" fmla="*/ 437 h 437"/>
                  <a:gd name="T2" fmla="*/ 5613 w 5613"/>
                  <a:gd name="T3" fmla="*/ 48 h 437"/>
                  <a:gd name="T4" fmla="*/ 2828 w 5613"/>
                  <a:gd name="T5" fmla="*/ 0 h 437"/>
                  <a:gd name="T6" fmla="*/ 5 w 5613"/>
                  <a:gd name="T7" fmla="*/ 55 h 437"/>
                  <a:gd name="T8" fmla="*/ 0 w 5613"/>
                  <a:gd name="T9" fmla="*/ 437 h 437"/>
                  <a:gd name="T10" fmla="*/ 5613 w 5613"/>
                  <a:gd name="T11" fmla="*/ 437 h 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613" h="437">
                    <a:moveTo>
                      <a:pt x="5613" y="437"/>
                    </a:moveTo>
                    <a:lnTo>
                      <a:pt x="5613" y="48"/>
                    </a:lnTo>
                    <a:lnTo>
                      <a:pt x="2828" y="0"/>
                    </a:lnTo>
                    <a:lnTo>
                      <a:pt x="5" y="55"/>
                    </a:lnTo>
                    <a:lnTo>
                      <a:pt x="0" y="437"/>
                    </a:lnTo>
                    <a:lnTo>
                      <a:pt x="5613" y="43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" name="Freeform 17"/>
              <p:cNvSpPr>
                <a:spLocks/>
              </p:cNvSpPr>
              <p:nvPr/>
            </p:nvSpPr>
            <p:spPr bwMode="auto">
              <a:xfrm>
                <a:off x="202" y="526"/>
                <a:ext cx="5615" cy="442"/>
              </a:xfrm>
              <a:custGeom>
                <a:avLst/>
                <a:gdLst>
                  <a:gd name="T0" fmla="*/ 3753 w 5615"/>
                  <a:gd name="T1" fmla="*/ 0 h 442"/>
                  <a:gd name="T2" fmla="*/ 2830 w 5615"/>
                  <a:gd name="T3" fmla="*/ 12 h 442"/>
                  <a:gd name="T4" fmla="*/ 1755 w 5615"/>
                  <a:gd name="T5" fmla="*/ 0 h 442"/>
                  <a:gd name="T6" fmla="*/ 0 w 5615"/>
                  <a:gd name="T7" fmla="*/ 0 h 442"/>
                  <a:gd name="T8" fmla="*/ 0 w 5615"/>
                  <a:gd name="T9" fmla="*/ 442 h 442"/>
                  <a:gd name="T10" fmla="*/ 2830 w 5615"/>
                  <a:gd name="T11" fmla="*/ 435 h 442"/>
                  <a:gd name="T12" fmla="*/ 5615 w 5615"/>
                  <a:gd name="T13" fmla="*/ 423 h 442"/>
                  <a:gd name="T14" fmla="*/ 5615 w 5615"/>
                  <a:gd name="T15" fmla="*/ 0 h 442"/>
                  <a:gd name="T16" fmla="*/ 3753 w 5615"/>
                  <a:gd name="T17" fmla="*/ 0 h 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615" h="442">
                    <a:moveTo>
                      <a:pt x="3753" y="0"/>
                    </a:moveTo>
                    <a:lnTo>
                      <a:pt x="2830" y="12"/>
                    </a:lnTo>
                    <a:lnTo>
                      <a:pt x="1755" y="0"/>
                    </a:lnTo>
                    <a:lnTo>
                      <a:pt x="0" y="0"/>
                    </a:lnTo>
                    <a:lnTo>
                      <a:pt x="0" y="442"/>
                    </a:lnTo>
                    <a:lnTo>
                      <a:pt x="2830" y="435"/>
                    </a:lnTo>
                    <a:lnTo>
                      <a:pt x="5615" y="423"/>
                    </a:lnTo>
                    <a:lnTo>
                      <a:pt x="5615" y="0"/>
                    </a:lnTo>
                    <a:lnTo>
                      <a:pt x="3753" y="0"/>
                    </a:lnTo>
                    <a:close/>
                  </a:path>
                </a:pathLst>
              </a:custGeom>
              <a:solidFill>
                <a:srgbClr val="443E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" name="Freeform 18"/>
              <p:cNvSpPr>
                <a:spLocks/>
              </p:cNvSpPr>
              <p:nvPr/>
            </p:nvSpPr>
            <p:spPr bwMode="auto">
              <a:xfrm>
                <a:off x="202" y="526"/>
                <a:ext cx="5615" cy="442"/>
              </a:xfrm>
              <a:custGeom>
                <a:avLst/>
                <a:gdLst>
                  <a:gd name="T0" fmla="*/ 3753 w 5615"/>
                  <a:gd name="T1" fmla="*/ 0 h 442"/>
                  <a:gd name="T2" fmla="*/ 2830 w 5615"/>
                  <a:gd name="T3" fmla="*/ 12 h 442"/>
                  <a:gd name="T4" fmla="*/ 1755 w 5615"/>
                  <a:gd name="T5" fmla="*/ 0 h 442"/>
                  <a:gd name="T6" fmla="*/ 0 w 5615"/>
                  <a:gd name="T7" fmla="*/ 0 h 442"/>
                  <a:gd name="T8" fmla="*/ 0 w 5615"/>
                  <a:gd name="T9" fmla="*/ 442 h 442"/>
                  <a:gd name="T10" fmla="*/ 2830 w 5615"/>
                  <a:gd name="T11" fmla="*/ 435 h 442"/>
                  <a:gd name="T12" fmla="*/ 5615 w 5615"/>
                  <a:gd name="T13" fmla="*/ 423 h 442"/>
                  <a:gd name="T14" fmla="*/ 5615 w 5615"/>
                  <a:gd name="T15" fmla="*/ 0 h 442"/>
                  <a:gd name="T16" fmla="*/ 3753 w 5615"/>
                  <a:gd name="T17" fmla="*/ 0 h 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615" h="442">
                    <a:moveTo>
                      <a:pt x="3753" y="0"/>
                    </a:moveTo>
                    <a:lnTo>
                      <a:pt x="2830" y="12"/>
                    </a:lnTo>
                    <a:lnTo>
                      <a:pt x="1755" y="0"/>
                    </a:lnTo>
                    <a:lnTo>
                      <a:pt x="0" y="0"/>
                    </a:lnTo>
                    <a:lnTo>
                      <a:pt x="0" y="442"/>
                    </a:lnTo>
                    <a:lnTo>
                      <a:pt x="2830" y="435"/>
                    </a:lnTo>
                    <a:lnTo>
                      <a:pt x="5615" y="423"/>
                    </a:lnTo>
                    <a:lnTo>
                      <a:pt x="5615" y="0"/>
                    </a:lnTo>
                    <a:lnTo>
                      <a:pt x="37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" name="Freeform 19"/>
              <p:cNvSpPr>
                <a:spLocks/>
              </p:cNvSpPr>
              <p:nvPr/>
            </p:nvSpPr>
            <p:spPr bwMode="auto">
              <a:xfrm>
                <a:off x="202" y="937"/>
                <a:ext cx="5615" cy="442"/>
              </a:xfrm>
              <a:custGeom>
                <a:avLst/>
                <a:gdLst>
                  <a:gd name="T0" fmla="*/ 5615 w 5615"/>
                  <a:gd name="T1" fmla="*/ 24 h 442"/>
                  <a:gd name="T2" fmla="*/ 2830 w 5615"/>
                  <a:gd name="T3" fmla="*/ 33 h 442"/>
                  <a:gd name="T4" fmla="*/ 0 w 5615"/>
                  <a:gd name="T5" fmla="*/ 0 h 442"/>
                  <a:gd name="T6" fmla="*/ 2 w 5615"/>
                  <a:gd name="T7" fmla="*/ 430 h 442"/>
                  <a:gd name="T8" fmla="*/ 2830 w 5615"/>
                  <a:gd name="T9" fmla="*/ 430 h 442"/>
                  <a:gd name="T10" fmla="*/ 5615 w 5615"/>
                  <a:gd name="T11" fmla="*/ 442 h 442"/>
                  <a:gd name="T12" fmla="*/ 5615 w 5615"/>
                  <a:gd name="T13" fmla="*/ 24 h 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15" h="442">
                    <a:moveTo>
                      <a:pt x="5615" y="24"/>
                    </a:moveTo>
                    <a:lnTo>
                      <a:pt x="2830" y="33"/>
                    </a:lnTo>
                    <a:lnTo>
                      <a:pt x="0" y="0"/>
                    </a:lnTo>
                    <a:lnTo>
                      <a:pt x="2" y="430"/>
                    </a:lnTo>
                    <a:lnTo>
                      <a:pt x="2830" y="430"/>
                    </a:lnTo>
                    <a:lnTo>
                      <a:pt x="5615" y="442"/>
                    </a:lnTo>
                    <a:lnTo>
                      <a:pt x="5615" y="24"/>
                    </a:lnTo>
                    <a:close/>
                  </a:path>
                </a:pathLst>
              </a:custGeom>
              <a:solidFill>
                <a:srgbClr val="443E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" name="Freeform 20"/>
              <p:cNvSpPr>
                <a:spLocks/>
              </p:cNvSpPr>
              <p:nvPr/>
            </p:nvSpPr>
            <p:spPr bwMode="auto">
              <a:xfrm>
                <a:off x="202" y="937"/>
                <a:ext cx="5615" cy="442"/>
              </a:xfrm>
              <a:custGeom>
                <a:avLst/>
                <a:gdLst>
                  <a:gd name="T0" fmla="*/ 5615 w 5615"/>
                  <a:gd name="T1" fmla="*/ 24 h 442"/>
                  <a:gd name="T2" fmla="*/ 2830 w 5615"/>
                  <a:gd name="T3" fmla="*/ 33 h 442"/>
                  <a:gd name="T4" fmla="*/ 0 w 5615"/>
                  <a:gd name="T5" fmla="*/ 0 h 442"/>
                  <a:gd name="T6" fmla="*/ 2 w 5615"/>
                  <a:gd name="T7" fmla="*/ 430 h 442"/>
                  <a:gd name="T8" fmla="*/ 2830 w 5615"/>
                  <a:gd name="T9" fmla="*/ 430 h 442"/>
                  <a:gd name="T10" fmla="*/ 5615 w 5615"/>
                  <a:gd name="T11" fmla="*/ 442 h 442"/>
                  <a:gd name="T12" fmla="*/ 5615 w 5615"/>
                  <a:gd name="T13" fmla="*/ 24 h 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15" h="442">
                    <a:moveTo>
                      <a:pt x="5615" y="24"/>
                    </a:moveTo>
                    <a:lnTo>
                      <a:pt x="2830" y="33"/>
                    </a:lnTo>
                    <a:lnTo>
                      <a:pt x="0" y="0"/>
                    </a:lnTo>
                    <a:lnTo>
                      <a:pt x="2" y="430"/>
                    </a:lnTo>
                    <a:lnTo>
                      <a:pt x="2830" y="430"/>
                    </a:lnTo>
                    <a:lnTo>
                      <a:pt x="5615" y="442"/>
                    </a:lnTo>
                    <a:lnTo>
                      <a:pt x="5615" y="24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" name="Rectangle 21"/>
              <p:cNvSpPr>
                <a:spLocks noChangeArrowheads="1"/>
              </p:cNvSpPr>
              <p:nvPr/>
            </p:nvSpPr>
            <p:spPr bwMode="auto">
              <a:xfrm>
                <a:off x="5715" y="1388"/>
                <a:ext cx="102" cy="3"/>
              </a:xfrm>
              <a:prstGeom prst="rect">
                <a:avLst/>
              </a:prstGeom>
              <a:solidFill>
                <a:srgbClr val="2440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" name="Rectangle 22"/>
              <p:cNvSpPr>
                <a:spLocks noChangeArrowheads="1"/>
              </p:cNvSpPr>
              <p:nvPr/>
            </p:nvSpPr>
            <p:spPr bwMode="auto">
              <a:xfrm>
                <a:off x="5715" y="1388"/>
                <a:ext cx="102" cy="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" name="Freeform 23"/>
              <p:cNvSpPr>
                <a:spLocks/>
              </p:cNvSpPr>
              <p:nvPr/>
            </p:nvSpPr>
            <p:spPr bwMode="auto">
              <a:xfrm>
                <a:off x="4298" y="1386"/>
                <a:ext cx="1417" cy="9"/>
              </a:xfrm>
              <a:custGeom>
                <a:avLst/>
                <a:gdLst>
                  <a:gd name="T0" fmla="*/ 0 w 1417"/>
                  <a:gd name="T1" fmla="*/ 0 h 9"/>
                  <a:gd name="T2" fmla="*/ 942 w 1417"/>
                  <a:gd name="T3" fmla="*/ 9 h 9"/>
                  <a:gd name="T4" fmla="*/ 1013 w 1417"/>
                  <a:gd name="T5" fmla="*/ 9 h 9"/>
                  <a:gd name="T6" fmla="*/ 1417 w 1417"/>
                  <a:gd name="T7" fmla="*/ 5 h 9"/>
                  <a:gd name="T8" fmla="*/ 1417 w 1417"/>
                  <a:gd name="T9" fmla="*/ 2 h 9"/>
                  <a:gd name="T10" fmla="*/ 0 w 1417"/>
                  <a:gd name="T11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17" h="9">
                    <a:moveTo>
                      <a:pt x="0" y="0"/>
                    </a:moveTo>
                    <a:lnTo>
                      <a:pt x="942" y="9"/>
                    </a:lnTo>
                    <a:lnTo>
                      <a:pt x="1013" y="9"/>
                    </a:lnTo>
                    <a:lnTo>
                      <a:pt x="1417" y="5"/>
                    </a:lnTo>
                    <a:lnTo>
                      <a:pt x="1417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633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" name="Freeform 24"/>
              <p:cNvSpPr>
                <a:spLocks/>
              </p:cNvSpPr>
              <p:nvPr/>
            </p:nvSpPr>
            <p:spPr bwMode="auto">
              <a:xfrm>
                <a:off x="4298" y="1386"/>
                <a:ext cx="1417" cy="9"/>
              </a:xfrm>
              <a:custGeom>
                <a:avLst/>
                <a:gdLst>
                  <a:gd name="T0" fmla="*/ 0 w 1417"/>
                  <a:gd name="T1" fmla="*/ 0 h 9"/>
                  <a:gd name="T2" fmla="*/ 942 w 1417"/>
                  <a:gd name="T3" fmla="*/ 9 h 9"/>
                  <a:gd name="T4" fmla="*/ 1013 w 1417"/>
                  <a:gd name="T5" fmla="*/ 9 h 9"/>
                  <a:gd name="T6" fmla="*/ 1417 w 1417"/>
                  <a:gd name="T7" fmla="*/ 5 h 9"/>
                  <a:gd name="T8" fmla="*/ 1417 w 1417"/>
                  <a:gd name="T9" fmla="*/ 2 h 9"/>
                  <a:gd name="T10" fmla="*/ 0 w 1417"/>
                  <a:gd name="T11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17" h="9">
                    <a:moveTo>
                      <a:pt x="0" y="0"/>
                    </a:moveTo>
                    <a:lnTo>
                      <a:pt x="942" y="9"/>
                    </a:lnTo>
                    <a:lnTo>
                      <a:pt x="1013" y="9"/>
                    </a:lnTo>
                    <a:lnTo>
                      <a:pt x="1417" y="5"/>
                    </a:lnTo>
                    <a:lnTo>
                      <a:pt x="1417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" name="Freeform 25"/>
              <p:cNvSpPr>
                <a:spLocks/>
              </p:cNvSpPr>
              <p:nvPr/>
            </p:nvSpPr>
            <p:spPr bwMode="auto">
              <a:xfrm>
                <a:off x="4298" y="1386"/>
                <a:ext cx="942" cy="9"/>
              </a:xfrm>
              <a:custGeom>
                <a:avLst/>
                <a:gdLst>
                  <a:gd name="T0" fmla="*/ 0 w 942"/>
                  <a:gd name="T1" fmla="*/ 0 h 9"/>
                  <a:gd name="T2" fmla="*/ 942 w 942"/>
                  <a:gd name="T3" fmla="*/ 9 h 9"/>
                  <a:gd name="T4" fmla="*/ 0 w 942"/>
                  <a:gd name="T5" fmla="*/ 0 h 9"/>
                  <a:gd name="T6" fmla="*/ 0 w 942"/>
                  <a:gd name="T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2" h="9">
                    <a:moveTo>
                      <a:pt x="0" y="0"/>
                    </a:moveTo>
                    <a:lnTo>
                      <a:pt x="942" y="9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D45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" name="Freeform 26"/>
              <p:cNvSpPr>
                <a:spLocks/>
              </p:cNvSpPr>
              <p:nvPr/>
            </p:nvSpPr>
            <p:spPr bwMode="auto">
              <a:xfrm>
                <a:off x="4298" y="1386"/>
                <a:ext cx="942" cy="9"/>
              </a:xfrm>
              <a:custGeom>
                <a:avLst/>
                <a:gdLst>
                  <a:gd name="T0" fmla="*/ 0 w 942"/>
                  <a:gd name="T1" fmla="*/ 0 h 9"/>
                  <a:gd name="T2" fmla="*/ 942 w 942"/>
                  <a:gd name="T3" fmla="*/ 9 h 9"/>
                  <a:gd name="T4" fmla="*/ 0 w 942"/>
                  <a:gd name="T5" fmla="*/ 0 h 9"/>
                  <a:gd name="T6" fmla="*/ 0 w 942"/>
                  <a:gd name="T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2" h="9">
                    <a:moveTo>
                      <a:pt x="0" y="0"/>
                    </a:moveTo>
                    <a:lnTo>
                      <a:pt x="942" y="9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" name="Freeform 27"/>
              <p:cNvSpPr>
                <a:spLocks/>
              </p:cNvSpPr>
              <p:nvPr/>
            </p:nvSpPr>
            <p:spPr bwMode="auto">
              <a:xfrm>
                <a:off x="677" y="1773"/>
                <a:ext cx="2889" cy="26"/>
              </a:xfrm>
              <a:custGeom>
                <a:avLst/>
                <a:gdLst>
                  <a:gd name="T0" fmla="*/ 2355 w 2889"/>
                  <a:gd name="T1" fmla="*/ 0 h 26"/>
                  <a:gd name="T2" fmla="*/ 1332 w 2889"/>
                  <a:gd name="T3" fmla="*/ 3 h 26"/>
                  <a:gd name="T4" fmla="*/ 0 w 2889"/>
                  <a:gd name="T5" fmla="*/ 24 h 26"/>
                  <a:gd name="T6" fmla="*/ 203 w 2889"/>
                  <a:gd name="T7" fmla="*/ 26 h 26"/>
                  <a:gd name="T8" fmla="*/ 387 w 2889"/>
                  <a:gd name="T9" fmla="*/ 26 h 26"/>
                  <a:gd name="T10" fmla="*/ 2889 w 2889"/>
                  <a:gd name="T11" fmla="*/ 7 h 26"/>
                  <a:gd name="T12" fmla="*/ 2355 w 2889"/>
                  <a:gd name="T13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89" h="26">
                    <a:moveTo>
                      <a:pt x="2355" y="0"/>
                    </a:moveTo>
                    <a:lnTo>
                      <a:pt x="1332" y="3"/>
                    </a:lnTo>
                    <a:lnTo>
                      <a:pt x="0" y="24"/>
                    </a:lnTo>
                    <a:lnTo>
                      <a:pt x="203" y="26"/>
                    </a:lnTo>
                    <a:lnTo>
                      <a:pt x="387" y="26"/>
                    </a:lnTo>
                    <a:lnTo>
                      <a:pt x="2889" y="7"/>
                    </a:lnTo>
                    <a:lnTo>
                      <a:pt x="2355" y="0"/>
                    </a:lnTo>
                    <a:close/>
                  </a:path>
                </a:pathLst>
              </a:custGeom>
              <a:solidFill>
                <a:srgbClr val="1633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" name="Freeform 28"/>
              <p:cNvSpPr>
                <a:spLocks/>
              </p:cNvSpPr>
              <p:nvPr/>
            </p:nvSpPr>
            <p:spPr bwMode="auto">
              <a:xfrm>
                <a:off x="677" y="1773"/>
                <a:ext cx="2889" cy="26"/>
              </a:xfrm>
              <a:custGeom>
                <a:avLst/>
                <a:gdLst>
                  <a:gd name="T0" fmla="*/ 2355 w 2889"/>
                  <a:gd name="T1" fmla="*/ 0 h 26"/>
                  <a:gd name="T2" fmla="*/ 1332 w 2889"/>
                  <a:gd name="T3" fmla="*/ 3 h 26"/>
                  <a:gd name="T4" fmla="*/ 0 w 2889"/>
                  <a:gd name="T5" fmla="*/ 24 h 26"/>
                  <a:gd name="T6" fmla="*/ 203 w 2889"/>
                  <a:gd name="T7" fmla="*/ 26 h 26"/>
                  <a:gd name="T8" fmla="*/ 387 w 2889"/>
                  <a:gd name="T9" fmla="*/ 26 h 26"/>
                  <a:gd name="T10" fmla="*/ 2889 w 2889"/>
                  <a:gd name="T11" fmla="*/ 7 h 26"/>
                  <a:gd name="T12" fmla="*/ 2355 w 2889"/>
                  <a:gd name="T13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89" h="26">
                    <a:moveTo>
                      <a:pt x="2355" y="0"/>
                    </a:moveTo>
                    <a:lnTo>
                      <a:pt x="1332" y="3"/>
                    </a:lnTo>
                    <a:lnTo>
                      <a:pt x="0" y="24"/>
                    </a:lnTo>
                    <a:lnTo>
                      <a:pt x="203" y="26"/>
                    </a:lnTo>
                    <a:lnTo>
                      <a:pt x="387" y="26"/>
                    </a:lnTo>
                    <a:lnTo>
                      <a:pt x="2889" y="7"/>
                    </a:lnTo>
                    <a:lnTo>
                      <a:pt x="235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" name="Freeform 29"/>
              <p:cNvSpPr>
                <a:spLocks/>
              </p:cNvSpPr>
              <p:nvPr/>
            </p:nvSpPr>
            <p:spPr bwMode="auto">
              <a:xfrm>
                <a:off x="2009" y="1773"/>
                <a:ext cx="1557" cy="7"/>
              </a:xfrm>
              <a:custGeom>
                <a:avLst/>
                <a:gdLst>
                  <a:gd name="T0" fmla="*/ 1023 w 1557"/>
                  <a:gd name="T1" fmla="*/ 0 h 7"/>
                  <a:gd name="T2" fmla="*/ 0 w 1557"/>
                  <a:gd name="T3" fmla="*/ 3 h 7"/>
                  <a:gd name="T4" fmla="*/ 0 w 1557"/>
                  <a:gd name="T5" fmla="*/ 3 h 7"/>
                  <a:gd name="T6" fmla="*/ 1023 w 1557"/>
                  <a:gd name="T7" fmla="*/ 0 h 7"/>
                  <a:gd name="T8" fmla="*/ 1557 w 1557"/>
                  <a:gd name="T9" fmla="*/ 7 h 7"/>
                  <a:gd name="T10" fmla="*/ 1557 w 1557"/>
                  <a:gd name="T11" fmla="*/ 7 h 7"/>
                  <a:gd name="T12" fmla="*/ 1023 w 1557"/>
                  <a:gd name="T13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57" h="7">
                    <a:moveTo>
                      <a:pt x="1023" y="0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1023" y="0"/>
                    </a:lnTo>
                    <a:lnTo>
                      <a:pt x="1557" y="7"/>
                    </a:lnTo>
                    <a:lnTo>
                      <a:pt x="1557" y="7"/>
                    </a:lnTo>
                    <a:lnTo>
                      <a:pt x="1023" y="0"/>
                    </a:lnTo>
                    <a:close/>
                  </a:path>
                </a:pathLst>
              </a:custGeom>
              <a:solidFill>
                <a:srgbClr val="4D45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" name="Freeform 30"/>
              <p:cNvSpPr>
                <a:spLocks/>
              </p:cNvSpPr>
              <p:nvPr/>
            </p:nvSpPr>
            <p:spPr bwMode="auto">
              <a:xfrm>
                <a:off x="2009" y="1773"/>
                <a:ext cx="1557" cy="7"/>
              </a:xfrm>
              <a:custGeom>
                <a:avLst/>
                <a:gdLst>
                  <a:gd name="T0" fmla="*/ 1023 w 1557"/>
                  <a:gd name="T1" fmla="*/ 0 h 7"/>
                  <a:gd name="T2" fmla="*/ 0 w 1557"/>
                  <a:gd name="T3" fmla="*/ 3 h 7"/>
                  <a:gd name="T4" fmla="*/ 0 w 1557"/>
                  <a:gd name="T5" fmla="*/ 3 h 7"/>
                  <a:gd name="T6" fmla="*/ 1023 w 1557"/>
                  <a:gd name="T7" fmla="*/ 0 h 7"/>
                  <a:gd name="T8" fmla="*/ 1557 w 1557"/>
                  <a:gd name="T9" fmla="*/ 7 h 7"/>
                  <a:gd name="T10" fmla="*/ 1557 w 1557"/>
                  <a:gd name="T11" fmla="*/ 7 h 7"/>
                  <a:gd name="T12" fmla="*/ 1023 w 1557"/>
                  <a:gd name="T13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57" h="7">
                    <a:moveTo>
                      <a:pt x="1023" y="0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1023" y="0"/>
                    </a:lnTo>
                    <a:lnTo>
                      <a:pt x="1557" y="7"/>
                    </a:lnTo>
                    <a:lnTo>
                      <a:pt x="1557" y="7"/>
                    </a:lnTo>
                    <a:lnTo>
                      <a:pt x="102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" name="Freeform 31"/>
              <p:cNvSpPr>
                <a:spLocks/>
              </p:cNvSpPr>
              <p:nvPr/>
            </p:nvSpPr>
            <p:spPr bwMode="auto">
              <a:xfrm>
                <a:off x="677" y="1797"/>
                <a:ext cx="203" cy="2"/>
              </a:xfrm>
              <a:custGeom>
                <a:avLst/>
                <a:gdLst>
                  <a:gd name="T0" fmla="*/ 0 w 203"/>
                  <a:gd name="T1" fmla="*/ 0 h 2"/>
                  <a:gd name="T2" fmla="*/ 0 w 203"/>
                  <a:gd name="T3" fmla="*/ 0 h 2"/>
                  <a:gd name="T4" fmla="*/ 203 w 203"/>
                  <a:gd name="T5" fmla="*/ 2 h 2"/>
                  <a:gd name="T6" fmla="*/ 0 w 20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3" h="2">
                    <a:moveTo>
                      <a:pt x="0" y="0"/>
                    </a:moveTo>
                    <a:lnTo>
                      <a:pt x="0" y="0"/>
                    </a:lnTo>
                    <a:lnTo>
                      <a:pt x="203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D45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" name="Freeform 32"/>
              <p:cNvSpPr>
                <a:spLocks/>
              </p:cNvSpPr>
              <p:nvPr/>
            </p:nvSpPr>
            <p:spPr bwMode="auto">
              <a:xfrm>
                <a:off x="677" y="1797"/>
                <a:ext cx="203" cy="2"/>
              </a:xfrm>
              <a:custGeom>
                <a:avLst/>
                <a:gdLst>
                  <a:gd name="T0" fmla="*/ 0 w 203"/>
                  <a:gd name="T1" fmla="*/ 0 h 2"/>
                  <a:gd name="T2" fmla="*/ 0 w 203"/>
                  <a:gd name="T3" fmla="*/ 0 h 2"/>
                  <a:gd name="T4" fmla="*/ 203 w 203"/>
                  <a:gd name="T5" fmla="*/ 2 h 2"/>
                  <a:gd name="T6" fmla="*/ 0 w 20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3" h="2">
                    <a:moveTo>
                      <a:pt x="0" y="0"/>
                    </a:moveTo>
                    <a:lnTo>
                      <a:pt x="0" y="0"/>
                    </a:lnTo>
                    <a:lnTo>
                      <a:pt x="203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" name="Rectangle 33"/>
              <p:cNvSpPr>
                <a:spLocks noChangeArrowheads="1"/>
              </p:cNvSpPr>
              <p:nvPr/>
            </p:nvSpPr>
            <p:spPr bwMode="auto">
              <a:xfrm>
                <a:off x="5715" y="2647"/>
                <a:ext cx="102" cy="1"/>
              </a:xfrm>
              <a:prstGeom prst="rect">
                <a:avLst/>
              </a:prstGeom>
              <a:solidFill>
                <a:srgbClr val="2440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" name="Rectangle 34"/>
              <p:cNvSpPr>
                <a:spLocks noChangeArrowheads="1"/>
              </p:cNvSpPr>
              <p:nvPr/>
            </p:nvSpPr>
            <p:spPr bwMode="auto">
              <a:xfrm>
                <a:off x="5715" y="2647"/>
                <a:ext cx="102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" name="Freeform 35"/>
              <p:cNvSpPr>
                <a:spLocks/>
              </p:cNvSpPr>
              <p:nvPr/>
            </p:nvSpPr>
            <p:spPr bwMode="auto">
              <a:xfrm>
                <a:off x="4933" y="2647"/>
                <a:ext cx="782" cy="8"/>
              </a:xfrm>
              <a:custGeom>
                <a:avLst/>
                <a:gdLst>
                  <a:gd name="T0" fmla="*/ 782 w 782"/>
                  <a:gd name="T1" fmla="*/ 0 h 8"/>
                  <a:gd name="T2" fmla="*/ 0 w 782"/>
                  <a:gd name="T3" fmla="*/ 8 h 8"/>
                  <a:gd name="T4" fmla="*/ 62 w 782"/>
                  <a:gd name="T5" fmla="*/ 8 h 8"/>
                  <a:gd name="T6" fmla="*/ 782 w 782"/>
                  <a:gd name="T7" fmla="*/ 0 h 8"/>
                  <a:gd name="T8" fmla="*/ 782 w 782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2" h="8">
                    <a:moveTo>
                      <a:pt x="782" y="0"/>
                    </a:moveTo>
                    <a:lnTo>
                      <a:pt x="0" y="8"/>
                    </a:lnTo>
                    <a:lnTo>
                      <a:pt x="62" y="8"/>
                    </a:lnTo>
                    <a:lnTo>
                      <a:pt x="782" y="0"/>
                    </a:lnTo>
                    <a:lnTo>
                      <a:pt x="782" y="0"/>
                    </a:lnTo>
                    <a:close/>
                  </a:path>
                </a:pathLst>
              </a:custGeom>
              <a:solidFill>
                <a:srgbClr val="1633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" name="Freeform 36"/>
              <p:cNvSpPr>
                <a:spLocks/>
              </p:cNvSpPr>
              <p:nvPr/>
            </p:nvSpPr>
            <p:spPr bwMode="auto">
              <a:xfrm>
                <a:off x="4933" y="2647"/>
                <a:ext cx="782" cy="8"/>
              </a:xfrm>
              <a:custGeom>
                <a:avLst/>
                <a:gdLst>
                  <a:gd name="T0" fmla="*/ 782 w 782"/>
                  <a:gd name="T1" fmla="*/ 0 h 8"/>
                  <a:gd name="T2" fmla="*/ 0 w 782"/>
                  <a:gd name="T3" fmla="*/ 8 h 8"/>
                  <a:gd name="T4" fmla="*/ 62 w 782"/>
                  <a:gd name="T5" fmla="*/ 8 h 8"/>
                  <a:gd name="T6" fmla="*/ 782 w 782"/>
                  <a:gd name="T7" fmla="*/ 0 h 8"/>
                  <a:gd name="T8" fmla="*/ 782 w 782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2" h="8">
                    <a:moveTo>
                      <a:pt x="782" y="0"/>
                    </a:moveTo>
                    <a:lnTo>
                      <a:pt x="0" y="8"/>
                    </a:lnTo>
                    <a:lnTo>
                      <a:pt x="62" y="8"/>
                    </a:lnTo>
                    <a:lnTo>
                      <a:pt x="782" y="0"/>
                    </a:lnTo>
                    <a:lnTo>
                      <a:pt x="78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5" name="Rectangle 37"/>
              <p:cNvSpPr>
                <a:spLocks noChangeArrowheads="1"/>
              </p:cNvSpPr>
              <p:nvPr/>
            </p:nvSpPr>
            <p:spPr bwMode="auto">
              <a:xfrm>
                <a:off x="4933" y="2655"/>
                <a:ext cx="62" cy="1"/>
              </a:xfrm>
              <a:prstGeom prst="rect">
                <a:avLst/>
              </a:prstGeom>
              <a:solidFill>
                <a:srgbClr val="4D45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6" name="Rectangle 38"/>
              <p:cNvSpPr>
                <a:spLocks noChangeArrowheads="1"/>
              </p:cNvSpPr>
              <p:nvPr/>
            </p:nvSpPr>
            <p:spPr bwMode="auto">
              <a:xfrm>
                <a:off x="4933" y="2655"/>
                <a:ext cx="62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7" name="Freeform 39"/>
              <p:cNvSpPr>
                <a:spLocks/>
              </p:cNvSpPr>
              <p:nvPr/>
            </p:nvSpPr>
            <p:spPr bwMode="auto">
              <a:xfrm>
                <a:off x="1957" y="526"/>
                <a:ext cx="1998" cy="5"/>
              </a:xfrm>
              <a:custGeom>
                <a:avLst/>
                <a:gdLst>
                  <a:gd name="T0" fmla="*/ 1998 w 1998"/>
                  <a:gd name="T1" fmla="*/ 0 h 5"/>
                  <a:gd name="T2" fmla="*/ 0 w 1998"/>
                  <a:gd name="T3" fmla="*/ 0 h 5"/>
                  <a:gd name="T4" fmla="*/ 378 w 1998"/>
                  <a:gd name="T5" fmla="*/ 5 h 5"/>
                  <a:gd name="T6" fmla="*/ 1672 w 1998"/>
                  <a:gd name="T7" fmla="*/ 5 h 5"/>
                  <a:gd name="T8" fmla="*/ 1998 w 1998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98" h="5">
                    <a:moveTo>
                      <a:pt x="1998" y="0"/>
                    </a:moveTo>
                    <a:lnTo>
                      <a:pt x="0" y="0"/>
                    </a:lnTo>
                    <a:lnTo>
                      <a:pt x="378" y="5"/>
                    </a:lnTo>
                    <a:lnTo>
                      <a:pt x="1672" y="5"/>
                    </a:lnTo>
                    <a:lnTo>
                      <a:pt x="1998" y="0"/>
                    </a:lnTo>
                    <a:close/>
                  </a:path>
                </a:pathLst>
              </a:custGeom>
              <a:solidFill>
                <a:srgbClr val="F5F2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8" name="Freeform 40"/>
              <p:cNvSpPr>
                <a:spLocks/>
              </p:cNvSpPr>
              <p:nvPr/>
            </p:nvSpPr>
            <p:spPr bwMode="auto">
              <a:xfrm>
                <a:off x="1957" y="526"/>
                <a:ext cx="1998" cy="5"/>
              </a:xfrm>
              <a:custGeom>
                <a:avLst/>
                <a:gdLst>
                  <a:gd name="T0" fmla="*/ 1998 w 1998"/>
                  <a:gd name="T1" fmla="*/ 0 h 5"/>
                  <a:gd name="T2" fmla="*/ 0 w 1998"/>
                  <a:gd name="T3" fmla="*/ 0 h 5"/>
                  <a:gd name="T4" fmla="*/ 378 w 1998"/>
                  <a:gd name="T5" fmla="*/ 5 h 5"/>
                  <a:gd name="T6" fmla="*/ 1672 w 1998"/>
                  <a:gd name="T7" fmla="*/ 5 h 5"/>
                  <a:gd name="T8" fmla="*/ 1998 w 1998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98" h="5">
                    <a:moveTo>
                      <a:pt x="1998" y="0"/>
                    </a:moveTo>
                    <a:lnTo>
                      <a:pt x="0" y="0"/>
                    </a:lnTo>
                    <a:lnTo>
                      <a:pt x="378" y="5"/>
                    </a:lnTo>
                    <a:lnTo>
                      <a:pt x="1672" y="5"/>
                    </a:lnTo>
                    <a:lnTo>
                      <a:pt x="199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9" name="Freeform 41"/>
              <p:cNvSpPr>
                <a:spLocks/>
              </p:cNvSpPr>
              <p:nvPr/>
            </p:nvSpPr>
            <p:spPr bwMode="auto">
              <a:xfrm>
                <a:off x="2335" y="531"/>
                <a:ext cx="1294" cy="0"/>
              </a:xfrm>
              <a:custGeom>
                <a:avLst/>
                <a:gdLst>
                  <a:gd name="T0" fmla="*/ 1294 w 1294"/>
                  <a:gd name="T1" fmla="*/ 0 w 1294"/>
                  <a:gd name="T2" fmla="*/ 78 w 1294"/>
                  <a:gd name="T3" fmla="*/ 1259 w 1294"/>
                  <a:gd name="T4" fmla="*/ 1294 w 129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294">
                    <a:moveTo>
                      <a:pt x="1294" y="0"/>
                    </a:moveTo>
                    <a:lnTo>
                      <a:pt x="0" y="0"/>
                    </a:lnTo>
                    <a:lnTo>
                      <a:pt x="78" y="0"/>
                    </a:lnTo>
                    <a:lnTo>
                      <a:pt x="1259" y="0"/>
                    </a:lnTo>
                    <a:lnTo>
                      <a:pt x="1294" y="0"/>
                    </a:lnTo>
                    <a:close/>
                  </a:path>
                </a:pathLst>
              </a:custGeom>
              <a:solidFill>
                <a:srgbClr val="1633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0" name="Freeform 42"/>
              <p:cNvSpPr>
                <a:spLocks/>
              </p:cNvSpPr>
              <p:nvPr/>
            </p:nvSpPr>
            <p:spPr bwMode="auto">
              <a:xfrm>
                <a:off x="2335" y="531"/>
                <a:ext cx="1294" cy="0"/>
              </a:xfrm>
              <a:custGeom>
                <a:avLst/>
                <a:gdLst>
                  <a:gd name="T0" fmla="*/ 1294 w 1294"/>
                  <a:gd name="T1" fmla="*/ 0 w 1294"/>
                  <a:gd name="T2" fmla="*/ 78 w 1294"/>
                  <a:gd name="T3" fmla="*/ 1259 w 1294"/>
                  <a:gd name="T4" fmla="*/ 1294 w 129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294">
                    <a:moveTo>
                      <a:pt x="1294" y="0"/>
                    </a:moveTo>
                    <a:lnTo>
                      <a:pt x="0" y="0"/>
                    </a:lnTo>
                    <a:lnTo>
                      <a:pt x="78" y="0"/>
                    </a:lnTo>
                    <a:lnTo>
                      <a:pt x="1259" y="0"/>
                    </a:lnTo>
                    <a:lnTo>
                      <a:pt x="129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1" name="Freeform 43"/>
              <p:cNvSpPr>
                <a:spLocks/>
              </p:cNvSpPr>
              <p:nvPr/>
            </p:nvSpPr>
            <p:spPr bwMode="auto">
              <a:xfrm>
                <a:off x="3079" y="2624"/>
                <a:ext cx="957" cy="7"/>
              </a:xfrm>
              <a:custGeom>
                <a:avLst/>
                <a:gdLst>
                  <a:gd name="T0" fmla="*/ 0 w 957"/>
                  <a:gd name="T1" fmla="*/ 0 h 7"/>
                  <a:gd name="T2" fmla="*/ 529 w 957"/>
                  <a:gd name="T3" fmla="*/ 7 h 7"/>
                  <a:gd name="T4" fmla="*/ 957 w 957"/>
                  <a:gd name="T5" fmla="*/ 2 h 7"/>
                  <a:gd name="T6" fmla="*/ 664 w 957"/>
                  <a:gd name="T7" fmla="*/ 2 h 7"/>
                  <a:gd name="T8" fmla="*/ 0 w 957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57" h="7">
                    <a:moveTo>
                      <a:pt x="0" y="0"/>
                    </a:moveTo>
                    <a:lnTo>
                      <a:pt x="529" y="7"/>
                    </a:lnTo>
                    <a:lnTo>
                      <a:pt x="957" y="2"/>
                    </a:lnTo>
                    <a:lnTo>
                      <a:pt x="664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633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2" name="Freeform 44"/>
              <p:cNvSpPr>
                <a:spLocks/>
              </p:cNvSpPr>
              <p:nvPr/>
            </p:nvSpPr>
            <p:spPr bwMode="auto">
              <a:xfrm>
                <a:off x="3079" y="2624"/>
                <a:ext cx="957" cy="7"/>
              </a:xfrm>
              <a:custGeom>
                <a:avLst/>
                <a:gdLst>
                  <a:gd name="T0" fmla="*/ 0 w 957"/>
                  <a:gd name="T1" fmla="*/ 0 h 7"/>
                  <a:gd name="T2" fmla="*/ 529 w 957"/>
                  <a:gd name="T3" fmla="*/ 7 h 7"/>
                  <a:gd name="T4" fmla="*/ 957 w 957"/>
                  <a:gd name="T5" fmla="*/ 2 h 7"/>
                  <a:gd name="T6" fmla="*/ 664 w 957"/>
                  <a:gd name="T7" fmla="*/ 2 h 7"/>
                  <a:gd name="T8" fmla="*/ 0 w 957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57" h="7">
                    <a:moveTo>
                      <a:pt x="0" y="0"/>
                    </a:moveTo>
                    <a:lnTo>
                      <a:pt x="529" y="7"/>
                    </a:lnTo>
                    <a:lnTo>
                      <a:pt x="957" y="2"/>
                    </a:lnTo>
                    <a:lnTo>
                      <a:pt x="664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3" name="Freeform 45"/>
              <p:cNvSpPr>
                <a:spLocks/>
              </p:cNvSpPr>
              <p:nvPr/>
            </p:nvSpPr>
            <p:spPr bwMode="auto">
              <a:xfrm>
                <a:off x="3079" y="2624"/>
                <a:ext cx="664" cy="2"/>
              </a:xfrm>
              <a:custGeom>
                <a:avLst/>
                <a:gdLst>
                  <a:gd name="T0" fmla="*/ 0 w 664"/>
                  <a:gd name="T1" fmla="*/ 0 h 2"/>
                  <a:gd name="T2" fmla="*/ 0 w 664"/>
                  <a:gd name="T3" fmla="*/ 0 h 2"/>
                  <a:gd name="T4" fmla="*/ 664 w 664"/>
                  <a:gd name="T5" fmla="*/ 2 h 2"/>
                  <a:gd name="T6" fmla="*/ 0 w 66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4" h="2">
                    <a:moveTo>
                      <a:pt x="0" y="0"/>
                    </a:moveTo>
                    <a:lnTo>
                      <a:pt x="0" y="0"/>
                    </a:lnTo>
                    <a:lnTo>
                      <a:pt x="664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D45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4" name="Freeform 46"/>
              <p:cNvSpPr>
                <a:spLocks/>
              </p:cNvSpPr>
              <p:nvPr/>
            </p:nvSpPr>
            <p:spPr bwMode="auto">
              <a:xfrm>
                <a:off x="3079" y="2624"/>
                <a:ext cx="664" cy="2"/>
              </a:xfrm>
              <a:custGeom>
                <a:avLst/>
                <a:gdLst>
                  <a:gd name="T0" fmla="*/ 0 w 664"/>
                  <a:gd name="T1" fmla="*/ 0 h 2"/>
                  <a:gd name="T2" fmla="*/ 0 w 664"/>
                  <a:gd name="T3" fmla="*/ 0 h 2"/>
                  <a:gd name="T4" fmla="*/ 664 w 664"/>
                  <a:gd name="T5" fmla="*/ 2 h 2"/>
                  <a:gd name="T6" fmla="*/ 0 w 66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4" h="2">
                    <a:moveTo>
                      <a:pt x="0" y="0"/>
                    </a:moveTo>
                    <a:lnTo>
                      <a:pt x="0" y="0"/>
                    </a:lnTo>
                    <a:lnTo>
                      <a:pt x="664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5" name="Freeform 47"/>
              <p:cNvSpPr>
                <a:spLocks/>
              </p:cNvSpPr>
              <p:nvPr/>
            </p:nvSpPr>
            <p:spPr bwMode="auto">
              <a:xfrm>
                <a:off x="218" y="2614"/>
                <a:ext cx="2788" cy="22"/>
              </a:xfrm>
              <a:custGeom>
                <a:avLst/>
                <a:gdLst>
                  <a:gd name="T0" fmla="*/ 740 w 2788"/>
                  <a:gd name="T1" fmla="*/ 0 h 22"/>
                  <a:gd name="T2" fmla="*/ 0 w 2788"/>
                  <a:gd name="T3" fmla="*/ 3 h 22"/>
                  <a:gd name="T4" fmla="*/ 0 w 2788"/>
                  <a:gd name="T5" fmla="*/ 5 h 22"/>
                  <a:gd name="T6" fmla="*/ 2119 w 2788"/>
                  <a:gd name="T7" fmla="*/ 22 h 22"/>
                  <a:gd name="T8" fmla="*/ 2533 w 2788"/>
                  <a:gd name="T9" fmla="*/ 15 h 22"/>
                  <a:gd name="T10" fmla="*/ 2788 w 2788"/>
                  <a:gd name="T11" fmla="*/ 10 h 22"/>
                  <a:gd name="T12" fmla="*/ 2027 w 2788"/>
                  <a:gd name="T13" fmla="*/ 5 h 22"/>
                  <a:gd name="T14" fmla="*/ 740 w 2788"/>
                  <a:gd name="T15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88" h="22">
                    <a:moveTo>
                      <a:pt x="740" y="0"/>
                    </a:moveTo>
                    <a:lnTo>
                      <a:pt x="0" y="3"/>
                    </a:lnTo>
                    <a:lnTo>
                      <a:pt x="0" y="5"/>
                    </a:lnTo>
                    <a:lnTo>
                      <a:pt x="2119" y="22"/>
                    </a:lnTo>
                    <a:lnTo>
                      <a:pt x="2533" y="15"/>
                    </a:lnTo>
                    <a:lnTo>
                      <a:pt x="2788" y="10"/>
                    </a:lnTo>
                    <a:lnTo>
                      <a:pt x="2027" y="5"/>
                    </a:lnTo>
                    <a:lnTo>
                      <a:pt x="740" y="0"/>
                    </a:lnTo>
                    <a:close/>
                  </a:path>
                </a:pathLst>
              </a:custGeom>
              <a:solidFill>
                <a:srgbClr val="1633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6" name="Freeform 48"/>
              <p:cNvSpPr>
                <a:spLocks/>
              </p:cNvSpPr>
              <p:nvPr/>
            </p:nvSpPr>
            <p:spPr bwMode="auto">
              <a:xfrm>
                <a:off x="218" y="2614"/>
                <a:ext cx="2788" cy="22"/>
              </a:xfrm>
              <a:custGeom>
                <a:avLst/>
                <a:gdLst>
                  <a:gd name="T0" fmla="*/ 740 w 2788"/>
                  <a:gd name="T1" fmla="*/ 0 h 22"/>
                  <a:gd name="T2" fmla="*/ 0 w 2788"/>
                  <a:gd name="T3" fmla="*/ 3 h 22"/>
                  <a:gd name="T4" fmla="*/ 0 w 2788"/>
                  <a:gd name="T5" fmla="*/ 5 h 22"/>
                  <a:gd name="T6" fmla="*/ 2119 w 2788"/>
                  <a:gd name="T7" fmla="*/ 22 h 22"/>
                  <a:gd name="T8" fmla="*/ 2533 w 2788"/>
                  <a:gd name="T9" fmla="*/ 15 h 22"/>
                  <a:gd name="T10" fmla="*/ 2788 w 2788"/>
                  <a:gd name="T11" fmla="*/ 10 h 22"/>
                  <a:gd name="T12" fmla="*/ 2027 w 2788"/>
                  <a:gd name="T13" fmla="*/ 5 h 22"/>
                  <a:gd name="T14" fmla="*/ 740 w 2788"/>
                  <a:gd name="T15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88" h="22">
                    <a:moveTo>
                      <a:pt x="740" y="0"/>
                    </a:moveTo>
                    <a:lnTo>
                      <a:pt x="0" y="3"/>
                    </a:lnTo>
                    <a:lnTo>
                      <a:pt x="0" y="5"/>
                    </a:lnTo>
                    <a:lnTo>
                      <a:pt x="2119" y="22"/>
                    </a:lnTo>
                    <a:lnTo>
                      <a:pt x="2533" y="15"/>
                    </a:lnTo>
                    <a:lnTo>
                      <a:pt x="2788" y="10"/>
                    </a:lnTo>
                    <a:lnTo>
                      <a:pt x="2027" y="5"/>
                    </a:lnTo>
                    <a:lnTo>
                      <a:pt x="74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7" name="Freeform 49"/>
              <p:cNvSpPr>
                <a:spLocks/>
              </p:cNvSpPr>
              <p:nvPr/>
            </p:nvSpPr>
            <p:spPr bwMode="auto">
              <a:xfrm>
                <a:off x="2245" y="2619"/>
                <a:ext cx="761" cy="5"/>
              </a:xfrm>
              <a:custGeom>
                <a:avLst/>
                <a:gdLst>
                  <a:gd name="T0" fmla="*/ 0 w 761"/>
                  <a:gd name="T1" fmla="*/ 0 h 5"/>
                  <a:gd name="T2" fmla="*/ 761 w 761"/>
                  <a:gd name="T3" fmla="*/ 5 h 5"/>
                  <a:gd name="T4" fmla="*/ 761 w 761"/>
                  <a:gd name="T5" fmla="*/ 5 h 5"/>
                  <a:gd name="T6" fmla="*/ 0 w 761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61" h="5">
                    <a:moveTo>
                      <a:pt x="0" y="0"/>
                    </a:moveTo>
                    <a:lnTo>
                      <a:pt x="761" y="5"/>
                    </a:lnTo>
                    <a:lnTo>
                      <a:pt x="761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D45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8" name="Freeform 50"/>
              <p:cNvSpPr>
                <a:spLocks/>
              </p:cNvSpPr>
              <p:nvPr/>
            </p:nvSpPr>
            <p:spPr bwMode="auto">
              <a:xfrm>
                <a:off x="2245" y="2619"/>
                <a:ext cx="761" cy="5"/>
              </a:xfrm>
              <a:custGeom>
                <a:avLst/>
                <a:gdLst>
                  <a:gd name="T0" fmla="*/ 0 w 761"/>
                  <a:gd name="T1" fmla="*/ 0 h 5"/>
                  <a:gd name="T2" fmla="*/ 761 w 761"/>
                  <a:gd name="T3" fmla="*/ 5 h 5"/>
                  <a:gd name="T4" fmla="*/ 761 w 761"/>
                  <a:gd name="T5" fmla="*/ 5 h 5"/>
                  <a:gd name="T6" fmla="*/ 0 w 761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61" h="5">
                    <a:moveTo>
                      <a:pt x="0" y="0"/>
                    </a:moveTo>
                    <a:lnTo>
                      <a:pt x="761" y="5"/>
                    </a:lnTo>
                    <a:lnTo>
                      <a:pt x="761" y="5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9" name="Freeform 51"/>
              <p:cNvSpPr>
                <a:spLocks/>
              </p:cNvSpPr>
              <p:nvPr/>
            </p:nvSpPr>
            <p:spPr bwMode="auto">
              <a:xfrm>
                <a:off x="2337" y="2629"/>
                <a:ext cx="414" cy="7"/>
              </a:xfrm>
              <a:custGeom>
                <a:avLst/>
                <a:gdLst>
                  <a:gd name="T0" fmla="*/ 414 w 414"/>
                  <a:gd name="T1" fmla="*/ 0 h 7"/>
                  <a:gd name="T2" fmla="*/ 0 w 414"/>
                  <a:gd name="T3" fmla="*/ 7 h 7"/>
                  <a:gd name="T4" fmla="*/ 0 w 414"/>
                  <a:gd name="T5" fmla="*/ 7 h 7"/>
                  <a:gd name="T6" fmla="*/ 414 w 414"/>
                  <a:gd name="T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4" h="7">
                    <a:moveTo>
                      <a:pt x="414" y="0"/>
                    </a:moveTo>
                    <a:lnTo>
                      <a:pt x="0" y="7"/>
                    </a:lnTo>
                    <a:lnTo>
                      <a:pt x="0" y="7"/>
                    </a:lnTo>
                    <a:lnTo>
                      <a:pt x="414" y="0"/>
                    </a:lnTo>
                    <a:close/>
                  </a:path>
                </a:pathLst>
              </a:custGeom>
              <a:solidFill>
                <a:srgbClr val="4D45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0" name="Freeform 52"/>
              <p:cNvSpPr>
                <a:spLocks/>
              </p:cNvSpPr>
              <p:nvPr/>
            </p:nvSpPr>
            <p:spPr bwMode="auto">
              <a:xfrm>
                <a:off x="2337" y="2629"/>
                <a:ext cx="414" cy="7"/>
              </a:xfrm>
              <a:custGeom>
                <a:avLst/>
                <a:gdLst>
                  <a:gd name="T0" fmla="*/ 414 w 414"/>
                  <a:gd name="T1" fmla="*/ 0 h 7"/>
                  <a:gd name="T2" fmla="*/ 0 w 414"/>
                  <a:gd name="T3" fmla="*/ 7 h 7"/>
                  <a:gd name="T4" fmla="*/ 0 w 414"/>
                  <a:gd name="T5" fmla="*/ 7 h 7"/>
                  <a:gd name="T6" fmla="*/ 414 w 414"/>
                  <a:gd name="T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4" h="7">
                    <a:moveTo>
                      <a:pt x="414" y="0"/>
                    </a:moveTo>
                    <a:lnTo>
                      <a:pt x="0" y="7"/>
                    </a:lnTo>
                    <a:lnTo>
                      <a:pt x="0" y="7"/>
                    </a:lnTo>
                    <a:lnTo>
                      <a:pt x="41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1" name="Freeform 53"/>
              <p:cNvSpPr>
                <a:spLocks/>
              </p:cNvSpPr>
              <p:nvPr/>
            </p:nvSpPr>
            <p:spPr bwMode="auto">
              <a:xfrm>
                <a:off x="218" y="2210"/>
                <a:ext cx="5386" cy="33"/>
              </a:xfrm>
              <a:custGeom>
                <a:avLst/>
                <a:gdLst>
                  <a:gd name="T0" fmla="*/ 0 w 5386"/>
                  <a:gd name="T1" fmla="*/ 0 h 33"/>
                  <a:gd name="T2" fmla="*/ 0 w 5386"/>
                  <a:gd name="T3" fmla="*/ 0 h 33"/>
                  <a:gd name="T4" fmla="*/ 5107 w 5386"/>
                  <a:gd name="T5" fmla="*/ 33 h 33"/>
                  <a:gd name="T6" fmla="*/ 5348 w 5386"/>
                  <a:gd name="T7" fmla="*/ 33 h 33"/>
                  <a:gd name="T8" fmla="*/ 5386 w 5386"/>
                  <a:gd name="T9" fmla="*/ 33 h 33"/>
                  <a:gd name="T10" fmla="*/ 3350 w 5386"/>
                  <a:gd name="T11" fmla="*/ 10 h 33"/>
                  <a:gd name="T12" fmla="*/ 2814 w 5386"/>
                  <a:gd name="T13" fmla="*/ 15 h 33"/>
                  <a:gd name="T14" fmla="*/ 971 w 5386"/>
                  <a:gd name="T15" fmla="*/ 0 h 33"/>
                  <a:gd name="T16" fmla="*/ 0 w 5386"/>
                  <a:gd name="T17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386" h="33">
                    <a:moveTo>
                      <a:pt x="0" y="0"/>
                    </a:moveTo>
                    <a:lnTo>
                      <a:pt x="0" y="0"/>
                    </a:lnTo>
                    <a:lnTo>
                      <a:pt x="5107" y="33"/>
                    </a:lnTo>
                    <a:lnTo>
                      <a:pt x="5348" y="33"/>
                    </a:lnTo>
                    <a:lnTo>
                      <a:pt x="5386" y="33"/>
                    </a:lnTo>
                    <a:lnTo>
                      <a:pt x="3350" y="10"/>
                    </a:lnTo>
                    <a:lnTo>
                      <a:pt x="2814" y="15"/>
                    </a:lnTo>
                    <a:lnTo>
                      <a:pt x="97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633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2" name="Freeform 54"/>
              <p:cNvSpPr>
                <a:spLocks/>
              </p:cNvSpPr>
              <p:nvPr/>
            </p:nvSpPr>
            <p:spPr bwMode="auto">
              <a:xfrm>
                <a:off x="218" y="2210"/>
                <a:ext cx="5386" cy="33"/>
              </a:xfrm>
              <a:custGeom>
                <a:avLst/>
                <a:gdLst>
                  <a:gd name="T0" fmla="*/ 0 w 5386"/>
                  <a:gd name="T1" fmla="*/ 0 h 33"/>
                  <a:gd name="T2" fmla="*/ 0 w 5386"/>
                  <a:gd name="T3" fmla="*/ 0 h 33"/>
                  <a:gd name="T4" fmla="*/ 5107 w 5386"/>
                  <a:gd name="T5" fmla="*/ 33 h 33"/>
                  <a:gd name="T6" fmla="*/ 5348 w 5386"/>
                  <a:gd name="T7" fmla="*/ 33 h 33"/>
                  <a:gd name="T8" fmla="*/ 5386 w 5386"/>
                  <a:gd name="T9" fmla="*/ 33 h 33"/>
                  <a:gd name="T10" fmla="*/ 3350 w 5386"/>
                  <a:gd name="T11" fmla="*/ 10 h 33"/>
                  <a:gd name="T12" fmla="*/ 2814 w 5386"/>
                  <a:gd name="T13" fmla="*/ 15 h 33"/>
                  <a:gd name="T14" fmla="*/ 971 w 5386"/>
                  <a:gd name="T15" fmla="*/ 0 h 33"/>
                  <a:gd name="T16" fmla="*/ 0 w 5386"/>
                  <a:gd name="T17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386" h="33">
                    <a:moveTo>
                      <a:pt x="0" y="0"/>
                    </a:moveTo>
                    <a:lnTo>
                      <a:pt x="0" y="0"/>
                    </a:lnTo>
                    <a:lnTo>
                      <a:pt x="5107" y="33"/>
                    </a:lnTo>
                    <a:lnTo>
                      <a:pt x="5348" y="33"/>
                    </a:lnTo>
                    <a:lnTo>
                      <a:pt x="5386" y="33"/>
                    </a:lnTo>
                    <a:lnTo>
                      <a:pt x="3350" y="10"/>
                    </a:lnTo>
                    <a:lnTo>
                      <a:pt x="2814" y="15"/>
                    </a:lnTo>
                    <a:lnTo>
                      <a:pt x="971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3" name="Freeform 55"/>
              <p:cNvSpPr>
                <a:spLocks/>
              </p:cNvSpPr>
              <p:nvPr/>
            </p:nvSpPr>
            <p:spPr bwMode="auto">
              <a:xfrm>
                <a:off x="3032" y="2220"/>
                <a:ext cx="536" cy="5"/>
              </a:xfrm>
              <a:custGeom>
                <a:avLst/>
                <a:gdLst>
                  <a:gd name="T0" fmla="*/ 536 w 536"/>
                  <a:gd name="T1" fmla="*/ 0 h 5"/>
                  <a:gd name="T2" fmla="*/ 0 w 536"/>
                  <a:gd name="T3" fmla="*/ 5 h 5"/>
                  <a:gd name="T4" fmla="*/ 536 w 536"/>
                  <a:gd name="T5" fmla="*/ 0 h 5"/>
                  <a:gd name="T6" fmla="*/ 536 w 536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36" h="5">
                    <a:moveTo>
                      <a:pt x="536" y="0"/>
                    </a:moveTo>
                    <a:lnTo>
                      <a:pt x="0" y="5"/>
                    </a:lnTo>
                    <a:lnTo>
                      <a:pt x="536" y="0"/>
                    </a:lnTo>
                    <a:lnTo>
                      <a:pt x="536" y="0"/>
                    </a:lnTo>
                    <a:close/>
                  </a:path>
                </a:pathLst>
              </a:custGeom>
              <a:solidFill>
                <a:srgbClr val="4D45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4" name="Freeform 56"/>
              <p:cNvSpPr>
                <a:spLocks/>
              </p:cNvSpPr>
              <p:nvPr/>
            </p:nvSpPr>
            <p:spPr bwMode="auto">
              <a:xfrm>
                <a:off x="3032" y="2220"/>
                <a:ext cx="536" cy="5"/>
              </a:xfrm>
              <a:custGeom>
                <a:avLst/>
                <a:gdLst>
                  <a:gd name="T0" fmla="*/ 536 w 536"/>
                  <a:gd name="T1" fmla="*/ 0 h 5"/>
                  <a:gd name="T2" fmla="*/ 0 w 536"/>
                  <a:gd name="T3" fmla="*/ 5 h 5"/>
                  <a:gd name="T4" fmla="*/ 536 w 536"/>
                  <a:gd name="T5" fmla="*/ 0 h 5"/>
                  <a:gd name="T6" fmla="*/ 536 w 536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36" h="5">
                    <a:moveTo>
                      <a:pt x="536" y="0"/>
                    </a:moveTo>
                    <a:lnTo>
                      <a:pt x="0" y="5"/>
                    </a:lnTo>
                    <a:lnTo>
                      <a:pt x="536" y="0"/>
                    </a:lnTo>
                    <a:lnTo>
                      <a:pt x="53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5" name="Freeform 57"/>
              <p:cNvSpPr>
                <a:spLocks/>
              </p:cNvSpPr>
              <p:nvPr/>
            </p:nvSpPr>
            <p:spPr bwMode="auto">
              <a:xfrm>
                <a:off x="5566" y="2243"/>
                <a:ext cx="38" cy="0"/>
              </a:xfrm>
              <a:custGeom>
                <a:avLst/>
                <a:gdLst>
                  <a:gd name="T0" fmla="*/ 38 w 38"/>
                  <a:gd name="T1" fmla="*/ 0 w 38"/>
                  <a:gd name="T2" fmla="*/ 38 w 3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8">
                    <a:moveTo>
                      <a:pt x="38" y="0"/>
                    </a:moveTo>
                    <a:lnTo>
                      <a:pt x="0" y="0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4D45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6" name="Freeform 58"/>
              <p:cNvSpPr>
                <a:spLocks/>
              </p:cNvSpPr>
              <p:nvPr/>
            </p:nvSpPr>
            <p:spPr bwMode="auto">
              <a:xfrm>
                <a:off x="5566" y="2243"/>
                <a:ext cx="38" cy="0"/>
              </a:xfrm>
              <a:custGeom>
                <a:avLst/>
                <a:gdLst>
                  <a:gd name="T0" fmla="*/ 38 w 38"/>
                  <a:gd name="T1" fmla="*/ 0 w 38"/>
                  <a:gd name="T2" fmla="*/ 38 w 3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8">
                    <a:moveTo>
                      <a:pt x="38" y="0"/>
                    </a:moveTo>
                    <a:lnTo>
                      <a:pt x="0" y="0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7" name="Freeform 59"/>
              <p:cNvSpPr>
                <a:spLocks/>
              </p:cNvSpPr>
              <p:nvPr/>
            </p:nvSpPr>
            <p:spPr bwMode="auto">
              <a:xfrm>
                <a:off x="218" y="1377"/>
                <a:ext cx="1295" cy="9"/>
              </a:xfrm>
              <a:custGeom>
                <a:avLst/>
                <a:gdLst>
                  <a:gd name="T0" fmla="*/ 0 w 1295"/>
                  <a:gd name="T1" fmla="*/ 0 h 9"/>
                  <a:gd name="T2" fmla="*/ 0 w 1295"/>
                  <a:gd name="T3" fmla="*/ 4 h 9"/>
                  <a:gd name="T4" fmla="*/ 312 w 1295"/>
                  <a:gd name="T5" fmla="*/ 9 h 9"/>
                  <a:gd name="T6" fmla="*/ 1092 w 1295"/>
                  <a:gd name="T7" fmla="*/ 4 h 9"/>
                  <a:gd name="T8" fmla="*/ 1295 w 1295"/>
                  <a:gd name="T9" fmla="*/ 2 h 9"/>
                  <a:gd name="T10" fmla="*/ 0 w 1295"/>
                  <a:gd name="T11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95" h="9">
                    <a:moveTo>
                      <a:pt x="0" y="0"/>
                    </a:moveTo>
                    <a:lnTo>
                      <a:pt x="0" y="4"/>
                    </a:lnTo>
                    <a:lnTo>
                      <a:pt x="312" y="9"/>
                    </a:lnTo>
                    <a:lnTo>
                      <a:pt x="1092" y="4"/>
                    </a:lnTo>
                    <a:lnTo>
                      <a:pt x="1295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633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8" name="Freeform 60"/>
              <p:cNvSpPr>
                <a:spLocks/>
              </p:cNvSpPr>
              <p:nvPr/>
            </p:nvSpPr>
            <p:spPr bwMode="auto">
              <a:xfrm>
                <a:off x="218" y="1377"/>
                <a:ext cx="1295" cy="9"/>
              </a:xfrm>
              <a:custGeom>
                <a:avLst/>
                <a:gdLst>
                  <a:gd name="T0" fmla="*/ 0 w 1295"/>
                  <a:gd name="T1" fmla="*/ 0 h 9"/>
                  <a:gd name="T2" fmla="*/ 0 w 1295"/>
                  <a:gd name="T3" fmla="*/ 4 h 9"/>
                  <a:gd name="T4" fmla="*/ 312 w 1295"/>
                  <a:gd name="T5" fmla="*/ 9 h 9"/>
                  <a:gd name="T6" fmla="*/ 1092 w 1295"/>
                  <a:gd name="T7" fmla="*/ 4 h 9"/>
                  <a:gd name="T8" fmla="*/ 1295 w 1295"/>
                  <a:gd name="T9" fmla="*/ 2 h 9"/>
                  <a:gd name="T10" fmla="*/ 0 w 1295"/>
                  <a:gd name="T11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95" h="9">
                    <a:moveTo>
                      <a:pt x="0" y="0"/>
                    </a:moveTo>
                    <a:lnTo>
                      <a:pt x="0" y="4"/>
                    </a:lnTo>
                    <a:lnTo>
                      <a:pt x="312" y="9"/>
                    </a:lnTo>
                    <a:lnTo>
                      <a:pt x="1092" y="4"/>
                    </a:lnTo>
                    <a:lnTo>
                      <a:pt x="1295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9" name="Freeform 61"/>
              <p:cNvSpPr>
                <a:spLocks/>
              </p:cNvSpPr>
              <p:nvPr/>
            </p:nvSpPr>
            <p:spPr bwMode="auto">
              <a:xfrm>
                <a:off x="530" y="1381"/>
                <a:ext cx="780" cy="5"/>
              </a:xfrm>
              <a:custGeom>
                <a:avLst/>
                <a:gdLst>
                  <a:gd name="T0" fmla="*/ 780 w 780"/>
                  <a:gd name="T1" fmla="*/ 0 h 5"/>
                  <a:gd name="T2" fmla="*/ 0 w 780"/>
                  <a:gd name="T3" fmla="*/ 5 h 5"/>
                  <a:gd name="T4" fmla="*/ 0 w 780"/>
                  <a:gd name="T5" fmla="*/ 5 h 5"/>
                  <a:gd name="T6" fmla="*/ 780 w 780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0" h="5">
                    <a:moveTo>
                      <a:pt x="780" y="0"/>
                    </a:moveTo>
                    <a:lnTo>
                      <a:pt x="0" y="5"/>
                    </a:lnTo>
                    <a:lnTo>
                      <a:pt x="0" y="5"/>
                    </a:lnTo>
                    <a:lnTo>
                      <a:pt x="780" y="0"/>
                    </a:lnTo>
                    <a:close/>
                  </a:path>
                </a:pathLst>
              </a:custGeom>
              <a:solidFill>
                <a:srgbClr val="4D45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0" name="Freeform 62"/>
              <p:cNvSpPr>
                <a:spLocks/>
              </p:cNvSpPr>
              <p:nvPr/>
            </p:nvSpPr>
            <p:spPr bwMode="auto">
              <a:xfrm>
                <a:off x="530" y="1381"/>
                <a:ext cx="780" cy="5"/>
              </a:xfrm>
              <a:custGeom>
                <a:avLst/>
                <a:gdLst>
                  <a:gd name="T0" fmla="*/ 780 w 780"/>
                  <a:gd name="T1" fmla="*/ 0 h 5"/>
                  <a:gd name="T2" fmla="*/ 0 w 780"/>
                  <a:gd name="T3" fmla="*/ 5 h 5"/>
                  <a:gd name="T4" fmla="*/ 0 w 780"/>
                  <a:gd name="T5" fmla="*/ 5 h 5"/>
                  <a:gd name="T6" fmla="*/ 780 w 780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0" h="5">
                    <a:moveTo>
                      <a:pt x="780" y="0"/>
                    </a:moveTo>
                    <a:lnTo>
                      <a:pt x="0" y="5"/>
                    </a:lnTo>
                    <a:lnTo>
                      <a:pt x="0" y="5"/>
                    </a:lnTo>
                    <a:lnTo>
                      <a:pt x="78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1" name="Freeform 63"/>
              <p:cNvSpPr>
                <a:spLocks/>
              </p:cNvSpPr>
              <p:nvPr/>
            </p:nvSpPr>
            <p:spPr bwMode="auto">
              <a:xfrm>
                <a:off x="218" y="989"/>
                <a:ext cx="5599" cy="24"/>
              </a:xfrm>
              <a:custGeom>
                <a:avLst/>
                <a:gdLst>
                  <a:gd name="T0" fmla="*/ 5599 w 5599"/>
                  <a:gd name="T1" fmla="*/ 0 h 24"/>
                  <a:gd name="T2" fmla="*/ 2769 w 5599"/>
                  <a:gd name="T3" fmla="*/ 2 h 24"/>
                  <a:gd name="T4" fmla="*/ 0 w 5599"/>
                  <a:gd name="T5" fmla="*/ 24 h 24"/>
                  <a:gd name="T6" fmla="*/ 0 w 5599"/>
                  <a:gd name="T7" fmla="*/ 24 h 24"/>
                  <a:gd name="T8" fmla="*/ 5599 w 5599"/>
                  <a:gd name="T9" fmla="*/ 0 h 24"/>
                  <a:gd name="T10" fmla="*/ 5599 w 5599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99" h="24">
                    <a:moveTo>
                      <a:pt x="5599" y="0"/>
                    </a:moveTo>
                    <a:lnTo>
                      <a:pt x="2769" y="2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5599" y="0"/>
                    </a:lnTo>
                    <a:lnTo>
                      <a:pt x="5599" y="0"/>
                    </a:lnTo>
                    <a:close/>
                  </a:path>
                </a:pathLst>
              </a:custGeom>
              <a:solidFill>
                <a:srgbClr val="4D45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2" name="Freeform 64"/>
              <p:cNvSpPr>
                <a:spLocks/>
              </p:cNvSpPr>
              <p:nvPr/>
            </p:nvSpPr>
            <p:spPr bwMode="auto">
              <a:xfrm>
                <a:off x="218" y="989"/>
                <a:ext cx="5599" cy="24"/>
              </a:xfrm>
              <a:custGeom>
                <a:avLst/>
                <a:gdLst>
                  <a:gd name="T0" fmla="*/ 5599 w 5599"/>
                  <a:gd name="T1" fmla="*/ 0 h 24"/>
                  <a:gd name="T2" fmla="*/ 2769 w 5599"/>
                  <a:gd name="T3" fmla="*/ 2 h 24"/>
                  <a:gd name="T4" fmla="*/ 0 w 5599"/>
                  <a:gd name="T5" fmla="*/ 24 h 24"/>
                  <a:gd name="T6" fmla="*/ 0 w 5599"/>
                  <a:gd name="T7" fmla="*/ 24 h 24"/>
                  <a:gd name="T8" fmla="*/ 5599 w 5599"/>
                  <a:gd name="T9" fmla="*/ 0 h 24"/>
                  <a:gd name="T10" fmla="*/ 5599 w 5599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99" h="24">
                    <a:moveTo>
                      <a:pt x="5599" y="0"/>
                    </a:moveTo>
                    <a:lnTo>
                      <a:pt x="2769" y="2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5599" y="0"/>
                    </a:lnTo>
                    <a:lnTo>
                      <a:pt x="559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3" name="Freeform 65"/>
              <p:cNvSpPr>
                <a:spLocks/>
              </p:cNvSpPr>
              <p:nvPr/>
            </p:nvSpPr>
            <p:spPr bwMode="auto">
              <a:xfrm>
                <a:off x="218" y="1263"/>
                <a:ext cx="5599" cy="31"/>
              </a:xfrm>
              <a:custGeom>
                <a:avLst/>
                <a:gdLst>
                  <a:gd name="T0" fmla="*/ 0 w 5599"/>
                  <a:gd name="T1" fmla="*/ 0 h 31"/>
                  <a:gd name="T2" fmla="*/ 0 w 5599"/>
                  <a:gd name="T3" fmla="*/ 0 h 31"/>
                  <a:gd name="T4" fmla="*/ 2769 w 5599"/>
                  <a:gd name="T5" fmla="*/ 31 h 31"/>
                  <a:gd name="T6" fmla="*/ 5599 w 5599"/>
                  <a:gd name="T7" fmla="*/ 14 h 31"/>
                  <a:gd name="T8" fmla="*/ 5599 w 5599"/>
                  <a:gd name="T9" fmla="*/ 12 h 31"/>
                  <a:gd name="T10" fmla="*/ 0 w 5599"/>
                  <a:gd name="T11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99" h="31">
                    <a:moveTo>
                      <a:pt x="0" y="0"/>
                    </a:moveTo>
                    <a:lnTo>
                      <a:pt x="0" y="0"/>
                    </a:lnTo>
                    <a:lnTo>
                      <a:pt x="2769" y="31"/>
                    </a:lnTo>
                    <a:lnTo>
                      <a:pt x="5599" y="14"/>
                    </a:lnTo>
                    <a:lnTo>
                      <a:pt x="5599" y="1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D45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4" name="Freeform 66"/>
              <p:cNvSpPr>
                <a:spLocks/>
              </p:cNvSpPr>
              <p:nvPr/>
            </p:nvSpPr>
            <p:spPr bwMode="auto">
              <a:xfrm>
                <a:off x="218" y="1263"/>
                <a:ext cx="5599" cy="31"/>
              </a:xfrm>
              <a:custGeom>
                <a:avLst/>
                <a:gdLst>
                  <a:gd name="T0" fmla="*/ 0 w 5599"/>
                  <a:gd name="T1" fmla="*/ 0 h 31"/>
                  <a:gd name="T2" fmla="*/ 0 w 5599"/>
                  <a:gd name="T3" fmla="*/ 0 h 31"/>
                  <a:gd name="T4" fmla="*/ 2769 w 5599"/>
                  <a:gd name="T5" fmla="*/ 31 h 31"/>
                  <a:gd name="T6" fmla="*/ 5599 w 5599"/>
                  <a:gd name="T7" fmla="*/ 14 h 31"/>
                  <a:gd name="T8" fmla="*/ 5599 w 5599"/>
                  <a:gd name="T9" fmla="*/ 12 h 31"/>
                  <a:gd name="T10" fmla="*/ 0 w 5599"/>
                  <a:gd name="T11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99" h="31">
                    <a:moveTo>
                      <a:pt x="0" y="0"/>
                    </a:moveTo>
                    <a:lnTo>
                      <a:pt x="0" y="0"/>
                    </a:lnTo>
                    <a:lnTo>
                      <a:pt x="2769" y="31"/>
                    </a:lnTo>
                    <a:lnTo>
                      <a:pt x="5599" y="14"/>
                    </a:lnTo>
                    <a:lnTo>
                      <a:pt x="5599" y="1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5" name="Freeform 67"/>
              <p:cNvSpPr>
                <a:spLocks/>
              </p:cNvSpPr>
              <p:nvPr/>
            </p:nvSpPr>
            <p:spPr bwMode="auto">
              <a:xfrm>
                <a:off x="218" y="1060"/>
                <a:ext cx="5599" cy="24"/>
              </a:xfrm>
              <a:custGeom>
                <a:avLst/>
                <a:gdLst>
                  <a:gd name="T0" fmla="*/ 5599 w 5599"/>
                  <a:gd name="T1" fmla="*/ 0 h 24"/>
                  <a:gd name="T2" fmla="*/ 0 w 5599"/>
                  <a:gd name="T3" fmla="*/ 24 h 24"/>
                  <a:gd name="T4" fmla="*/ 0 w 5599"/>
                  <a:gd name="T5" fmla="*/ 24 h 24"/>
                  <a:gd name="T6" fmla="*/ 2769 w 5599"/>
                  <a:gd name="T7" fmla="*/ 12 h 24"/>
                  <a:gd name="T8" fmla="*/ 5599 w 5599"/>
                  <a:gd name="T9" fmla="*/ 0 h 24"/>
                  <a:gd name="T10" fmla="*/ 5599 w 5599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99" h="24">
                    <a:moveTo>
                      <a:pt x="5599" y="0"/>
                    </a:moveTo>
                    <a:lnTo>
                      <a:pt x="0" y="24"/>
                    </a:lnTo>
                    <a:lnTo>
                      <a:pt x="0" y="24"/>
                    </a:lnTo>
                    <a:lnTo>
                      <a:pt x="2769" y="12"/>
                    </a:lnTo>
                    <a:lnTo>
                      <a:pt x="5599" y="0"/>
                    </a:lnTo>
                    <a:lnTo>
                      <a:pt x="5599" y="0"/>
                    </a:lnTo>
                    <a:close/>
                  </a:path>
                </a:pathLst>
              </a:custGeom>
              <a:solidFill>
                <a:srgbClr val="4D45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6" name="Freeform 68"/>
              <p:cNvSpPr>
                <a:spLocks/>
              </p:cNvSpPr>
              <p:nvPr/>
            </p:nvSpPr>
            <p:spPr bwMode="auto">
              <a:xfrm>
                <a:off x="218" y="1060"/>
                <a:ext cx="5599" cy="24"/>
              </a:xfrm>
              <a:custGeom>
                <a:avLst/>
                <a:gdLst>
                  <a:gd name="T0" fmla="*/ 5599 w 5599"/>
                  <a:gd name="T1" fmla="*/ 0 h 24"/>
                  <a:gd name="T2" fmla="*/ 0 w 5599"/>
                  <a:gd name="T3" fmla="*/ 24 h 24"/>
                  <a:gd name="T4" fmla="*/ 0 w 5599"/>
                  <a:gd name="T5" fmla="*/ 24 h 24"/>
                  <a:gd name="T6" fmla="*/ 2769 w 5599"/>
                  <a:gd name="T7" fmla="*/ 12 h 24"/>
                  <a:gd name="T8" fmla="*/ 5599 w 5599"/>
                  <a:gd name="T9" fmla="*/ 0 h 24"/>
                  <a:gd name="T10" fmla="*/ 5599 w 5599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99" h="24">
                    <a:moveTo>
                      <a:pt x="5599" y="0"/>
                    </a:moveTo>
                    <a:lnTo>
                      <a:pt x="0" y="24"/>
                    </a:lnTo>
                    <a:lnTo>
                      <a:pt x="0" y="24"/>
                    </a:lnTo>
                    <a:lnTo>
                      <a:pt x="2769" y="12"/>
                    </a:lnTo>
                    <a:lnTo>
                      <a:pt x="5599" y="0"/>
                    </a:lnTo>
                    <a:lnTo>
                      <a:pt x="559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7" name="Freeform 69"/>
              <p:cNvSpPr>
                <a:spLocks/>
              </p:cNvSpPr>
              <p:nvPr/>
            </p:nvSpPr>
            <p:spPr bwMode="auto">
              <a:xfrm>
                <a:off x="218" y="1133"/>
                <a:ext cx="5599" cy="33"/>
              </a:xfrm>
              <a:custGeom>
                <a:avLst/>
                <a:gdLst>
                  <a:gd name="T0" fmla="*/ 5599 w 5599"/>
                  <a:gd name="T1" fmla="*/ 0 h 33"/>
                  <a:gd name="T2" fmla="*/ 0 w 5599"/>
                  <a:gd name="T3" fmla="*/ 31 h 33"/>
                  <a:gd name="T4" fmla="*/ 0 w 5599"/>
                  <a:gd name="T5" fmla="*/ 33 h 33"/>
                  <a:gd name="T6" fmla="*/ 2769 w 5599"/>
                  <a:gd name="T7" fmla="*/ 33 h 33"/>
                  <a:gd name="T8" fmla="*/ 5599 w 5599"/>
                  <a:gd name="T9" fmla="*/ 0 h 33"/>
                  <a:gd name="T10" fmla="*/ 5599 w 5599"/>
                  <a:gd name="T11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99" h="33">
                    <a:moveTo>
                      <a:pt x="5599" y="0"/>
                    </a:moveTo>
                    <a:lnTo>
                      <a:pt x="0" y="31"/>
                    </a:lnTo>
                    <a:lnTo>
                      <a:pt x="0" y="33"/>
                    </a:lnTo>
                    <a:lnTo>
                      <a:pt x="2769" y="33"/>
                    </a:lnTo>
                    <a:lnTo>
                      <a:pt x="5599" y="0"/>
                    </a:lnTo>
                    <a:lnTo>
                      <a:pt x="5599" y="0"/>
                    </a:lnTo>
                    <a:close/>
                  </a:path>
                </a:pathLst>
              </a:custGeom>
              <a:solidFill>
                <a:srgbClr val="4D45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8" name="Freeform 70"/>
              <p:cNvSpPr>
                <a:spLocks/>
              </p:cNvSpPr>
              <p:nvPr/>
            </p:nvSpPr>
            <p:spPr bwMode="auto">
              <a:xfrm>
                <a:off x="218" y="1133"/>
                <a:ext cx="5599" cy="33"/>
              </a:xfrm>
              <a:custGeom>
                <a:avLst/>
                <a:gdLst>
                  <a:gd name="T0" fmla="*/ 5599 w 5599"/>
                  <a:gd name="T1" fmla="*/ 0 h 33"/>
                  <a:gd name="T2" fmla="*/ 0 w 5599"/>
                  <a:gd name="T3" fmla="*/ 31 h 33"/>
                  <a:gd name="T4" fmla="*/ 0 w 5599"/>
                  <a:gd name="T5" fmla="*/ 33 h 33"/>
                  <a:gd name="T6" fmla="*/ 2769 w 5599"/>
                  <a:gd name="T7" fmla="*/ 33 h 33"/>
                  <a:gd name="T8" fmla="*/ 5599 w 5599"/>
                  <a:gd name="T9" fmla="*/ 0 h 33"/>
                  <a:gd name="T10" fmla="*/ 5599 w 5599"/>
                  <a:gd name="T11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99" h="33">
                    <a:moveTo>
                      <a:pt x="5599" y="0"/>
                    </a:moveTo>
                    <a:lnTo>
                      <a:pt x="0" y="31"/>
                    </a:lnTo>
                    <a:lnTo>
                      <a:pt x="0" y="33"/>
                    </a:lnTo>
                    <a:lnTo>
                      <a:pt x="2769" y="33"/>
                    </a:lnTo>
                    <a:lnTo>
                      <a:pt x="5599" y="0"/>
                    </a:lnTo>
                    <a:lnTo>
                      <a:pt x="559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9" name="Freeform 71"/>
              <p:cNvSpPr>
                <a:spLocks/>
              </p:cNvSpPr>
              <p:nvPr/>
            </p:nvSpPr>
            <p:spPr bwMode="auto">
              <a:xfrm>
                <a:off x="266" y="526"/>
                <a:ext cx="2069" cy="5"/>
              </a:xfrm>
              <a:custGeom>
                <a:avLst/>
                <a:gdLst>
                  <a:gd name="T0" fmla="*/ 1691 w 2069"/>
                  <a:gd name="T1" fmla="*/ 0 h 5"/>
                  <a:gd name="T2" fmla="*/ 0 w 2069"/>
                  <a:gd name="T3" fmla="*/ 0 h 5"/>
                  <a:gd name="T4" fmla="*/ 1691 w 2069"/>
                  <a:gd name="T5" fmla="*/ 0 h 5"/>
                  <a:gd name="T6" fmla="*/ 2069 w 2069"/>
                  <a:gd name="T7" fmla="*/ 5 h 5"/>
                  <a:gd name="T8" fmla="*/ 2069 w 2069"/>
                  <a:gd name="T9" fmla="*/ 5 h 5"/>
                  <a:gd name="T10" fmla="*/ 1691 w 2069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69" h="5">
                    <a:moveTo>
                      <a:pt x="1691" y="0"/>
                    </a:moveTo>
                    <a:lnTo>
                      <a:pt x="0" y="0"/>
                    </a:lnTo>
                    <a:lnTo>
                      <a:pt x="1691" y="0"/>
                    </a:lnTo>
                    <a:lnTo>
                      <a:pt x="2069" y="5"/>
                    </a:lnTo>
                    <a:lnTo>
                      <a:pt x="2069" y="5"/>
                    </a:lnTo>
                    <a:lnTo>
                      <a:pt x="1691" y="0"/>
                    </a:lnTo>
                    <a:close/>
                  </a:path>
                </a:pathLst>
              </a:custGeom>
              <a:solidFill>
                <a:srgbClr val="F5F2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0" name="Freeform 72"/>
              <p:cNvSpPr>
                <a:spLocks/>
              </p:cNvSpPr>
              <p:nvPr/>
            </p:nvSpPr>
            <p:spPr bwMode="auto">
              <a:xfrm>
                <a:off x="266" y="526"/>
                <a:ext cx="2069" cy="5"/>
              </a:xfrm>
              <a:custGeom>
                <a:avLst/>
                <a:gdLst>
                  <a:gd name="T0" fmla="*/ 1691 w 2069"/>
                  <a:gd name="T1" fmla="*/ 0 h 5"/>
                  <a:gd name="T2" fmla="*/ 0 w 2069"/>
                  <a:gd name="T3" fmla="*/ 0 h 5"/>
                  <a:gd name="T4" fmla="*/ 1691 w 2069"/>
                  <a:gd name="T5" fmla="*/ 0 h 5"/>
                  <a:gd name="T6" fmla="*/ 2069 w 2069"/>
                  <a:gd name="T7" fmla="*/ 5 h 5"/>
                  <a:gd name="T8" fmla="*/ 2069 w 2069"/>
                  <a:gd name="T9" fmla="*/ 5 h 5"/>
                  <a:gd name="T10" fmla="*/ 1691 w 2069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69" h="5">
                    <a:moveTo>
                      <a:pt x="1691" y="0"/>
                    </a:moveTo>
                    <a:lnTo>
                      <a:pt x="0" y="0"/>
                    </a:lnTo>
                    <a:lnTo>
                      <a:pt x="1691" y="0"/>
                    </a:lnTo>
                    <a:lnTo>
                      <a:pt x="2069" y="5"/>
                    </a:lnTo>
                    <a:lnTo>
                      <a:pt x="2069" y="5"/>
                    </a:lnTo>
                    <a:lnTo>
                      <a:pt x="169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1" name="Rectangle 73"/>
              <p:cNvSpPr>
                <a:spLocks noChangeArrowheads="1"/>
              </p:cNvSpPr>
              <p:nvPr/>
            </p:nvSpPr>
            <p:spPr bwMode="auto">
              <a:xfrm>
                <a:off x="2335" y="531"/>
                <a:ext cx="78" cy="1"/>
              </a:xfrm>
              <a:prstGeom prst="rect">
                <a:avLst/>
              </a:prstGeom>
              <a:solidFill>
                <a:srgbClr val="1633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2" name="Rectangle 74"/>
              <p:cNvSpPr>
                <a:spLocks noChangeArrowheads="1"/>
              </p:cNvSpPr>
              <p:nvPr/>
            </p:nvSpPr>
            <p:spPr bwMode="auto">
              <a:xfrm>
                <a:off x="2335" y="531"/>
                <a:ext cx="78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3" name="Freeform 75"/>
              <p:cNvSpPr>
                <a:spLocks/>
              </p:cNvSpPr>
              <p:nvPr/>
            </p:nvSpPr>
            <p:spPr bwMode="auto">
              <a:xfrm>
                <a:off x="218" y="526"/>
                <a:ext cx="2195" cy="5"/>
              </a:xfrm>
              <a:custGeom>
                <a:avLst/>
                <a:gdLst>
                  <a:gd name="T0" fmla="*/ 1739 w 2195"/>
                  <a:gd name="T1" fmla="*/ 0 h 5"/>
                  <a:gd name="T2" fmla="*/ 48 w 2195"/>
                  <a:gd name="T3" fmla="*/ 0 h 5"/>
                  <a:gd name="T4" fmla="*/ 0 w 2195"/>
                  <a:gd name="T5" fmla="*/ 0 h 5"/>
                  <a:gd name="T6" fmla="*/ 0 w 2195"/>
                  <a:gd name="T7" fmla="*/ 5 h 5"/>
                  <a:gd name="T8" fmla="*/ 2195 w 2195"/>
                  <a:gd name="T9" fmla="*/ 5 h 5"/>
                  <a:gd name="T10" fmla="*/ 2117 w 2195"/>
                  <a:gd name="T11" fmla="*/ 5 h 5"/>
                  <a:gd name="T12" fmla="*/ 1739 w 2195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95" h="5">
                    <a:moveTo>
                      <a:pt x="1739" y="0"/>
                    </a:moveTo>
                    <a:lnTo>
                      <a:pt x="48" y="0"/>
                    </a:lnTo>
                    <a:lnTo>
                      <a:pt x="0" y="0"/>
                    </a:lnTo>
                    <a:lnTo>
                      <a:pt x="0" y="5"/>
                    </a:lnTo>
                    <a:lnTo>
                      <a:pt x="2195" y="5"/>
                    </a:lnTo>
                    <a:lnTo>
                      <a:pt x="2117" y="5"/>
                    </a:lnTo>
                    <a:lnTo>
                      <a:pt x="1739" y="0"/>
                    </a:lnTo>
                    <a:close/>
                  </a:path>
                </a:pathLst>
              </a:custGeom>
              <a:solidFill>
                <a:srgbClr val="4D45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4" name="Freeform 76"/>
              <p:cNvSpPr>
                <a:spLocks/>
              </p:cNvSpPr>
              <p:nvPr/>
            </p:nvSpPr>
            <p:spPr bwMode="auto">
              <a:xfrm>
                <a:off x="218" y="526"/>
                <a:ext cx="2195" cy="5"/>
              </a:xfrm>
              <a:custGeom>
                <a:avLst/>
                <a:gdLst>
                  <a:gd name="T0" fmla="*/ 1739 w 2195"/>
                  <a:gd name="T1" fmla="*/ 0 h 5"/>
                  <a:gd name="T2" fmla="*/ 48 w 2195"/>
                  <a:gd name="T3" fmla="*/ 0 h 5"/>
                  <a:gd name="T4" fmla="*/ 0 w 2195"/>
                  <a:gd name="T5" fmla="*/ 0 h 5"/>
                  <a:gd name="T6" fmla="*/ 0 w 2195"/>
                  <a:gd name="T7" fmla="*/ 5 h 5"/>
                  <a:gd name="T8" fmla="*/ 2195 w 2195"/>
                  <a:gd name="T9" fmla="*/ 5 h 5"/>
                  <a:gd name="T10" fmla="*/ 2117 w 2195"/>
                  <a:gd name="T11" fmla="*/ 5 h 5"/>
                  <a:gd name="T12" fmla="*/ 1739 w 2195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95" h="5">
                    <a:moveTo>
                      <a:pt x="1739" y="0"/>
                    </a:moveTo>
                    <a:lnTo>
                      <a:pt x="48" y="0"/>
                    </a:lnTo>
                    <a:lnTo>
                      <a:pt x="0" y="0"/>
                    </a:lnTo>
                    <a:lnTo>
                      <a:pt x="0" y="5"/>
                    </a:lnTo>
                    <a:lnTo>
                      <a:pt x="2195" y="5"/>
                    </a:lnTo>
                    <a:lnTo>
                      <a:pt x="2117" y="5"/>
                    </a:lnTo>
                    <a:lnTo>
                      <a:pt x="173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5" name="Freeform 77"/>
              <p:cNvSpPr>
                <a:spLocks/>
              </p:cNvSpPr>
              <p:nvPr/>
            </p:nvSpPr>
            <p:spPr bwMode="auto">
              <a:xfrm>
                <a:off x="218" y="1327"/>
                <a:ext cx="5599" cy="35"/>
              </a:xfrm>
              <a:custGeom>
                <a:avLst/>
                <a:gdLst>
                  <a:gd name="T0" fmla="*/ 0 w 5599"/>
                  <a:gd name="T1" fmla="*/ 0 h 35"/>
                  <a:gd name="T2" fmla="*/ 0 w 5599"/>
                  <a:gd name="T3" fmla="*/ 2 h 35"/>
                  <a:gd name="T4" fmla="*/ 2769 w 5599"/>
                  <a:gd name="T5" fmla="*/ 35 h 35"/>
                  <a:gd name="T6" fmla="*/ 5599 w 5599"/>
                  <a:gd name="T7" fmla="*/ 14 h 35"/>
                  <a:gd name="T8" fmla="*/ 5599 w 5599"/>
                  <a:gd name="T9" fmla="*/ 12 h 35"/>
                  <a:gd name="T10" fmla="*/ 0 w 5599"/>
                  <a:gd name="T11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99" h="35">
                    <a:moveTo>
                      <a:pt x="0" y="0"/>
                    </a:moveTo>
                    <a:lnTo>
                      <a:pt x="0" y="2"/>
                    </a:lnTo>
                    <a:lnTo>
                      <a:pt x="2769" y="35"/>
                    </a:lnTo>
                    <a:lnTo>
                      <a:pt x="5599" y="14"/>
                    </a:lnTo>
                    <a:lnTo>
                      <a:pt x="5599" y="1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D45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6" name="Freeform 78"/>
              <p:cNvSpPr>
                <a:spLocks/>
              </p:cNvSpPr>
              <p:nvPr/>
            </p:nvSpPr>
            <p:spPr bwMode="auto">
              <a:xfrm>
                <a:off x="218" y="1327"/>
                <a:ext cx="5599" cy="35"/>
              </a:xfrm>
              <a:custGeom>
                <a:avLst/>
                <a:gdLst>
                  <a:gd name="T0" fmla="*/ 0 w 5599"/>
                  <a:gd name="T1" fmla="*/ 0 h 35"/>
                  <a:gd name="T2" fmla="*/ 0 w 5599"/>
                  <a:gd name="T3" fmla="*/ 2 h 35"/>
                  <a:gd name="T4" fmla="*/ 2769 w 5599"/>
                  <a:gd name="T5" fmla="*/ 35 h 35"/>
                  <a:gd name="T6" fmla="*/ 5599 w 5599"/>
                  <a:gd name="T7" fmla="*/ 14 h 35"/>
                  <a:gd name="T8" fmla="*/ 5599 w 5599"/>
                  <a:gd name="T9" fmla="*/ 12 h 35"/>
                  <a:gd name="T10" fmla="*/ 0 w 5599"/>
                  <a:gd name="T11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99" h="35">
                    <a:moveTo>
                      <a:pt x="0" y="0"/>
                    </a:moveTo>
                    <a:lnTo>
                      <a:pt x="0" y="2"/>
                    </a:lnTo>
                    <a:lnTo>
                      <a:pt x="2769" y="35"/>
                    </a:lnTo>
                    <a:lnTo>
                      <a:pt x="5599" y="14"/>
                    </a:lnTo>
                    <a:lnTo>
                      <a:pt x="5599" y="1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7" name="Freeform 79"/>
              <p:cNvSpPr>
                <a:spLocks/>
              </p:cNvSpPr>
              <p:nvPr/>
            </p:nvSpPr>
            <p:spPr bwMode="auto">
              <a:xfrm>
                <a:off x="218" y="554"/>
                <a:ext cx="5599" cy="22"/>
              </a:xfrm>
              <a:custGeom>
                <a:avLst/>
                <a:gdLst>
                  <a:gd name="T0" fmla="*/ 0 w 5599"/>
                  <a:gd name="T1" fmla="*/ 0 h 22"/>
                  <a:gd name="T2" fmla="*/ 0 w 5599"/>
                  <a:gd name="T3" fmla="*/ 0 h 22"/>
                  <a:gd name="T4" fmla="*/ 2769 w 5599"/>
                  <a:gd name="T5" fmla="*/ 19 h 22"/>
                  <a:gd name="T6" fmla="*/ 5599 w 5599"/>
                  <a:gd name="T7" fmla="*/ 22 h 22"/>
                  <a:gd name="T8" fmla="*/ 5599 w 5599"/>
                  <a:gd name="T9" fmla="*/ 22 h 22"/>
                  <a:gd name="T10" fmla="*/ 0 w 5599"/>
                  <a:gd name="T11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99" h="22">
                    <a:moveTo>
                      <a:pt x="0" y="0"/>
                    </a:moveTo>
                    <a:lnTo>
                      <a:pt x="0" y="0"/>
                    </a:lnTo>
                    <a:lnTo>
                      <a:pt x="2769" y="19"/>
                    </a:lnTo>
                    <a:lnTo>
                      <a:pt x="5599" y="22"/>
                    </a:lnTo>
                    <a:lnTo>
                      <a:pt x="5599" y="2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D45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8" name="Freeform 80"/>
              <p:cNvSpPr>
                <a:spLocks/>
              </p:cNvSpPr>
              <p:nvPr/>
            </p:nvSpPr>
            <p:spPr bwMode="auto">
              <a:xfrm>
                <a:off x="218" y="554"/>
                <a:ext cx="5599" cy="22"/>
              </a:xfrm>
              <a:custGeom>
                <a:avLst/>
                <a:gdLst>
                  <a:gd name="T0" fmla="*/ 0 w 5599"/>
                  <a:gd name="T1" fmla="*/ 0 h 22"/>
                  <a:gd name="T2" fmla="*/ 0 w 5599"/>
                  <a:gd name="T3" fmla="*/ 0 h 22"/>
                  <a:gd name="T4" fmla="*/ 2769 w 5599"/>
                  <a:gd name="T5" fmla="*/ 19 h 22"/>
                  <a:gd name="T6" fmla="*/ 5599 w 5599"/>
                  <a:gd name="T7" fmla="*/ 22 h 22"/>
                  <a:gd name="T8" fmla="*/ 5599 w 5599"/>
                  <a:gd name="T9" fmla="*/ 22 h 22"/>
                  <a:gd name="T10" fmla="*/ 0 w 5599"/>
                  <a:gd name="T11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99" h="22">
                    <a:moveTo>
                      <a:pt x="0" y="0"/>
                    </a:moveTo>
                    <a:lnTo>
                      <a:pt x="0" y="0"/>
                    </a:lnTo>
                    <a:lnTo>
                      <a:pt x="2769" y="19"/>
                    </a:lnTo>
                    <a:lnTo>
                      <a:pt x="5599" y="22"/>
                    </a:lnTo>
                    <a:lnTo>
                      <a:pt x="5599" y="2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9" name="Freeform 81"/>
              <p:cNvSpPr>
                <a:spLocks/>
              </p:cNvSpPr>
              <p:nvPr/>
            </p:nvSpPr>
            <p:spPr bwMode="auto">
              <a:xfrm>
                <a:off x="218" y="668"/>
                <a:ext cx="5599" cy="52"/>
              </a:xfrm>
              <a:custGeom>
                <a:avLst/>
                <a:gdLst>
                  <a:gd name="T0" fmla="*/ 2769 w 5599"/>
                  <a:gd name="T1" fmla="*/ 0 h 52"/>
                  <a:gd name="T2" fmla="*/ 0 w 5599"/>
                  <a:gd name="T3" fmla="*/ 49 h 52"/>
                  <a:gd name="T4" fmla="*/ 0 w 5599"/>
                  <a:gd name="T5" fmla="*/ 52 h 52"/>
                  <a:gd name="T6" fmla="*/ 5599 w 5599"/>
                  <a:gd name="T7" fmla="*/ 2 h 52"/>
                  <a:gd name="T8" fmla="*/ 5599 w 5599"/>
                  <a:gd name="T9" fmla="*/ 0 h 52"/>
                  <a:gd name="T10" fmla="*/ 2769 w 5599"/>
                  <a:gd name="T11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99" h="52">
                    <a:moveTo>
                      <a:pt x="2769" y="0"/>
                    </a:moveTo>
                    <a:lnTo>
                      <a:pt x="0" y="49"/>
                    </a:lnTo>
                    <a:lnTo>
                      <a:pt x="0" y="52"/>
                    </a:lnTo>
                    <a:lnTo>
                      <a:pt x="5599" y="2"/>
                    </a:lnTo>
                    <a:lnTo>
                      <a:pt x="5599" y="0"/>
                    </a:lnTo>
                    <a:lnTo>
                      <a:pt x="2769" y="0"/>
                    </a:lnTo>
                    <a:close/>
                  </a:path>
                </a:pathLst>
              </a:custGeom>
              <a:solidFill>
                <a:srgbClr val="4D45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0" name="Freeform 82"/>
              <p:cNvSpPr>
                <a:spLocks/>
              </p:cNvSpPr>
              <p:nvPr/>
            </p:nvSpPr>
            <p:spPr bwMode="auto">
              <a:xfrm>
                <a:off x="218" y="668"/>
                <a:ext cx="5599" cy="52"/>
              </a:xfrm>
              <a:custGeom>
                <a:avLst/>
                <a:gdLst>
                  <a:gd name="T0" fmla="*/ 2769 w 5599"/>
                  <a:gd name="T1" fmla="*/ 0 h 52"/>
                  <a:gd name="T2" fmla="*/ 0 w 5599"/>
                  <a:gd name="T3" fmla="*/ 49 h 52"/>
                  <a:gd name="T4" fmla="*/ 0 w 5599"/>
                  <a:gd name="T5" fmla="*/ 52 h 52"/>
                  <a:gd name="T6" fmla="*/ 5599 w 5599"/>
                  <a:gd name="T7" fmla="*/ 2 h 52"/>
                  <a:gd name="T8" fmla="*/ 5599 w 5599"/>
                  <a:gd name="T9" fmla="*/ 0 h 52"/>
                  <a:gd name="T10" fmla="*/ 2769 w 5599"/>
                  <a:gd name="T11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99" h="52">
                    <a:moveTo>
                      <a:pt x="2769" y="0"/>
                    </a:moveTo>
                    <a:lnTo>
                      <a:pt x="0" y="49"/>
                    </a:lnTo>
                    <a:lnTo>
                      <a:pt x="0" y="52"/>
                    </a:lnTo>
                    <a:lnTo>
                      <a:pt x="5599" y="2"/>
                    </a:lnTo>
                    <a:lnTo>
                      <a:pt x="5599" y="0"/>
                    </a:lnTo>
                    <a:lnTo>
                      <a:pt x="276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1" name="Freeform 83"/>
              <p:cNvSpPr>
                <a:spLocks/>
              </p:cNvSpPr>
              <p:nvPr/>
            </p:nvSpPr>
            <p:spPr bwMode="auto">
              <a:xfrm>
                <a:off x="218" y="862"/>
                <a:ext cx="5599" cy="16"/>
              </a:xfrm>
              <a:custGeom>
                <a:avLst/>
                <a:gdLst>
                  <a:gd name="T0" fmla="*/ 0 w 5599"/>
                  <a:gd name="T1" fmla="*/ 0 h 16"/>
                  <a:gd name="T2" fmla="*/ 0 w 5599"/>
                  <a:gd name="T3" fmla="*/ 2 h 16"/>
                  <a:gd name="T4" fmla="*/ 2769 w 5599"/>
                  <a:gd name="T5" fmla="*/ 16 h 16"/>
                  <a:gd name="T6" fmla="*/ 5599 w 5599"/>
                  <a:gd name="T7" fmla="*/ 2 h 16"/>
                  <a:gd name="T8" fmla="*/ 5599 w 5599"/>
                  <a:gd name="T9" fmla="*/ 0 h 16"/>
                  <a:gd name="T10" fmla="*/ 0 w 5599"/>
                  <a:gd name="T11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99" h="16">
                    <a:moveTo>
                      <a:pt x="0" y="0"/>
                    </a:moveTo>
                    <a:lnTo>
                      <a:pt x="0" y="2"/>
                    </a:lnTo>
                    <a:lnTo>
                      <a:pt x="2769" y="16"/>
                    </a:lnTo>
                    <a:lnTo>
                      <a:pt x="5599" y="2"/>
                    </a:lnTo>
                    <a:lnTo>
                      <a:pt x="559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D45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2" name="Freeform 84"/>
              <p:cNvSpPr>
                <a:spLocks/>
              </p:cNvSpPr>
              <p:nvPr/>
            </p:nvSpPr>
            <p:spPr bwMode="auto">
              <a:xfrm>
                <a:off x="218" y="862"/>
                <a:ext cx="5599" cy="16"/>
              </a:xfrm>
              <a:custGeom>
                <a:avLst/>
                <a:gdLst>
                  <a:gd name="T0" fmla="*/ 0 w 5599"/>
                  <a:gd name="T1" fmla="*/ 0 h 16"/>
                  <a:gd name="T2" fmla="*/ 0 w 5599"/>
                  <a:gd name="T3" fmla="*/ 2 h 16"/>
                  <a:gd name="T4" fmla="*/ 2769 w 5599"/>
                  <a:gd name="T5" fmla="*/ 16 h 16"/>
                  <a:gd name="T6" fmla="*/ 5599 w 5599"/>
                  <a:gd name="T7" fmla="*/ 2 h 16"/>
                  <a:gd name="T8" fmla="*/ 5599 w 5599"/>
                  <a:gd name="T9" fmla="*/ 0 h 16"/>
                  <a:gd name="T10" fmla="*/ 0 w 5599"/>
                  <a:gd name="T11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99" h="16">
                    <a:moveTo>
                      <a:pt x="0" y="0"/>
                    </a:moveTo>
                    <a:lnTo>
                      <a:pt x="0" y="2"/>
                    </a:lnTo>
                    <a:lnTo>
                      <a:pt x="2769" y="16"/>
                    </a:lnTo>
                    <a:lnTo>
                      <a:pt x="5599" y="2"/>
                    </a:lnTo>
                    <a:lnTo>
                      <a:pt x="5599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3" name="Freeform 85"/>
              <p:cNvSpPr>
                <a:spLocks/>
              </p:cNvSpPr>
              <p:nvPr/>
            </p:nvSpPr>
            <p:spPr bwMode="auto">
              <a:xfrm>
                <a:off x="218" y="795"/>
                <a:ext cx="5599" cy="41"/>
              </a:xfrm>
              <a:custGeom>
                <a:avLst/>
                <a:gdLst>
                  <a:gd name="T0" fmla="*/ 2769 w 5599"/>
                  <a:gd name="T1" fmla="*/ 0 h 41"/>
                  <a:gd name="T2" fmla="*/ 0 w 5599"/>
                  <a:gd name="T3" fmla="*/ 38 h 41"/>
                  <a:gd name="T4" fmla="*/ 0 w 5599"/>
                  <a:gd name="T5" fmla="*/ 41 h 41"/>
                  <a:gd name="T6" fmla="*/ 5599 w 5599"/>
                  <a:gd name="T7" fmla="*/ 5 h 41"/>
                  <a:gd name="T8" fmla="*/ 5599 w 5599"/>
                  <a:gd name="T9" fmla="*/ 5 h 41"/>
                  <a:gd name="T10" fmla="*/ 2769 w 5599"/>
                  <a:gd name="T11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99" h="41">
                    <a:moveTo>
                      <a:pt x="2769" y="0"/>
                    </a:moveTo>
                    <a:lnTo>
                      <a:pt x="0" y="38"/>
                    </a:lnTo>
                    <a:lnTo>
                      <a:pt x="0" y="41"/>
                    </a:lnTo>
                    <a:lnTo>
                      <a:pt x="5599" y="5"/>
                    </a:lnTo>
                    <a:lnTo>
                      <a:pt x="5599" y="5"/>
                    </a:lnTo>
                    <a:lnTo>
                      <a:pt x="2769" y="0"/>
                    </a:lnTo>
                    <a:close/>
                  </a:path>
                </a:pathLst>
              </a:custGeom>
              <a:solidFill>
                <a:srgbClr val="4D45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4" name="Freeform 86"/>
              <p:cNvSpPr>
                <a:spLocks/>
              </p:cNvSpPr>
              <p:nvPr/>
            </p:nvSpPr>
            <p:spPr bwMode="auto">
              <a:xfrm>
                <a:off x="218" y="795"/>
                <a:ext cx="5599" cy="41"/>
              </a:xfrm>
              <a:custGeom>
                <a:avLst/>
                <a:gdLst>
                  <a:gd name="T0" fmla="*/ 2769 w 5599"/>
                  <a:gd name="T1" fmla="*/ 0 h 41"/>
                  <a:gd name="T2" fmla="*/ 0 w 5599"/>
                  <a:gd name="T3" fmla="*/ 38 h 41"/>
                  <a:gd name="T4" fmla="*/ 0 w 5599"/>
                  <a:gd name="T5" fmla="*/ 41 h 41"/>
                  <a:gd name="T6" fmla="*/ 5599 w 5599"/>
                  <a:gd name="T7" fmla="*/ 5 h 41"/>
                  <a:gd name="T8" fmla="*/ 5599 w 5599"/>
                  <a:gd name="T9" fmla="*/ 5 h 41"/>
                  <a:gd name="T10" fmla="*/ 2769 w 5599"/>
                  <a:gd name="T11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99" h="41">
                    <a:moveTo>
                      <a:pt x="2769" y="0"/>
                    </a:moveTo>
                    <a:lnTo>
                      <a:pt x="0" y="38"/>
                    </a:lnTo>
                    <a:lnTo>
                      <a:pt x="0" y="41"/>
                    </a:lnTo>
                    <a:lnTo>
                      <a:pt x="5599" y="5"/>
                    </a:lnTo>
                    <a:lnTo>
                      <a:pt x="5599" y="5"/>
                    </a:lnTo>
                    <a:lnTo>
                      <a:pt x="276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5" name="Freeform 87"/>
              <p:cNvSpPr>
                <a:spLocks/>
              </p:cNvSpPr>
              <p:nvPr/>
            </p:nvSpPr>
            <p:spPr bwMode="auto">
              <a:xfrm>
                <a:off x="3629" y="526"/>
                <a:ext cx="2166" cy="5"/>
              </a:xfrm>
              <a:custGeom>
                <a:avLst/>
                <a:gdLst>
                  <a:gd name="T0" fmla="*/ 2166 w 2166"/>
                  <a:gd name="T1" fmla="*/ 0 h 5"/>
                  <a:gd name="T2" fmla="*/ 326 w 2166"/>
                  <a:gd name="T3" fmla="*/ 0 h 5"/>
                  <a:gd name="T4" fmla="*/ 0 w 2166"/>
                  <a:gd name="T5" fmla="*/ 5 h 5"/>
                  <a:gd name="T6" fmla="*/ 0 w 2166"/>
                  <a:gd name="T7" fmla="*/ 5 h 5"/>
                  <a:gd name="T8" fmla="*/ 326 w 2166"/>
                  <a:gd name="T9" fmla="*/ 0 h 5"/>
                  <a:gd name="T10" fmla="*/ 2166 w 2166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66" h="5">
                    <a:moveTo>
                      <a:pt x="2166" y="0"/>
                    </a:moveTo>
                    <a:lnTo>
                      <a:pt x="326" y="0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326" y="0"/>
                    </a:lnTo>
                    <a:lnTo>
                      <a:pt x="2166" y="0"/>
                    </a:lnTo>
                    <a:close/>
                  </a:path>
                </a:pathLst>
              </a:custGeom>
              <a:solidFill>
                <a:srgbClr val="F5F2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6" name="Freeform 88"/>
              <p:cNvSpPr>
                <a:spLocks/>
              </p:cNvSpPr>
              <p:nvPr/>
            </p:nvSpPr>
            <p:spPr bwMode="auto">
              <a:xfrm>
                <a:off x="3629" y="526"/>
                <a:ext cx="2166" cy="5"/>
              </a:xfrm>
              <a:custGeom>
                <a:avLst/>
                <a:gdLst>
                  <a:gd name="T0" fmla="*/ 2166 w 2166"/>
                  <a:gd name="T1" fmla="*/ 0 h 5"/>
                  <a:gd name="T2" fmla="*/ 326 w 2166"/>
                  <a:gd name="T3" fmla="*/ 0 h 5"/>
                  <a:gd name="T4" fmla="*/ 0 w 2166"/>
                  <a:gd name="T5" fmla="*/ 5 h 5"/>
                  <a:gd name="T6" fmla="*/ 0 w 2166"/>
                  <a:gd name="T7" fmla="*/ 5 h 5"/>
                  <a:gd name="T8" fmla="*/ 326 w 2166"/>
                  <a:gd name="T9" fmla="*/ 0 h 5"/>
                  <a:gd name="T10" fmla="*/ 2166 w 2166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66" h="5">
                    <a:moveTo>
                      <a:pt x="2166" y="0"/>
                    </a:moveTo>
                    <a:lnTo>
                      <a:pt x="326" y="0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326" y="0"/>
                    </a:lnTo>
                    <a:lnTo>
                      <a:pt x="21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7" name="Rectangle 89"/>
              <p:cNvSpPr>
                <a:spLocks noChangeArrowheads="1"/>
              </p:cNvSpPr>
              <p:nvPr/>
            </p:nvSpPr>
            <p:spPr bwMode="auto">
              <a:xfrm>
                <a:off x="3594" y="531"/>
                <a:ext cx="35" cy="1"/>
              </a:xfrm>
              <a:prstGeom prst="rect">
                <a:avLst/>
              </a:prstGeom>
              <a:solidFill>
                <a:srgbClr val="1633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8" name="Rectangle 90"/>
              <p:cNvSpPr>
                <a:spLocks noChangeArrowheads="1"/>
              </p:cNvSpPr>
              <p:nvPr/>
            </p:nvSpPr>
            <p:spPr bwMode="auto">
              <a:xfrm>
                <a:off x="3594" y="531"/>
                <a:ext cx="35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9" name="Freeform 91"/>
              <p:cNvSpPr>
                <a:spLocks/>
              </p:cNvSpPr>
              <p:nvPr/>
            </p:nvSpPr>
            <p:spPr bwMode="auto">
              <a:xfrm>
                <a:off x="3594" y="526"/>
                <a:ext cx="2223" cy="5"/>
              </a:xfrm>
              <a:custGeom>
                <a:avLst/>
                <a:gdLst>
                  <a:gd name="T0" fmla="*/ 2201 w 2223"/>
                  <a:gd name="T1" fmla="*/ 0 h 5"/>
                  <a:gd name="T2" fmla="*/ 361 w 2223"/>
                  <a:gd name="T3" fmla="*/ 0 h 5"/>
                  <a:gd name="T4" fmla="*/ 35 w 2223"/>
                  <a:gd name="T5" fmla="*/ 5 h 5"/>
                  <a:gd name="T6" fmla="*/ 0 w 2223"/>
                  <a:gd name="T7" fmla="*/ 5 h 5"/>
                  <a:gd name="T8" fmla="*/ 2223 w 2223"/>
                  <a:gd name="T9" fmla="*/ 5 h 5"/>
                  <a:gd name="T10" fmla="*/ 2223 w 2223"/>
                  <a:gd name="T11" fmla="*/ 0 h 5"/>
                  <a:gd name="T12" fmla="*/ 2201 w 2223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23" h="5">
                    <a:moveTo>
                      <a:pt x="2201" y="0"/>
                    </a:moveTo>
                    <a:lnTo>
                      <a:pt x="361" y="0"/>
                    </a:lnTo>
                    <a:lnTo>
                      <a:pt x="35" y="5"/>
                    </a:lnTo>
                    <a:lnTo>
                      <a:pt x="0" y="5"/>
                    </a:lnTo>
                    <a:lnTo>
                      <a:pt x="2223" y="5"/>
                    </a:lnTo>
                    <a:lnTo>
                      <a:pt x="2223" y="0"/>
                    </a:lnTo>
                    <a:lnTo>
                      <a:pt x="2201" y="0"/>
                    </a:lnTo>
                    <a:close/>
                  </a:path>
                </a:pathLst>
              </a:custGeom>
              <a:solidFill>
                <a:srgbClr val="4D45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0" name="Freeform 92"/>
              <p:cNvSpPr>
                <a:spLocks/>
              </p:cNvSpPr>
              <p:nvPr/>
            </p:nvSpPr>
            <p:spPr bwMode="auto">
              <a:xfrm>
                <a:off x="3594" y="526"/>
                <a:ext cx="2223" cy="5"/>
              </a:xfrm>
              <a:custGeom>
                <a:avLst/>
                <a:gdLst>
                  <a:gd name="T0" fmla="*/ 2201 w 2223"/>
                  <a:gd name="T1" fmla="*/ 0 h 5"/>
                  <a:gd name="T2" fmla="*/ 361 w 2223"/>
                  <a:gd name="T3" fmla="*/ 0 h 5"/>
                  <a:gd name="T4" fmla="*/ 35 w 2223"/>
                  <a:gd name="T5" fmla="*/ 5 h 5"/>
                  <a:gd name="T6" fmla="*/ 0 w 2223"/>
                  <a:gd name="T7" fmla="*/ 5 h 5"/>
                  <a:gd name="T8" fmla="*/ 2223 w 2223"/>
                  <a:gd name="T9" fmla="*/ 5 h 5"/>
                  <a:gd name="T10" fmla="*/ 2223 w 2223"/>
                  <a:gd name="T11" fmla="*/ 0 h 5"/>
                  <a:gd name="T12" fmla="*/ 2201 w 2223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23" h="5">
                    <a:moveTo>
                      <a:pt x="2201" y="0"/>
                    </a:moveTo>
                    <a:lnTo>
                      <a:pt x="361" y="0"/>
                    </a:lnTo>
                    <a:lnTo>
                      <a:pt x="35" y="5"/>
                    </a:lnTo>
                    <a:lnTo>
                      <a:pt x="0" y="5"/>
                    </a:lnTo>
                    <a:lnTo>
                      <a:pt x="2223" y="5"/>
                    </a:lnTo>
                    <a:lnTo>
                      <a:pt x="2223" y="0"/>
                    </a:lnTo>
                    <a:lnTo>
                      <a:pt x="220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1" name="Freeform 93"/>
              <p:cNvSpPr>
                <a:spLocks/>
              </p:cNvSpPr>
              <p:nvPr/>
            </p:nvSpPr>
            <p:spPr bwMode="auto">
              <a:xfrm>
                <a:off x="1189" y="2210"/>
                <a:ext cx="1843" cy="15"/>
              </a:xfrm>
              <a:custGeom>
                <a:avLst/>
                <a:gdLst>
                  <a:gd name="T0" fmla="*/ 0 w 1843"/>
                  <a:gd name="T1" fmla="*/ 0 h 15"/>
                  <a:gd name="T2" fmla="*/ 1843 w 1843"/>
                  <a:gd name="T3" fmla="*/ 15 h 15"/>
                  <a:gd name="T4" fmla="*/ 0 w 1843"/>
                  <a:gd name="T5" fmla="*/ 0 h 15"/>
                  <a:gd name="T6" fmla="*/ 0 w 1843"/>
                  <a:gd name="T7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43" h="15">
                    <a:moveTo>
                      <a:pt x="0" y="0"/>
                    </a:moveTo>
                    <a:lnTo>
                      <a:pt x="1843" y="15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633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2" name="Freeform 94"/>
              <p:cNvSpPr>
                <a:spLocks/>
              </p:cNvSpPr>
              <p:nvPr/>
            </p:nvSpPr>
            <p:spPr bwMode="auto">
              <a:xfrm>
                <a:off x="1189" y="2210"/>
                <a:ext cx="1843" cy="15"/>
              </a:xfrm>
              <a:custGeom>
                <a:avLst/>
                <a:gdLst>
                  <a:gd name="T0" fmla="*/ 0 w 1843"/>
                  <a:gd name="T1" fmla="*/ 0 h 15"/>
                  <a:gd name="T2" fmla="*/ 1843 w 1843"/>
                  <a:gd name="T3" fmla="*/ 15 h 15"/>
                  <a:gd name="T4" fmla="*/ 0 w 1843"/>
                  <a:gd name="T5" fmla="*/ 0 h 15"/>
                  <a:gd name="T6" fmla="*/ 0 w 1843"/>
                  <a:gd name="T7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43" h="15">
                    <a:moveTo>
                      <a:pt x="0" y="0"/>
                    </a:moveTo>
                    <a:lnTo>
                      <a:pt x="1843" y="15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3" name="Freeform 95"/>
              <p:cNvSpPr>
                <a:spLocks/>
              </p:cNvSpPr>
              <p:nvPr/>
            </p:nvSpPr>
            <p:spPr bwMode="auto">
              <a:xfrm>
                <a:off x="1189" y="2210"/>
                <a:ext cx="2379" cy="15"/>
              </a:xfrm>
              <a:custGeom>
                <a:avLst/>
                <a:gdLst>
                  <a:gd name="T0" fmla="*/ 0 w 2379"/>
                  <a:gd name="T1" fmla="*/ 0 h 15"/>
                  <a:gd name="T2" fmla="*/ 1843 w 2379"/>
                  <a:gd name="T3" fmla="*/ 15 h 15"/>
                  <a:gd name="T4" fmla="*/ 2379 w 2379"/>
                  <a:gd name="T5" fmla="*/ 10 h 15"/>
                  <a:gd name="T6" fmla="*/ 1798 w 2379"/>
                  <a:gd name="T7" fmla="*/ 3 h 15"/>
                  <a:gd name="T8" fmla="*/ 0 w 2379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79" h="15">
                    <a:moveTo>
                      <a:pt x="0" y="0"/>
                    </a:moveTo>
                    <a:lnTo>
                      <a:pt x="1843" y="15"/>
                    </a:lnTo>
                    <a:lnTo>
                      <a:pt x="2379" y="10"/>
                    </a:lnTo>
                    <a:lnTo>
                      <a:pt x="1798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D45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4" name="Freeform 96"/>
              <p:cNvSpPr>
                <a:spLocks/>
              </p:cNvSpPr>
              <p:nvPr/>
            </p:nvSpPr>
            <p:spPr bwMode="auto">
              <a:xfrm>
                <a:off x="1189" y="2210"/>
                <a:ext cx="2379" cy="15"/>
              </a:xfrm>
              <a:custGeom>
                <a:avLst/>
                <a:gdLst>
                  <a:gd name="T0" fmla="*/ 0 w 2379"/>
                  <a:gd name="T1" fmla="*/ 0 h 15"/>
                  <a:gd name="T2" fmla="*/ 1843 w 2379"/>
                  <a:gd name="T3" fmla="*/ 15 h 15"/>
                  <a:gd name="T4" fmla="*/ 2379 w 2379"/>
                  <a:gd name="T5" fmla="*/ 10 h 15"/>
                  <a:gd name="T6" fmla="*/ 1798 w 2379"/>
                  <a:gd name="T7" fmla="*/ 3 h 15"/>
                  <a:gd name="T8" fmla="*/ 0 w 2379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79" h="15">
                    <a:moveTo>
                      <a:pt x="0" y="0"/>
                    </a:moveTo>
                    <a:lnTo>
                      <a:pt x="1843" y="15"/>
                    </a:lnTo>
                    <a:lnTo>
                      <a:pt x="2379" y="10"/>
                    </a:lnTo>
                    <a:lnTo>
                      <a:pt x="1798" y="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5" name="Freeform 97"/>
              <p:cNvSpPr>
                <a:spLocks/>
              </p:cNvSpPr>
              <p:nvPr/>
            </p:nvSpPr>
            <p:spPr bwMode="auto">
              <a:xfrm>
                <a:off x="218" y="2142"/>
                <a:ext cx="5599" cy="35"/>
              </a:xfrm>
              <a:custGeom>
                <a:avLst/>
                <a:gdLst>
                  <a:gd name="T0" fmla="*/ 0 w 5599"/>
                  <a:gd name="T1" fmla="*/ 0 h 35"/>
                  <a:gd name="T2" fmla="*/ 0 w 5599"/>
                  <a:gd name="T3" fmla="*/ 0 h 35"/>
                  <a:gd name="T4" fmla="*/ 2769 w 5599"/>
                  <a:gd name="T5" fmla="*/ 35 h 35"/>
                  <a:gd name="T6" fmla="*/ 5599 w 5599"/>
                  <a:gd name="T7" fmla="*/ 28 h 35"/>
                  <a:gd name="T8" fmla="*/ 5599 w 5599"/>
                  <a:gd name="T9" fmla="*/ 28 h 35"/>
                  <a:gd name="T10" fmla="*/ 0 w 5599"/>
                  <a:gd name="T11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99" h="35">
                    <a:moveTo>
                      <a:pt x="0" y="0"/>
                    </a:moveTo>
                    <a:lnTo>
                      <a:pt x="0" y="0"/>
                    </a:lnTo>
                    <a:lnTo>
                      <a:pt x="2769" y="35"/>
                    </a:lnTo>
                    <a:lnTo>
                      <a:pt x="5599" y="28"/>
                    </a:lnTo>
                    <a:lnTo>
                      <a:pt x="5599" y="2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D45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6" name="Freeform 98"/>
              <p:cNvSpPr>
                <a:spLocks/>
              </p:cNvSpPr>
              <p:nvPr/>
            </p:nvSpPr>
            <p:spPr bwMode="auto">
              <a:xfrm>
                <a:off x="218" y="2142"/>
                <a:ext cx="5599" cy="35"/>
              </a:xfrm>
              <a:custGeom>
                <a:avLst/>
                <a:gdLst>
                  <a:gd name="T0" fmla="*/ 0 w 5599"/>
                  <a:gd name="T1" fmla="*/ 0 h 35"/>
                  <a:gd name="T2" fmla="*/ 0 w 5599"/>
                  <a:gd name="T3" fmla="*/ 0 h 35"/>
                  <a:gd name="T4" fmla="*/ 2769 w 5599"/>
                  <a:gd name="T5" fmla="*/ 35 h 35"/>
                  <a:gd name="T6" fmla="*/ 5599 w 5599"/>
                  <a:gd name="T7" fmla="*/ 28 h 35"/>
                  <a:gd name="T8" fmla="*/ 5599 w 5599"/>
                  <a:gd name="T9" fmla="*/ 28 h 35"/>
                  <a:gd name="T10" fmla="*/ 0 w 5599"/>
                  <a:gd name="T11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99" h="35">
                    <a:moveTo>
                      <a:pt x="0" y="0"/>
                    </a:moveTo>
                    <a:lnTo>
                      <a:pt x="0" y="0"/>
                    </a:lnTo>
                    <a:lnTo>
                      <a:pt x="2769" y="35"/>
                    </a:lnTo>
                    <a:lnTo>
                      <a:pt x="5599" y="28"/>
                    </a:lnTo>
                    <a:lnTo>
                      <a:pt x="5599" y="28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7" name="Freeform 99"/>
              <p:cNvSpPr>
                <a:spLocks/>
              </p:cNvSpPr>
              <p:nvPr/>
            </p:nvSpPr>
            <p:spPr bwMode="auto">
              <a:xfrm>
                <a:off x="218" y="2028"/>
                <a:ext cx="5599" cy="31"/>
              </a:xfrm>
              <a:custGeom>
                <a:avLst/>
                <a:gdLst>
                  <a:gd name="T0" fmla="*/ 5599 w 5599"/>
                  <a:gd name="T1" fmla="*/ 0 h 31"/>
                  <a:gd name="T2" fmla="*/ 0 w 5599"/>
                  <a:gd name="T3" fmla="*/ 22 h 31"/>
                  <a:gd name="T4" fmla="*/ 0 w 5599"/>
                  <a:gd name="T5" fmla="*/ 24 h 31"/>
                  <a:gd name="T6" fmla="*/ 2769 w 5599"/>
                  <a:gd name="T7" fmla="*/ 31 h 31"/>
                  <a:gd name="T8" fmla="*/ 5599 w 5599"/>
                  <a:gd name="T9" fmla="*/ 3 h 31"/>
                  <a:gd name="T10" fmla="*/ 5599 w 5599"/>
                  <a:gd name="T11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99" h="31">
                    <a:moveTo>
                      <a:pt x="5599" y="0"/>
                    </a:moveTo>
                    <a:lnTo>
                      <a:pt x="0" y="22"/>
                    </a:lnTo>
                    <a:lnTo>
                      <a:pt x="0" y="24"/>
                    </a:lnTo>
                    <a:lnTo>
                      <a:pt x="2769" y="31"/>
                    </a:lnTo>
                    <a:lnTo>
                      <a:pt x="5599" y="3"/>
                    </a:lnTo>
                    <a:lnTo>
                      <a:pt x="5599" y="0"/>
                    </a:lnTo>
                    <a:close/>
                  </a:path>
                </a:pathLst>
              </a:custGeom>
              <a:solidFill>
                <a:srgbClr val="4D45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8" name="Freeform 100"/>
              <p:cNvSpPr>
                <a:spLocks/>
              </p:cNvSpPr>
              <p:nvPr/>
            </p:nvSpPr>
            <p:spPr bwMode="auto">
              <a:xfrm>
                <a:off x="218" y="2028"/>
                <a:ext cx="5599" cy="31"/>
              </a:xfrm>
              <a:custGeom>
                <a:avLst/>
                <a:gdLst>
                  <a:gd name="T0" fmla="*/ 5599 w 5599"/>
                  <a:gd name="T1" fmla="*/ 0 h 31"/>
                  <a:gd name="T2" fmla="*/ 0 w 5599"/>
                  <a:gd name="T3" fmla="*/ 22 h 31"/>
                  <a:gd name="T4" fmla="*/ 0 w 5599"/>
                  <a:gd name="T5" fmla="*/ 24 h 31"/>
                  <a:gd name="T6" fmla="*/ 2769 w 5599"/>
                  <a:gd name="T7" fmla="*/ 31 h 31"/>
                  <a:gd name="T8" fmla="*/ 5599 w 5599"/>
                  <a:gd name="T9" fmla="*/ 3 h 31"/>
                  <a:gd name="T10" fmla="*/ 5599 w 5599"/>
                  <a:gd name="T11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99" h="31">
                    <a:moveTo>
                      <a:pt x="5599" y="0"/>
                    </a:moveTo>
                    <a:lnTo>
                      <a:pt x="0" y="22"/>
                    </a:lnTo>
                    <a:lnTo>
                      <a:pt x="0" y="24"/>
                    </a:lnTo>
                    <a:lnTo>
                      <a:pt x="2769" y="31"/>
                    </a:lnTo>
                    <a:lnTo>
                      <a:pt x="5599" y="3"/>
                    </a:lnTo>
                    <a:lnTo>
                      <a:pt x="559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9" name="Rectangle 101"/>
              <p:cNvSpPr>
                <a:spLocks noChangeArrowheads="1"/>
              </p:cNvSpPr>
              <p:nvPr/>
            </p:nvSpPr>
            <p:spPr bwMode="auto">
              <a:xfrm>
                <a:off x="880" y="1799"/>
                <a:ext cx="184" cy="1"/>
              </a:xfrm>
              <a:prstGeom prst="rect">
                <a:avLst/>
              </a:prstGeom>
              <a:solidFill>
                <a:srgbClr val="1633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0" name="Freeform 102"/>
              <p:cNvSpPr>
                <a:spLocks/>
              </p:cNvSpPr>
              <p:nvPr/>
            </p:nvSpPr>
            <p:spPr bwMode="auto">
              <a:xfrm>
                <a:off x="880" y="1799"/>
                <a:ext cx="184" cy="0"/>
              </a:xfrm>
              <a:custGeom>
                <a:avLst/>
                <a:gdLst>
                  <a:gd name="T0" fmla="*/ 0 w 184"/>
                  <a:gd name="T1" fmla="*/ 184 w 184"/>
                  <a:gd name="T2" fmla="*/ 184 w 184"/>
                  <a:gd name="T3" fmla="*/ 0 w 18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84">
                    <a:moveTo>
                      <a:pt x="0" y="0"/>
                    </a:moveTo>
                    <a:lnTo>
                      <a:pt x="184" y="0"/>
                    </a:lnTo>
                    <a:lnTo>
                      <a:pt x="184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1" name="Freeform 103"/>
              <p:cNvSpPr>
                <a:spLocks/>
              </p:cNvSpPr>
              <p:nvPr/>
            </p:nvSpPr>
            <p:spPr bwMode="auto">
              <a:xfrm>
                <a:off x="218" y="1797"/>
                <a:ext cx="846" cy="9"/>
              </a:xfrm>
              <a:custGeom>
                <a:avLst/>
                <a:gdLst>
                  <a:gd name="T0" fmla="*/ 459 w 846"/>
                  <a:gd name="T1" fmla="*/ 0 h 9"/>
                  <a:gd name="T2" fmla="*/ 0 w 846"/>
                  <a:gd name="T3" fmla="*/ 7 h 9"/>
                  <a:gd name="T4" fmla="*/ 0 w 846"/>
                  <a:gd name="T5" fmla="*/ 9 h 9"/>
                  <a:gd name="T6" fmla="*/ 846 w 846"/>
                  <a:gd name="T7" fmla="*/ 2 h 9"/>
                  <a:gd name="T8" fmla="*/ 662 w 846"/>
                  <a:gd name="T9" fmla="*/ 2 h 9"/>
                  <a:gd name="T10" fmla="*/ 459 w 846"/>
                  <a:gd name="T11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46" h="9">
                    <a:moveTo>
                      <a:pt x="459" y="0"/>
                    </a:moveTo>
                    <a:lnTo>
                      <a:pt x="0" y="7"/>
                    </a:lnTo>
                    <a:lnTo>
                      <a:pt x="0" y="9"/>
                    </a:lnTo>
                    <a:lnTo>
                      <a:pt x="846" y="2"/>
                    </a:lnTo>
                    <a:lnTo>
                      <a:pt x="662" y="2"/>
                    </a:lnTo>
                    <a:lnTo>
                      <a:pt x="459" y="0"/>
                    </a:lnTo>
                    <a:close/>
                  </a:path>
                </a:pathLst>
              </a:custGeom>
              <a:solidFill>
                <a:srgbClr val="4D45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2" name="Freeform 104"/>
              <p:cNvSpPr>
                <a:spLocks/>
              </p:cNvSpPr>
              <p:nvPr/>
            </p:nvSpPr>
            <p:spPr bwMode="auto">
              <a:xfrm>
                <a:off x="218" y="1797"/>
                <a:ext cx="846" cy="9"/>
              </a:xfrm>
              <a:custGeom>
                <a:avLst/>
                <a:gdLst>
                  <a:gd name="T0" fmla="*/ 459 w 846"/>
                  <a:gd name="T1" fmla="*/ 0 h 9"/>
                  <a:gd name="T2" fmla="*/ 0 w 846"/>
                  <a:gd name="T3" fmla="*/ 7 h 9"/>
                  <a:gd name="T4" fmla="*/ 0 w 846"/>
                  <a:gd name="T5" fmla="*/ 9 h 9"/>
                  <a:gd name="T6" fmla="*/ 846 w 846"/>
                  <a:gd name="T7" fmla="*/ 2 h 9"/>
                  <a:gd name="T8" fmla="*/ 662 w 846"/>
                  <a:gd name="T9" fmla="*/ 2 h 9"/>
                  <a:gd name="T10" fmla="*/ 459 w 846"/>
                  <a:gd name="T11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46" h="9">
                    <a:moveTo>
                      <a:pt x="459" y="0"/>
                    </a:moveTo>
                    <a:lnTo>
                      <a:pt x="0" y="7"/>
                    </a:lnTo>
                    <a:lnTo>
                      <a:pt x="0" y="9"/>
                    </a:lnTo>
                    <a:lnTo>
                      <a:pt x="846" y="2"/>
                    </a:lnTo>
                    <a:lnTo>
                      <a:pt x="662" y="2"/>
                    </a:lnTo>
                    <a:lnTo>
                      <a:pt x="45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3" name="Freeform 105"/>
              <p:cNvSpPr>
                <a:spLocks/>
              </p:cNvSpPr>
              <p:nvPr/>
            </p:nvSpPr>
            <p:spPr bwMode="auto">
              <a:xfrm>
                <a:off x="218" y="1882"/>
                <a:ext cx="5599" cy="54"/>
              </a:xfrm>
              <a:custGeom>
                <a:avLst/>
                <a:gdLst>
                  <a:gd name="T0" fmla="*/ 5599 w 5599"/>
                  <a:gd name="T1" fmla="*/ 0 h 54"/>
                  <a:gd name="T2" fmla="*/ 2769 w 5599"/>
                  <a:gd name="T3" fmla="*/ 17 h 54"/>
                  <a:gd name="T4" fmla="*/ 0 w 5599"/>
                  <a:gd name="T5" fmla="*/ 52 h 54"/>
                  <a:gd name="T6" fmla="*/ 0 w 5599"/>
                  <a:gd name="T7" fmla="*/ 54 h 54"/>
                  <a:gd name="T8" fmla="*/ 5599 w 5599"/>
                  <a:gd name="T9" fmla="*/ 0 h 54"/>
                  <a:gd name="T10" fmla="*/ 5599 w 5599"/>
                  <a:gd name="T11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99" h="54">
                    <a:moveTo>
                      <a:pt x="5599" y="0"/>
                    </a:moveTo>
                    <a:lnTo>
                      <a:pt x="2769" y="17"/>
                    </a:lnTo>
                    <a:lnTo>
                      <a:pt x="0" y="52"/>
                    </a:lnTo>
                    <a:lnTo>
                      <a:pt x="0" y="54"/>
                    </a:lnTo>
                    <a:lnTo>
                      <a:pt x="5599" y="0"/>
                    </a:lnTo>
                    <a:lnTo>
                      <a:pt x="5599" y="0"/>
                    </a:lnTo>
                    <a:close/>
                  </a:path>
                </a:pathLst>
              </a:custGeom>
              <a:solidFill>
                <a:srgbClr val="4D45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4" name="Freeform 106"/>
              <p:cNvSpPr>
                <a:spLocks/>
              </p:cNvSpPr>
              <p:nvPr/>
            </p:nvSpPr>
            <p:spPr bwMode="auto">
              <a:xfrm>
                <a:off x="218" y="1882"/>
                <a:ext cx="5599" cy="54"/>
              </a:xfrm>
              <a:custGeom>
                <a:avLst/>
                <a:gdLst>
                  <a:gd name="T0" fmla="*/ 5599 w 5599"/>
                  <a:gd name="T1" fmla="*/ 0 h 54"/>
                  <a:gd name="T2" fmla="*/ 2769 w 5599"/>
                  <a:gd name="T3" fmla="*/ 17 h 54"/>
                  <a:gd name="T4" fmla="*/ 0 w 5599"/>
                  <a:gd name="T5" fmla="*/ 52 h 54"/>
                  <a:gd name="T6" fmla="*/ 0 w 5599"/>
                  <a:gd name="T7" fmla="*/ 54 h 54"/>
                  <a:gd name="T8" fmla="*/ 5599 w 5599"/>
                  <a:gd name="T9" fmla="*/ 0 h 54"/>
                  <a:gd name="T10" fmla="*/ 5599 w 5599"/>
                  <a:gd name="T11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99" h="54">
                    <a:moveTo>
                      <a:pt x="5599" y="0"/>
                    </a:moveTo>
                    <a:lnTo>
                      <a:pt x="2769" y="17"/>
                    </a:lnTo>
                    <a:lnTo>
                      <a:pt x="0" y="52"/>
                    </a:lnTo>
                    <a:lnTo>
                      <a:pt x="0" y="54"/>
                    </a:lnTo>
                    <a:lnTo>
                      <a:pt x="5599" y="0"/>
                    </a:lnTo>
                    <a:lnTo>
                      <a:pt x="559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5" name="Freeform 107"/>
              <p:cNvSpPr>
                <a:spLocks/>
              </p:cNvSpPr>
              <p:nvPr/>
            </p:nvSpPr>
            <p:spPr bwMode="auto">
              <a:xfrm>
                <a:off x="218" y="1951"/>
                <a:ext cx="5599" cy="49"/>
              </a:xfrm>
              <a:custGeom>
                <a:avLst/>
                <a:gdLst>
                  <a:gd name="T0" fmla="*/ 2769 w 5599"/>
                  <a:gd name="T1" fmla="*/ 0 h 49"/>
                  <a:gd name="T2" fmla="*/ 0 w 5599"/>
                  <a:gd name="T3" fmla="*/ 18 h 49"/>
                  <a:gd name="T4" fmla="*/ 0 w 5599"/>
                  <a:gd name="T5" fmla="*/ 21 h 49"/>
                  <a:gd name="T6" fmla="*/ 5599 w 5599"/>
                  <a:gd name="T7" fmla="*/ 49 h 49"/>
                  <a:gd name="T8" fmla="*/ 5599 w 5599"/>
                  <a:gd name="T9" fmla="*/ 47 h 49"/>
                  <a:gd name="T10" fmla="*/ 2769 w 5599"/>
                  <a:gd name="T11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99" h="49">
                    <a:moveTo>
                      <a:pt x="2769" y="0"/>
                    </a:moveTo>
                    <a:lnTo>
                      <a:pt x="0" y="18"/>
                    </a:lnTo>
                    <a:lnTo>
                      <a:pt x="0" y="21"/>
                    </a:lnTo>
                    <a:lnTo>
                      <a:pt x="5599" y="49"/>
                    </a:lnTo>
                    <a:lnTo>
                      <a:pt x="5599" y="47"/>
                    </a:lnTo>
                    <a:lnTo>
                      <a:pt x="2769" y="0"/>
                    </a:lnTo>
                    <a:close/>
                  </a:path>
                </a:pathLst>
              </a:custGeom>
              <a:solidFill>
                <a:srgbClr val="4D45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6" name="Freeform 108"/>
              <p:cNvSpPr>
                <a:spLocks/>
              </p:cNvSpPr>
              <p:nvPr/>
            </p:nvSpPr>
            <p:spPr bwMode="auto">
              <a:xfrm>
                <a:off x="218" y="1951"/>
                <a:ext cx="5599" cy="49"/>
              </a:xfrm>
              <a:custGeom>
                <a:avLst/>
                <a:gdLst>
                  <a:gd name="T0" fmla="*/ 2769 w 5599"/>
                  <a:gd name="T1" fmla="*/ 0 h 49"/>
                  <a:gd name="T2" fmla="*/ 0 w 5599"/>
                  <a:gd name="T3" fmla="*/ 18 h 49"/>
                  <a:gd name="T4" fmla="*/ 0 w 5599"/>
                  <a:gd name="T5" fmla="*/ 21 h 49"/>
                  <a:gd name="T6" fmla="*/ 5599 w 5599"/>
                  <a:gd name="T7" fmla="*/ 49 h 49"/>
                  <a:gd name="T8" fmla="*/ 5599 w 5599"/>
                  <a:gd name="T9" fmla="*/ 47 h 49"/>
                  <a:gd name="T10" fmla="*/ 2769 w 5599"/>
                  <a:gd name="T11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99" h="49">
                    <a:moveTo>
                      <a:pt x="2769" y="0"/>
                    </a:moveTo>
                    <a:lnTo>
                      <a:pt x="0" y="18"/>
                    </a:lnTo>
                    <a:lnTo>
                      <a:pt x="0" y="21"/>
                    </a:lnTo>
                    <a:lnTo>
                      <a:pt x="5599" y="49"/>
                    </a:lnTo>
                    <a:lnTo>
                      <a:pt x="5599" y="47"/>
                    </a:lnTo>
                    <a:lnTo>
                      <a:pt x="276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7" name="Freeform 109"/>
              <p:cNvSpPr>
                <a:spLocks/>
              </p:cNvSpPr>
              <p:nvPr/>
            </p:nvSpPr>
            <p:spPr bwMode="auto">
              <a:xfrm>
                <a:off x="218" y="1821"/>
                <a:ext cx="5599" cy="47"/>
              </a:xfrm>
              <a:custGeom>
                <a:avLst/>
                <a:gdLst>
                  <a:gd name="T0" fmla="*/ 5599 w 5599"/>
                  <a:gd name="T1" fmla="*/ 0 h 47"/>
                  <a:gd name="T2" fmla="*/ 0 w 5599"/>
                  <a:gd name="T3" fmla="*/ 4 h 47"/>
                  <a:gd name="T4" fmla="*/ 0 w 5599"/>
                  <a:gd name="T5" fmla="*/ 7 h 47"/>
                  <a:gd name="T6" fmla="*/ 2769 w 5599"/>
                  <a:gd name="T7" fmla="*/ 47 h 47"/>
                  <a:gd name="T8" fmla="*/ 5599 w 5599"/>
                  <a:gd name="T9" fmla="*/ 2 h 47"/>
                  <a:gd name="T10" fmla="*/ 5599 w 5599"/>
                  <a:gd name="T11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99" h="47">
                    <a:moveTo>
                      <a:pt x="5599" y="0"/>
                    </a:moveTo>
                    <a:lnTo>
                      <a:pt x="0" y="4"/>
                    </a:lnTo>
                    <a:lnTo>
                      <a:pt x="0" y="7"/>
                    </a:lnTo>
                    <a:lnTo>
                      <a:pt x="2769" y="47"/>
                    </a:lnTo>
                    <a:lnTo>
                      <a:pt x="5599" y="2"/>
                    </a:lnTo>
                    <a:lnTo>
                      <a:pt x="5599" y="0"/>
                    </a:lnTo>
                    <a:close/>
                  </a:path>
                </a:pathLst>
              </a:custGeom>
              <a:solidFill>
                <a:srgbClr val="4D45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8" name="Freeform 110"/>
              <p:cNvSpPr>
                <a:spLocks/>
              </p:cNvSpPr>
              <p:nvPr/>
            </p:nvSpPr>
            <p:spPr bwMode="auto">
              <a:xfrm>
                <a:off x="218" y="1821"/>
                <a:ext cx="5599" cy="47"/>
              </a:xfrm>
              <a:custGeom>
                <a:avLst/>
                <a:gdLst>
                  <a:gd name="T0" fmla="*/ 5599 w 5599"/>
                  <a:gd name="T1" fmla="*/ 0 h 47"/>
                  <a:gd name="T2" fmla="*/ 0 w 5599"/>
                  <a:gd name="T3" fmla="*/ 4 h 47"/>
                  <a:gd name="T4" fmla="*/ 0 w 5599"/>
                  <a:gd name="T5" fmla="*/ 7 h 47"/>
                  <a:gd name="T6" fmla="*/ 2769 w 5599"/>
                  <a:gd name="T7" fmla="*/ 47 h 47"/>
                  <a:gd name="T8" fmla="*/ 5599 w 5599"/>
                  <a:gd name="T9" fmla="*/ 2 h 47"/>
                  <a:gd name="T10" fmla="*/ 5599 w 5599"/>
                  <a:gd name="T11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99" h="47">
                    <a:moveTo>
                      <a:pt x="5599" y="0"/>
                    </a:moveTo>
                    <a:lnTo>
                      <a:pt x="0" y="4"/>
                    </a:lnTo>
                    <a:lnTo>
                      <a:pt x="0" y="7"/>
                    </a:lnTo>
                    <a:lnTo>
                      <a:pt x="2769" y="47"/>
                    </a:lnTo>
                    <a:lnTo>
                      <a:pt x="5599" y="2"/>
                    </a:lnTo>
                    <a:lnTo>
                      <a:pt x="559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9" name="Oval 111"/>
              <p:cNvSpPr>
                <a:spLocks noChangeArrowheads="1"/>
              </p:cNvSpPr>
              <p:nvPr/>
            </p:nvSpPr>
            <p:spPr bwMode="auto">
              <a:xfrm>
                <a:off x="5817" y="1667"/>
                <a:ext cx="1" cy="1"/>
              </a:xfrm>
              <a:prstGeom prst="ellipse">
                <a:avLst/>
              </a:prstGeom>
              <a:solidFill>
                <a:srgbClr val="2440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0" name="Freeform 112"/>
              <p:cNvSpPr>
                <a:spLocks/>
              </p:cNvSpPr>
              <p:nvPr/>
            </p:nvSpPr>
            <p:spPr bwMode="auto">
              <a:xfrm>
                <a:off x="218" y="1643"/>
                <a:ext cx="5599" cy="24"/>
              </a:xfrm>
              <a:custGeom>
                <a:avLst/>
                <a:gdLst>
                  <a:gd name="T0" fmla="*/ 0 w 2370"/>
                  <a:gd name="T1" fmla="*/ 0 h 10"/>
                  <a:gd name="T2" fmla="*/ 0 w 2370"/>
                  <a:gd name="T3" fmla="*/ 0 h 10"/>
                  <a:gd name="T4" fmla="*/ 1172 w 2370"/>
                  <a:gd name="T5" fmla="*/ 6 h 10"/>
                  <a:gd name="T6" fmla="*/ 2370 w 2370"/>
                  <a:gd name="T7" fmla="*/ 10 h 10"/>
                  <a:gd name="T8" fmla="*/ 2370 w 2370"/>
                  <a:gd name="T9" fmla="*/ 10 h 10"/>
                  <a:gd name="T10" fmla="*/ 0 w 2370"/>
                  <a:gd name="T1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70" h="1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172" y="6"/>
                      <a:pt x="1172" y="6"/>
                      <a:pt x="1172" y="6"/>
                    </a:cubicBezTo>
                    <a:cubicBezTo>
                      <a:pt x="2370" y="10"/>
                      <a:pt x="2370" y="10"/>
                      <a:pt x="2370" y="10"/>
                    </a:cubicBezTo>
                    <a:cubicBezTo>
                      <a:pt x="2370" y="10"/>
                      <a:pt x="2370" y="10"/>
                      <a:pt x="2370" y="1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4D45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1" name="Freeform 113"/>
              <p:cNvSpPr>
                <a:spLocks/>
              </p:cNvSpPr>
              <p:nvPr/>
            </p:nvSpPr>
            <p:spPr bwMode="auto">
              <a:xfrm>
                <a:off x="218" y="1568"/>
                <a:ext cx="5599" cy="28"/>
              </a:xfrm>
              <a:custGeom>
                <a:avLst/>
                <a:gdLst>
                  <a:gd name="T0" fmla="*/ 5599 w 5599"/>
                  <a:gd name="T1" fmla="*/ 0 h 28"/>
                  <a:gd name="T2" fmla="*/ 0 w 5599"/>
                  <a:gd name="T3" fmla="*/ 0 h 28"/>
                  <a:gd name="T4" fmla="*/ 0 w 5599"/>
                  <a:gd name="T5" fmla="*/ 2 h 28"/>
                  <a:gd name="T6" fmla="*/ 2769 w 5599"/>
                  <a:gd name="T7" fmla="*/ 28 h 28"/>
                  <a:gd name="T8" fmla="*/ 5599 w 5599"/>
                  <a:gd name="T9" fmla="*/ 2 h 28"/>
                  <a:gd name="T10" fmla="*/ 5599 w 5599"/>
                  <a:gd name="T11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99" h="28">
                    <a:moveTo>
                      <a:pt x="5599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769" y="28"/>
                    </a:lnTo>
                    <a:lnTo>
                      <a:pt x="5599" y="2"/>
                    </a:lnTo>
                    <a:lnTo>
                      <a:pt x="5599" y="0"/>
                    </a:lnTo>
                    <a:close/>
                  </a:path>
                </a:pathLst>
              </a:custGeom>
              <a:solidFill>
                <a:srgbClr val="4D45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2" name="Freeform 114"/>
              <p:cNvSpPr>
                <a:spLocks/>
              </p:cNvSpPr>
              <p:nvPr/>
            </p:nvSpPr>
            <p:spPr bwMode="auto">
              <a:xfrm>
                <a:off x="218" y="1568"/>
                <a:ext cx="5599" cy="28"/>
              </a:xfrm>
              <a:custGeom>
                <a:avLst/>
                <a:gdLst>
                  <a:gd name="T0" fmla="*/ 5599 w 5599"/>
                  <a:gd name="T1" fmla="*/ 0 h 28"/>
                  <a:gd name="T2" fmla="*/ 0 w 5599"/>
                  <a:gd name="T3" fmla="*/ 0 h 28"/>
                  <a:gd name="T4" fmla="*/ 0 w 5599"/>
                  <a:gd name="T5" fmla="*/ 2 h 28"/>
                  <a:gd name="T6" fmla="*/ 2769 w 5599"/>
                  <a:gd name="T7" fmla="*/ 28 h 28"/>
                  <a:gd name="T8" fmla="*/ 5599 w 5599"/>
                  <a:gd name="T9" fmla="*/ 2 h 28"/>
                  <a:gd name="T10" fmla="*/ 5599 w 5599"/>
                  <a:gd name="T11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99" h="28">
                    <a:moveTo>
                      <a:pt x="5599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769" y="28"/>
                    </a:lnTo>
                    <a:lnTo>
                      <a:pt x="5599" y="2"/>
                    </a:lnTo>
                    <a:lnTo>
                      <a:pt x="559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3" name="Freeform 115"/>
              <p:cNvSpPr>
                <a:spLocks/>
              </p:cNvSpPr>
              <p:nvPr/>
            </p:nvSpPr>
            <p:spPr bwMode="auto">
              <a:xfrm>
                <a:off x="218" y="1433"/>
                <a:ext cx="5599" cy="43"/>
              </a:xfrm>
              <a:custGeom>
                <a:avLst/>
                <a:gdLst>
                  <a:gd name="T0" fmla="*/ 2769 w 5599"/>
                  <a:gd name="T1" fmla="*/ 0 h 43"/>
                  <a:gd name="T2" fmla="*/ 0 w 5599"/>
                  <a:gd name="T3" fmla="*/ 40 h 43"/>
                  <a:gd name="T4" fmla="*/ 0 w 5599"/>
                  <a:gd name="T5" fmla="*/ 43 h 43"/>
                  <a:gd name="T6" fmla="*/ 5599 w 5599"/>
                  <a:gd name="T7" fmla="*/ 24 h 43"/>
                  <a:gd name="T8" fmla="*/ 5599 w 5599"/>
                  <a:gd name="T9" fmla="*/ 21 h 43"/>
                  <a:gd name="T10" fmla="*/ 2769 w 5599"/>
                  <a:gd name="T11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99" h="43">
                    <a:moveTo>
                      <a:pt x="2769" y="0"/>
                    </a:moveTo>
                    <a:lnTo>
                      <a:pt x="0" y="40"/>
                    </a:lnTo>
                    <a:lnTo>
                      <a:pt x="0" y="43"/>
                    </a:lnTo>
                    <a:lnTo>
                      <a:pt x="5599" y="24"/>
                    </a:lnTo>
                    <a:lnTo>
                      <a:pt x="5599" y="21"/>
                    </a:lnTo>
                    <a:lnTo>
                      <a:pt x="2769" y="0"/>
                    </a:lnTo>
                    <a:close/>
                  </a:path>
                </a:pathLst>
              </a:custGeom>
              <a:solidFill>
                <a:srgbClr val="4D45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4" name="Freeform 116"/>
              <p:cNvSpPr>
                <a:spLocks/>
              </p:cNvSpPr>
              <p:nvPr/>
            </p:nvSpPr>
            <p:spPr bwMode="auto">
              <a:xfrm>
                <a:off x="218" y="1433"/>
                <a:ext cx="5599" cy="43"/>
              </a:xfrm>
              <a:custGeom>
                <a:avLst/>
                <a:gdLst>
                  <a:gd name="T0" fmla="*/ 2769 w 5599"/>
                  <a:gd name="T1" fmla="*/ 0 h 43"/>
                  <a:gd name="T2" fmla="*/ 0 w 5599"/>
                  <a:gd name="T3" fmla="*/ 40 h 43"/>
                  <a:gd name="T4" fmla="*/ 0 w 5599"/>
                  <a:gd name="T5" fmla="*/ 43 h 43"/>
                  <a:gd name="T6" fmla="*/ 5599 w 5599"/>
                  <a:gd name="T7" fmla="*/ 24 h 43"/>
                  <a:gd name="T8" fmla="*/ 5599 w 5599"/>
                  <a:gd name="T9" fmla="*/ 21 h 43"/>
                  <a:gd name="T10" fmla="*/ 2769 w 5599"/>
                  <a:gd name="T11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99" h="43">
                    <a:moveTo>
                      <a:pt x="2769" y="0"/>
                    </a:moveTo>
                    <a:lnTo>
                      <a:pt x="0" y="40"/>
                    </a:lnTo>
                    <a:lnTo>
                      <a:pt x="0" y="43"/>
                    </a:lnTo>
                    <a:lnTo>
                      <a:pt x="5599" y="24"/>
                    </a:lnTo>
                    <a:lnTo>
                      <a:pt x="5599" y="21"/>
                    </a:lnTo>
                    <a:lnTo>
                      <a:pt x="276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5" name="Freeform 117"/>
              <p:cNvSpPr>
                <a:spLocks/>
              </p:cNvSpPr>
              <p:nvPr/>
            </p:nvSpPr>
            <p:spPr bwMode="auto">
              <a:xfrm>
                <a:off x="5772" y="1700"/>
                <a:ext cx="45" cy="0"/>
              </a:xfrm>
              <a:custGeom>
                <a:avLst/>
                <a:gdLst>
                  <a:gd name="T0" fmla="*/ 19 w 19"/>
                  <a:gd name="T1" fmla="*/ 1 w 19"/>
                  <a:gd name="T2" fmla="*/ 0 w 19"/>
                  <a:gd name="T3" fmla="*/ 19 w 19"/>
                  <a:gd name="T4" fmla="*/ 19 w 1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9">
                    <a:moveTo>
                      <a:pt x="19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0"/>
                      <a:pt x="19" y="0"/>
                      <a:pt x="19" y="0"/>
                    </a:cubicBezTo>
                  </a:path>
                </a:pathLst>
              </a:custGeom>
              <a:solidFill>
                <a:srgbClr val="2440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6" name="Freeform 118"/>
              <p:cNvSpPr>
                <a:spLocks/>
              </p:cNvSpPr>
              <p:nvPr/>
            </p:nvSpPr>
            <p:spPr bwMode="auto">
              <a:xfrm>
                <a:off x="218" y="1700"/>
                <a:ext cx="5556" cy="26"/>
              </a:xfrm>
              <a:custGeom>
                <a:avLst/>
                <a:gdLst>
                  <a:gd name="T0" fmla="*/ 2352 w 2352"/>
                  <a:gd name="T1" fmla="*/ 0 h 11"/>
                  <a:gd name="T2" fmla="*/ 1172 w 2352"/>
                  <a:gd name="T3" fmla="*/ 3 h 11"/>
                  <a:gd name="T4" fmla="*/ 0 w 2352"/>
                  <a:gd name="T5" fmla="*/ 11 h 11"/>
                  <a:gd name="T6" fmla="*/ 0 w 2352"/>
                  <a:gd name="T7" fmla="*/ 11 h 11"/>
                  <a:gd name="T8" fmla="*/ 2351 w 2352"/>
                  <a:gd name="T9" fmla="*/ 0 h 11"/>
                  <a:gd name="T10" fmla="*/ 2352 w 2352"/>
                  <a:gd name="T1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52" h="11">
                    <a:moveTo>
                      <a:pt x="2352" y="0"/>
                    </a:moveTo>
                    <a:cubicBezTo>
                      <a:pt x="1172" y="3"/>
                      <a:pt x="1172" y="3"/>
                      <a:pt x="1172" y="3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2351" y="0"/>
                      <a:pt x="2351" y="0"/>
                      <a:pt x="2351" y="0"/>
                    </a:cubicBezTo>
                    <a:cubicBezTo>
                      <a:pt x="2351" y="0"/>
                      <a:pt x="2351" y="0"/>
                      <a:pt x="2352" y="0"/>
                    </a:cubicBezTo>
                  </a:path>
                </a:pathLst>
              </a:custGeom>
              <a:solidFill>
                <a:srgbClr val="4D45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7" name="Freeform 119"/>
              <p:cNvSpPr>
                <a:spLocks/>
              </p:cNvSpPr>
              <p:nvPr/>
            </p:nvSpPr>
            <p:spPr bwMode="auto">
              <a:xfrm>
                <a:off x="218" y="1511"/>
                <a:ext cx="5599" cy="38"/>
              </a:xfrm>
              <a:custGeom>
                <a:avLst/>
                <a:gdLst>
                  <a:gd name="T0" fmla="*/ 2769 w 5599"/>
                  <a:gd name="T1" fmla="*/ 0 h 38"/>
                  <a:gd name="T2" fmla="*/ 0 w 5599"/>
                  <a:gd name="T3" fmla="*/ 5 h 38"/>
                  <a:gd name="T4" fmla="*/ 0 w 5599"/>
                  <a:gd name="T5" fmla="*/ 7 h 38"/>
                  <a:gd name="T6" fmla="*/ 5599 w 5599"/>
                  <a:gd name="T7" fmla="*/ 38 h 38"/>
                  <a:gd name="T8" fmla="*/ 5599 w 5599"/>
                  <a:gd name="T9" fmla="*/ 38 h 38"/>
                  <a:gd name="T10" fmla="*/ 2769 w 5599"/>
                  <a:gd name="T11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99" h="38">
                    <a:moveTo>
                      <a:pt x="2769" y="0"/>
                    </a:moveTo>
                    <a:lnTo>
                      <a:pt x="0" y="5"/>
                    </a:lnTo>
                    <a:lnTo>
                      <a:pt x="0" y="7"/>
                    </a:lnTo>
                    <a:lnTo>
                      <a:pt x="5599" y="38"/>
                    </a:lnTo>
                    <a:lnTo>
                      <a:pt x="5599" y="38"/>
                    </a:lnTo>
                    <a:lnTo>
                      <a:pt x="2769" y="0"/>
                    </a:lnTo>
                    <a:close/>
                  </a:path>
                </a:pathLst>
              </a:custGeom>
              <a:solidFill>
                <a:srgbClr val="4D45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8" name="Freeform 120"/>
              <p:cNvSpPr>
                <a:spLocks/>
              </p:cNvSpPr>
              <p:nvPr/>
            </p:nvSpPr>
            <p:spPr bwMode="auto">
              <a:xfrm>
                <a:off x="218" y="1511"/>
                <a:ext cx="5599" cy="38"/>
              </a:xfrm>
              <a:custGeom>
                <a:avLst/>
                <a:gdLst>
                  <a:gd name="T0" fmla="*/ 2769 w 5599"/>
                  <a:gd name="T1" fmla="*/ 0 h 38"/>
                  <a:gd name="T2" fmla="*/ 0 w 5599"/>
                  <a:gd name="T3" fmla="*/ 5 h 38"/>
                  <a:gd name="T4" fmla="*/ 0 w 5599"/>
                  <a:gd name="T5" fmla="*/ 7 h 38"/>
                  <a:gd name="T6" fmla="*/ 5599 w 5599"/>
                  <a:gd name="T7" fmla="*/ 38 h 38"/>
                  <a:gd name="T8" fmla="*/ 5599 w 5599"/>
                  <a:gd name="T9" fmla="*/ 38 h 38"/>
                  <a:gd name="T10" fmla="*/ 2769 w 5599"/>
                  <a:gd name="T11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99" h="38">
                    <a:moveTo>
                      <a:pt x="2769" y="0"/>
                    </a:moveTo>
                    <a:lnTo>
                      <a:pt x="0" y="5"/>
                    </a:lnTo>
                    <a:lnTo>
                      <a:pt x="0" y="7"/>
                    </a:lnTo>
                    <a:lnTo>
                      <a:pt x="5599" y="38"/>
                    </a:lnTo>
                    <a:lnTo>
                      <a:pt x="5599" y="38"/>
                    </a:lnTo>
                    <a:lnTo>
                      <a:pt x="276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9" name="Freeform 121"/>
              <p:cNvSpPr>
                <a:spLocks/>
              </p:cNvSpPr>
              <p:nvPr/>
            </p:nvSpPr>
            <p:spPr bwMode="auto">
              <a:xfrm>
                <a:off x="2009" y="1762"/>
                <a:ext cx="3808" cy="18"/>
              </a:xfrm>
              <a:custGeom>
                <a:avLst/>
                <a:gdLst>
                  <a:gd name="T0" fmla="*/ 3808 w 3808"/>
                  <a:gd name="T1" fmla="*/ 0 h 18"/>
                  <a:gd name="T2" fmla="*/ 978 w 3808"/>
                  <a:gd name="T3" fmla="*/ 0 h 18"/>
                  <a:gd name="T4" fmla="*/ 0 w 3808"/>
                  <a:gd name="T5" fmla="*/ 14 h 18"/>
                  <a:gd name="T6" fmla="*/ 1023 w 3808"/>
                  <a:gd name="T7" fmla="*/ 11 h 18"/>
                  <a:gd name="T8" fmla="*/ 1557 w 3808"/>
                  <a:gd name="T9" fmla="*/ 18 h 18"/>
                  <a:gd name="T10" fmla="*/ 3808 w 3808"/>
                  <a:gd name="T11" fmla="*/ 0 h 18"/>
                  <a:gd name="T12" fmla="*/ 3808 w 3808"/>
                  <a:gd name="T13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08" h="18">
                    <a:moveTo>
                      <a:pt x="3808" y="0"/>
                    </a:moveTo>
                    <a:lnTo>
                      <a:pt x="978" y="0"/>
                    </a:lnTo>
                    <a:lnTo>
                      <a:pt x="0" y="14"/>
                    </a:lnTo>
                    <a:lnTo>
                      <a:pt x="1023" y="11"/>
                    </a:lnTo>
                    <a:lnTo>
                      <a:pt x="1557" y="18"/>
                    </a:lnTo>
                    <a:lnTo>
                      <a:pt x="3808" y="0"/>
                    </a:lnTo>
                    <a:lnTo>
                      <a:pt x="3808" y="0"/>
                    </a:lnTo>
                    <a:close/>
                  </a:path>
                </a:pathLst>
              </a:custGeom>
              <a:solidFill>
                <a:srgbClr val="4D45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0" name="Freeform 122"/>
              <p:cNvSpPr>
                <a:spLocks/>
              </p:cNvSpPr>
              <p:nvPr/>
            </p:nvSpPr>
            <p:spPr bwMode="auto">
              <a:xfrm>
                <a:off x="2009" y="1762"/>
                <a:ext cx="3808" cy="18"/>
              </a:xfrm>
              <a:custGeom>
                <a:avLst/>
                <a:gdLst>
                  <a:gd name="T0" fmla="*/ 3808 w 3808"/>
                  <a:gd name="T1" fmla="*/ 0 h 18"/>
                  <a:gd name="T2" fmla="*/ 978 w 3808"/>
                  <a:gd name="T3" fmla="*/ 0 h 18"/>
                  <a:gd name="T4" fmla="*/ 0 w 3808"/>
                  <a:gd name="T5" fmla="*/ 14 h 18"/>
                  <a:gd name="T6" fmla="*/ 1023 w 3808"/>
                  <a:gd name="T7" fmla="*/ 11 h 18"/>
                  <a:gd name="T8" fmla="*/ 1557 w 3808"/>
                  <a:gd name="T9" fmla="*/ 18 h 18"/>
                  <a:gd name="T10" fmla="*/ 3808 w 3808"/>
                  <a:gd name="T11" fmla="*/ 0 h 18"/>
                  <a:gd name="T12" fmla="*/ 3808 w 3808"/>
                  <a:gd name="T13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08" h="18">
                    <a:moveTo>
                      <a:pt x="3808" y="0"/>
                    </a:moveTo>
                    <a:lnTo>
                      <a:pt x="978" y="0"/>
                    </a:lnTo>
                    <a:lnTo>
                      <a:pt x="0" y="14"/>
                    </a:lnTo>
                    <a:lnTo>
                      <a:pt x="1023" y="11"/>
                    </a:lnTo>
                    <a:lnTo>
                      <a:pt x="1557" y="18"/>
                    </a:lnTo>
                    <a:lnTo>
                      <a:pt x="3808" y="0"/>
                    </a:lnTo>
                    <a:lnTo>
                      <a:pt x="380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1" name="Freeform 123"/>
              <p:cNvSpPr>
                <a:spLocks/>
              </p:cNvSpPr>
              <p:nvPr/>
            </p:nvSpPr>
            <p:spPr bwMode="auto">
              <a:xfrm>
                <a:off x="1310" y="1379"/>
                <a:ext cx="203" cy="2"/>
              </a:xfrm>
              <a:custGeom>
                <a:avLst/>
                <a:gdLst>
                  <a:gd name="T0" fmla="*/ 203 w 203"/>
                  <a:gd name="T1" fmla="*/ 0 h 2"/>
                  <a:gd name="T2" fmla="*/ 203 w 203"/>
                  <a:gd name="T3" fmla="*/ 0 h 2"/>
                  <a:gd name="T4" fmla="*/ 0 w 203"/>
                  <a:gd name="T5" fmla="*/ 2 h 2"/>
                  <a:gd name="T6" fmla="*/ 203 w 203"/>
                  <a:gd name="T7" fmla="*/ 0 h 2"/>
                  <a:gd name="T8" fmla="*/ 203 w 203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3" h="2">
                    <a:moveTo>
                      <a:pt x="203" y="0"/>
                    </a:moveTo>
                    <a:lnTo>
                      <a:pt x="203" y="0"/>
                    </a:lnTo>
                    <a:lnTo>
                      <a:pt x="0" y="2"/>
                    </a:lnTo>
                    <a:lnTo>
                      <a:pt x="203" y="0"/>
                    </a:lnTo>
                    <a:lnTo>
                      <a:pt x="203" y="0"/>
                    </a:lnTo>
                    <a:close/>
                  </a:path>
                </a:pathLst>
              </a:custGeom>
              <a:solidFill>
                <a:srgbClr val="1633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2" name="Freeform 124"/>
              <p:cNvSpPr>
                <a:spLocks/>
              </p:cNvSpPr>
              <p:nvPr/>
            </p:nvSpPr>
            <p:spPr bwMode="auto">
              <a:xfrm>
                <a:off x="1310" y="1379"/>
                <a:ext cx="203" cy="2"/>
              </a:xfrm>
              <a:custGeom>
                <a:avLst/>
                <a:gdLst>
                  <a:gd name="T0" fmla="*/ 203 w 203"/>
                  <a:gd name="T1" fmla="*/ 0 h 2"/>
                  <a:gd name="T2" fmla="*/ 203 w 203"/>
                  <a:gd name="T3" fmla="*/ 0 h 2"/>
                  <a:gd name="T4" fmla="*/ 0 w 203"/>
                  <a:gd name="T5" fmla="*/ 2 h 2"/>
                  <a:gd name="T6" fmla="*/ 203 w 203"/>
                  <a:gd name="T7" fmla="*/ 0 h 2"/>
                  <a:gd name="T8" fmla="*/ 203 w 203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3" h="2">
                    <a:moveTo>
                      <a:pt x="203" y="0"/>
                    </a:moveTo>
                    <a:lnTo>
                      <a:pt x="203" y="0"/>
                    </a:lnTo>
                    <a:lnTo>
                      <a:pt x="0" y="2"/>
                    </a:lnTo>
                    <a:lnTo>
                      <a:pt x="203" y="0"/>
                    </a:lnTo>
                    <a:lnTo>
                      <a:pt x="20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3" name="Freeform 125"/>
              <p:cNvSpPr>
                <a:spLocks/>
              </p:cNvSpPr>
              <p:nvPr/>
            </p:nvSpPr>
            <p:spPr bwMode="auto">
              <a:xfrm>
                <a:off x="530" y="1379"/>
                <a:ext cx="4781" cy="45"/>
              </a:xfrm>
              <a:custGeom>
                <a:avLst/>
                <a:gdLst>
                  <a:gd name="T0" fmla="*/ 983 w 4781"/>
                  <a:gd name="T1" fmla="*/ 0 h 45"/>
                  <a:gd name="T2" fmla="*/ 780 w 4781"/>
                  <a:gd name="T3" fmla="*/ 2 h 45"/>
                  <a:gd name="T4" fmla="*/ 0 w 4781"/>
                  <a:gd name="T5" fmla="*/ 7 h 45"/>
                  <a:gd name="T6" fmla="*/ 2457 w 4781"/>
                  <a:gd name="T7" fmla="*/ 45 h 45"/>
                  <a:gd name="T8" fmla="*/ 4781 w 4781"/>
                  <a:gd name="T9" fmla="*/ 16 h 45"/>
                  <a:gd name="T10" fmla="*/ 4710 w 4781"/>
                  <a:gd name="T11" fmla="*/ 16 h 45"/>
                  <a:gd name="T12" fmla="*/ 3768 w 4781"/>
                  <a:gd name="T13" fmla="*/ 7 h 45"/>
                  <a:gd name="T14" fmla="*/ 983 w 4781"/>
                  <a:gd name="T15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781" h="45">
                    <a:moveTo>
                      <a:pt x="983" y="0"/>
                    </a:moveTo>
                    <a:lnTo>
                      <a:pt x="780" y="2"/>
                    </a:lnTo>
                    <a:lnTo>
                      <a:pt x="0" y="7"/>
                    </a:lnTo>
                    <a:lnTo>
                      <a:pt x="2457" y="45"/>
                    </a:lnTo>
                    <a:lnTo>
                      <a:pt x="4781" y="16"/>
                    </a:lnTo>
                    <a:lnTo>
                      <a:pt x="4710" y="16"/>
                    </a:lnTo>
                    <a:lnTo>
                      <a:pt x="3768" y="7"/>
                    </a:lnTo>
                    <a:lnTo>
                      <a:pt x="983" y="0"/>
                    </a:lnTo>
                    <a:close/>
                  </a:path>
                </a:pathLst>
              </a:custGeom>
              <a:solidFill>
                <a:srgbClr val="4D45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4" name="Freeform 126"/>
              <p:cNvSpPr>
                <a:spLocks/>
              </p:cNvSpPr>
              <p:nvPr/>
            </p:nvSpPr>
            <p:spPr bwMode="auto">
              <a:xfrm>
                <a:off x="530" y="1379"/>
                <a:ext cx="4781" cy="45"/>
              </a:xfrm>
              <a:custGeom>
                <a:avLst/>
                <a:gdLst>
                  <a:gd name="T0" fmla="*/ 983 w 4781"/>
                  <a:gd name="T1" fmla="*/ 0 h 45"/>
                  <a:gd name="T2" fmla="*/ 780 w 4781"/>
                  <a:gd name="T3" fmla="*/ 2 h 45"/>
                  <a:gd name="T4" fmla="*/ 0 w 4781"/>
                  <a:gd name="T5" fmla="*/ 7 h 45"/>
                  <a:gd name="T6" fmla="*/ 2457 w 4781"/>
                  <a:gd name="T7" fmla="*/ 45 h 45"/>
                  <a:gd name="T8" fmla="*/ 4781 w 4781"/>
                  <a:gd name="T9" fmla="*/ 16 h 45"/>
                  <a:gd name="T10" fmla="*/ 4710 w 4781"/>
                  <a:gd name="T11" fmla="*/ 16 h 45"/>
                  <a:gd name="T12" fmla="*/ 3768 w 4781"/>
                  <a:gd name="T13" fmla="*/ 7 h 45"/>
                  <a:gd name="T14" fmla="*/ 983 w 4781"/>
                  <a:gd name="T15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781" h="45">
                    <a:moveTo>
                      <a:pt x="983" y="0"/>
                    </a:moveTo>
                    <a:lnTo>
                      <a:pt x="780" y="2"/>
                    </a:lnTo>
                    <a:lnTo>
                      <a:pt x="0" y="7"/>
                    </a:lnTo>
                    <a:lnTo>
                      <a:pt x="2457" y="45"/>
                    </a:lnTo>
                    <a:lnTo>
                      <a:pt x="4781" y="16"/>
                    </a:lnTo>
                    <a:lnTo>
                      <a:pt x="4710" y="16"/>
                    </a:lnTo>
                    <a:lnTo>
                      <a:pt x="3768" y="7"/>
                    </a:lnTo>
                    <a:lnTo>
                      <a:pt x="98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5" name="Rectangle 127"/>
              <p:cNvSpPr>
                <a:spLocks noChangeArrowheads="1"/>
              </p:cNvSpPr>
              <p:nvPr/>
            </p:nvSpPr>
            <p:spPr bwMode="auto">
              <a:xfrm>
                <a:off x="5240" y="1395"/>
                <a:ext cx="71" cy="1"/>
              </a:xfrm>
              <a:prstGeom prst="rect">
                <a:avLst/>
              </a:prstGeom>
              <a:solidFill>
                <a:srgbClr val="1633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6" name="Freeform 128"/>
              <p:cNvSpPr>
                <a:spLocks/>
              </p:cNvSpPr>
              <p:nvPr/>
            </p:nvSpPr>
            <p:spPr bwMode="auto">
              <a:xfrm>
                <a:off x="5240" y="1395"/>
                <a:ext cx="71" cy="0"/>
              </a:xfrm>
              <a:custGeom>
                <a:avLst/>
                <a:gdLst>
                  <a:gd name="T0" fmla="*/ 0 w 71"/>
                  <a:gd name="T1" fmla="*/ 71 w 71"/>
                  <a:gd name="T2" fmla="*/ 71 w 71"/>
                  <a:gd name="T3" fmla="*/ 0 w 7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71">
                    <a:moveTo>
                      <a:pt x="0" y="0"/>
                    </a:moveTo>
                    <a:lnTo>
                      <a:pt x="71" y="0"/>
                    </a:lnTo>
                    <a:lnTo>
                      <a:pt x="71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7" name="Freeform 129"/>
              <p:cNvSpPr>
                <a:spLocks/>
              </p:cNvSpPr>
              <p:nvPr/>
            </p:nvSpPr>
            <p:spPr bwMode="auto">
              <a:xfrm>
                <a:off x="5328" y="2243"/>
                <a:ext cx="489" cy="3"/>
              </a:xfrm>
              <a:custGeom>
                <a:avLst/>
                <a:gdLst>
                  <a:gd name="T0" fmla="*/ 276 w 489"/>
                  <a:gd name="T1" fmla="*/ 0 h 3"/>
                  <a:gd name="T2" fmla="*/ 276 w 489"/>
                  <a:gd name="T3" fmla="*/ 0 h 3"/>
                  <a:gd name="T4" fmla="*/ 238 w 489"/>
                  <a:gd name="T5" fmla="*/ 0 h 3"/>
                  <a:gd name="T6" fmla="*/ 0 w 489"/>
                  <a:gd name="T7" fmla="*/ 0 h 3"/>
                  <a:gd name="T8" fmla="*/ 489 w 489"/>
                  <a:gd name="T9" fmla="*/ 3 h 3"/>
                  <a:gd name="T10" fmla="*/ 489 w 489"/>
                  <a:gd name="T11" fmla="*/ 3 h 3"/>
                  <a:gd name="T12" fmla="*/ 276 w 489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9" h="3">
                    <a:moveTo>
                      <a:pt x="276" y="0"/>
                    </a:moveTo>
                    <a:lnTo>
                      <a:pt x="276" y="0"/>
                    </a:lnTo>
                    <a:lnTo>
                      <a:pt x="238" y="0"/>
                    </a:lnTo>
                    <a:lnTo>
                      <a:pt x="0" y="0"/>
                    </a:lnTo>
                    <a:lnTo>
                      <a:pt x="489" y="3"/>
                    </a:lnTo>
                    <a:lnTo>
                      <a:pt x="489" y="3"/>
                    </a:lnTo>
                    <a:lnTo>
                      <a:pt x="276" y="0"/>
                    </a:lnTo>
                    <a:close/>
                  </a:path>
                </a:pathLst>
              </a:custGeom>
              <a:solidFill>
                <a:srgbClr val="4D45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8" name="Freeform 130"/>
              <p:cNvSpPr>
                <a:spLocks/>
              </p:cNvSpPr>
              <p:nvPr/>
            </p:nvSpPr>
            <p:spPr bwMode="auto">
              <a:xfrm>
                <a:off x="5328" y="2243"/>
                <a:ext cx="489" cy="3"/>
              </a:xfrm>
              <a:custGeom>
                <a:avLst/>
                <a:gdLst>
                  <a:gd name="T0" fmla="*/ 276 w 489"/>
                  <a:gd name="T1" fmla="*/ 0 h 3"/>
                  <a:gd name="T2" fmla="*/ 276 w 489"/>
                  <a:gd name="T3" fmla="*/ 0 h 3"/>
                  <a:gd name="T4" fmla="*/ 238 w 489"/>
                  <a:gd name="T5" fmla="*/ 0 h 3"/>
                  <a:gd name="T6" fmla="*/ 0 w 489"/>
                  <a:gd name="T7" fmla="*/ 0 h 3"/>
                  <a:gd name="T8" fmla="*/ 489 w 489"/>
                  <a:gd name="T9" fmla="*/ 3 h 3"/>
                  <a:gd name="T10" fmla="*/ 489 w 489"/>
                  <a:gd name="T11" fmla="*/ 3 h 3"/>
                  <a:gd name="T12" fmla="*/ 276 w 489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9" h="3">
                    <a:moveTo>
                      <a:pt x="276" y="0"/>
                    </a:moveTo>
                    <a:lnTo>
                      <a:pt x="276" y="0"/>
                    </a:lnTo>
                    <a:lnTo>
                      <a:pt x="238" y="0"/>
                    </a:lnTo>
                    <a:lnTo>
                      <a:pt x="0" y="0"/>
                    </a:lnTo>
                    <a:lnTo>
                      <a:pt x="489" y="3"/>
                    </a:lnTo>
                    <a:lnTo>
                      <a:pt x="489" y="3"/>
                    </a:lnTo>
                    <a:lnTo>
                      <a:pt x="27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9" name="Freeform 131"/>
              <p:cNvSpPr>
                <a:spLocks/>
              </p:cNvSpPr>
              <p:nvPr/>
            </p:nvSpPr>
            <p:spPr bwMode="auto">
              <a:xfrm>
                <a:off x="5325" y="2243"/>
                <a:ext cx="241" cy="0"/>
              </a:xfrm>
              <a:custGeom>
                <a:avLst/>
                <a:gdLst>
                  <a:gd name="T0" fmla="*/ 241 w 241"/>
                  <a:gd name="T1" fmla="*/ 0 w 241"/>
                  <a:gd name="T2" fmla="*/ 3 w 241"/>
                  <a:gd name="T3" fmla="*/ 241 w 24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41">
                    <a:moveTo>
                      <a:pt x="241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241" y="0"/>
                    </a:lnTo>
                    <a:close/>
                  </a:path>
                </a:pathLst>
              </a:custGeom>
              <a:solidFill>
                <a:srgbClr val="1633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40" name="Freeform 132"/>
              <p:cNvSpPr>
                <a:spLocks/>
              </p:cNvSpPr>
              <p:nvPr/>
            </p:nvSpPr>
            <p:spPr bwMode="auto">
              <a:xfrm>
                <a:off x="5325" y="2243"/>
                <a:ext cx="241" cy="0"/>
              </a:xfrm>
              <a:custGeom>
                <a:avLst/>
                <a:gdLst>
                  <a:gd name="T0" fmla="*/ 241 w 241"/>
                  <a:gd name="T1" fmla="*/ 0 w 241"/>
                  <a:gd name="T2" fmla="*/ 3 w 241"/>
                  <a:gd name="T3" fmla="*/ 241 w 24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41">
                    <a:moveTo>
                      <a:pt x="241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24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41" name="Freeform 133"/>
              <p:cNvSpPr>
                <a:spLocks/>
              </p:cNvSpPr>
              <p:nvPr/>
            </p:nvSpPr>
            <p:spPr bwMode="auto">
              <a:xfrm>
                <a:off x="218" y="2468"/>
                <a:ext cx="5599" cy="35"/>
              </a:xfrm>
              <a:custGeom>
                <a:avLst/>
                <a:gdLst>
                  <a:gd name="T0" fmla="*/ 0 w 5599"/>
                  <a:gd name="T1" fmla="*/ 0 h 35"/>
                  <a:gd name="T2" fmla="*/ 0 w 5599"/>
                  <a:gd name="T3" fmla="*/ 2 h 35"/>
                  <a:gd name="T4" fmla="*/ 2769 w 5599"/>
                  <a:gd name="T5" fmla="*/ 35 h 35"/>
                  <a:gd name="T6" fmla="*/ 5599 w 5599"/>
                  <a:gd name="T7" fmla="*/ 12 h 35"/>
                  <a:gd name="T8" fmla="*/ 5599 w 5599"/>
                  <a:gd name="T9" fmla="*/ 9 h 35"/>
                  <a:gd name="T10" fmla="*/ 0 w 5599"/>
                  <a:gd name="T11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99" h="35">
                    <a:moveTo>
                      <a:pt x="0" y="0"/>
                    </a:moveTo>
                    <a:lnTo>
                      <a:pt x="0" y="2"/>
                    </a:lnTo>
                    <a:lnTo>
                      <a:pt x="2769" y="35"/>
                    </a:lnTo>
                    <a:lnTo>
                      <a:pt x="5599" y="12"/>
                    </a:lnTo>
                    <a:lnTo>
                      <a:pt x="5599" y="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D45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42" name="Freeform 134"/>
              <p:cNvSpPr>
                <a:spLocks/>
              </p:cNvSpPr>
              <p:nvPr/>
            </p:nvSpPr>
            <p:spPr bwMode="auto">
              <a:xfrm>
                <a:off x="218" y="2468"/>
                <a:ext cx="5599" cy="35"/>
              </a:xfrm>
              <a:custGeom>
                <a:avLst/>
                <a:gdLst>
                  <a:gd name="T0" fmla="*/ 0 w 5599"/>
                  <a:gd name="T1" fmla="*/ 0 h 35"/>
                  <a:gd name="T2" fmla="*/ 0 w 5599"/>
                  <a:gd name="T3" fmla="*/ 2 h 35"/>
                  <a:gd name="T4" fmla="*/ 2769 w 5599"/>
                  <a:gd name="T5" fmla="*/ 35 h 35"/>
                  <a:gd name="T6" fmla="*/ 5599 w 5599"/>
                  <a:gd name="T7" fmla="*/ 12 h 35"/>
                  <a:gd name="T8" fmla="*/ 5599 w 5599"/>
                  <a:gd name="T9" fmla="*/ 9 h 35"/>
                  <a:gd name="T10" fmla="*/ 0 w 5599"/>
                  <a:gd name="T11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99" h="35">
                    <a:moveTo>
                      <a:pt x="0" y="0"/>
                    </a:moveTo>
                    <a:lnTo>
                      <a:pt x="0" y="2"/>
                    </a:lnTo>
                    <a:lnTo>
                      <a:pt x="2769" y="35"/>
                    </a:lnTo>
                    <a:lnTo>
                      <a:pt x="5599" y="12"/>
                    </a:lnTo>
                    <a:lnTo>
                      <a:pt x="5599" y="9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43" name="Freeform 135"/>
              <p:cNvSpPr>
                <a:spLocks/>
              </p:cNvSpPr>
              <p:nvPr/>
            </p:nvSpPr>
            <p:spPr bwMode="auto">
              <a:xfrm>
                <a:off x="218" y="2416"/>
                <a:ext cx="5599" cy="26"/>
              </a:xfrm>
              <a:custGeom>
                <a:avLst/>
                <a:gdLst>
                  <a:gd name="T0" fmla="*/ 5599 w 5599"/>
                  <a:gd name="T1" fmla="*/ 0 h 26"/>
                  <a:gd name="T2" fmla="*/ 2769 w 5599"/>
                  <a:gd name="T3" fmla="*/ 5 h 26"/>
                  <a:gd name="T4" fmla="*/ 0 w 5599"/>
                  <a:gd name="T5" fmla="*/ 26 h 26"/>
                  <a:gd name="T6" fmla="*/ 0 w 5599"/>
                  <a:gd name="T7" fmla="*/ 26 h 26"/>
                  <a:gd name="T8" fmla="*/ 5599 w 5599"/>
                  <a:gd name="T9" fmla="*/ 0 h 26"/>
                  <a:gd name="T10" fmla="*/ 5599 w 5599"/>
                  <a:gd name="T11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99" h="26">
                    <a:moveTo>
                      <a:pt x="5599" y="0"/>
                    </a:moveTo>
                    <a:lnTo>
                      <a:pt x="2769" y="5"/>
                    </a:lnTo>
                    <a:lnTo>
                      <a:pt x="0" y="26"/>
                    </a:lnTo>
                    <a:lnTo>
                      <a:pt x="0" y="26"/>
                    </a:lnTo>
                    <a:lnTo>
                      <a:pt x="5599" y="0"/>
                    </a:lnTo>
                    <a:lnTo>
                      <a:pt x="5599" y="0"/>
                    </a:lnTo>
                    <a:close/>
                  </a:path>
                </a:pathLst>
              </a:custGeom>
              <a:solidFill>
                <a:srgbClr val="4D45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44" name="Freeform 136"/>
              <p:cNvSpPr>
                <a:spLocks/>
              </p:cNvSpPr>
              <p:nvPr/>
            </p:nvSpPr>
            <p:spPr bwMode="auto">
              <a:xfrm>
                <a:off x="218" y="2416"/>
                <a:ext cx="5599" cy="26"/>
              </a:xfrm>
              <a:custGeom>
                <a:avLst/>
                <a:gdLst>
                  <a:gd name="T0" fmla="*/ 5599 w 5599"/>
                  <a:gd name="T1" fmla="*/ 0 h 26"/>
                  <a:gd name="T2" fmla="*/ 2769 w 5599"/>
                  <a:gd name="T3" fmla="*/ 5 h 26"/>
                  <a:gd name="T4" fmla="*/ 0 w 5599"/>
                  <a:gd name="T5" fmla="*/ 26 h 26"/>
                  <a:gd name="T6" fmla="*/ 0 w 5599"/>
                  <a:gd name="T7" fmla="*/ 26 h 26"/>
                  <a:gd name="T8" fmla="*/ 5599 w 5599"/>
                  <a:gd name="T9" fmla="*/ 0 h 26"/>
                  <a:gd name="T10" fmla="*/ 5599 w 5599"/>
                  <a:gd name="T11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99" h="26">
                    <a:moveTo>
                      <a:pt x="5599" y="0"/>
                    </a:moveTo>
                    <a:lnTo>
                      <a:pt x="2769" y="5"/>
                    </a:lnTo>
                    <a:lnTo>
                      <a:pt x="0" y="26"/>
                    </a:lnTo>
                    <a:lnTo>
                      <a:pt x="0" y="26"/>
                    </a:lnTo>
                    <a:lnTo>
                      <a:pt x="5599" y="0"/>
                    </a:lnTo>
                    <a:lnTo>
                      <a:pt x="559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45" name="Freeform 137"/>
              <p:cNvSpPr>
                <a:spLocks/>
              </p:cNvSpPr>
              <p:nvPr/>
            </p:nvSpPr>
            <p:spPr bwMode="auto">
              <a:xfrm>
                <a:off x="218" y="2522"/>
                <a:ext cx="5599" cy="45"/>
              </a:xfrm>
              <a:custGeom>
                <a:avLst/>
                <a:gdLst>
                  <a:gd name="T0" fmla="*/ 2769 w 5599"/>
                  <a:gd name="T1" fmla="*/ 0 h 45"/>
                  <a:gd name="T2" fmla="*/ 0 w 5599"/>
                  <a:gd name="T3" fmla="*/ 43 h 45"/>
                  <a:gd name="T4" fmla="*/ 0 w 5599"/>
                  <a:gd name="T5" fmla="*/ 45 h 45"/>
                  <a:gd name="T6" fmla="*/ 5599 w 5599"/>
                  <a:gd name="T7" fmla="*/ 21 h 45"/>
                  <a:gd name="T8" fmla="*/ 5599 w 5599"/>
                  <a:gd name="T9" fmla="*/ 19 h 45"/>
                  <a:gd name="T10" fmla="*/ 2769 w 5599"/>
                  <a:gd name="T11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99" h="45">
                    <a:moveTo>
                      <a:pt x="2769" y="0"/>
                    </a:moveTo>
                    <a:lnTo>
                      <a:pt x="0" y="43"/>
                    </a:lnTo>
                    <a:lnTo>
                      <a:pt x="0" y="45"/>
                    </a:lnTo>
                    <a:lnTo>
                      <a:pt x="5599" y="21"/>
                    </a:lnTo>
                    <a:lnTo>
                      <a:pt x="5599" y="19"/>
                    </a:lnTo>
                    <a:lnTo>
                      <a:pt x="2769" y="0"/>
                    </a:lnTo>
                    <a:close/>
                  </a:path>
                </a:pathLst>
              </a:custGeom>
              <a:solidFill>
                <a:srgbClr val="4D45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46" name="Freeform 138"/>
              <p:cNvSpPr>
                <a:spLocks/>
              </p:cNvSpPr>
              <p:nvPr/>
            </p:nvSpPr>
            <p:spPr bwMode="auto">
              <a:xfrm>
                <a:off x="218" y="2522"/>
                <a:ext cx="5599" cy="45"/>
              </a:xfrm>
              <a:custGeom>
                <a:avLst/>
                <a:gdLst>
                  <a:gd name="T0" fmla="*/ 2769 w 5599"/>
                  <a:gd name="T1" fmla="*/ 0 h 45"/>
                  <a:gd name="T2" fmla="*/ 0 w 5599"/>
                  <a:gd name="T3" fmla="*/ 43 h 45"/>
                  <a:gd name="T4" fmla="*/ 0 w 5599"/>
                  <a:gd name="T5" fmla="*/ 45 h 45"/>
                  <a:gd name="T6" fmla="*/ 5599 w 5599"/>
                  <a:gd name="T7" fmla="*/ 21 h 45"/>
                  <a:gd name="T8" fmla="*/ 5599 w 5599"/>
                  <a:gd name="T9" fmla="*/ 19 h 45"/>
                  <a:gd name="T10" fmla="*/ 2769 w 5599"/>
                  <a:gd name="T11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99" h="45">
                    <a:moveTo>
                      <a:pt x="2769" y="0"/>
                    </a:moveTo>
                    <a:lnTo>
                      <a:pt x="0" y="43"/>
                    </a:lnTo>
                    <a:lnTo>
                      <a:pt x="0" y="45"/>
                    </a:lnTo>
                    <a:lnTo>
                      <a:pt x="5599" y="21"/>
                    </a:lnTo>
                    <a:lnTo>
                      <a:pt x="5599" y="19"/>
                    </a:lnTo>
                    <a:lnTo>
                      <a:pt x="276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47" name="Freeform 139"/>
              <p:cNvSpPr>
                <a:spLocks/>
              </p:cNvSpPr>
              <p:nvPr/>
            </p:nvSpPr>
            <p:spPr bwMode="auto">
              <a:xfrm>
                <a:off x="218" y="2331"/>
                <a:ext cx="5599" cy="35"/>
              </a:xfrm>
              <a:custGeom>
                <a:avLst/>
                <a:gdLst>
                  <a:gd name="T0" fmla="*/ 5599 w 5599"/>
                  <a:gd name="T1" fmla="*/ 0 h 35"/>
                  <a:gd name="T2" fmla="*/ 0 w 5599"/>
                  <a:gd name="T3" fmla="*/ 21 h 35"/>
                  <a:gd name="T4" fmla="*/ 0 w 5599"/>
                  <a:gd name="T5" fmla="*/ 23 h 35"/>
                  <a:gd name="T6" fmla="*/ 2769 w 5599"/>
                  <a:gd name="T7" fmla="*/ 35 h 35"/>
                  <a:gd name="T8" fmla="*/ 5599 w 5599"/>
                  <a:gd name="T9" fmla="*/ 0 h 35"/>
                  <a:gd name="T10" fmla="*/ 5599 w 5599"/>
                  <a:gd name="T11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99" h="35">
                    <a:moveTo>
                      <a:pt x="5599" y="0"/>
                    </a:moveTo>
                    <a:lnTo>
                      <a:pt x="0" y="21"/>
                    </a:lnTo>
                    <a:lnTo>
                      <a:pt x="0" y="23"/>
                    </a:lnTo>
                    <a:lnTo>
                      <a:pt x="2769" y="35"/>
                    </a:lnTo>
                    <a:lnTo>
                      <a:pt x="5599" y="0"/>
                    </a:lnTo>
                    <a:lnTo>
                      <a:pt x="5599" y="0"/>
                    </a:lnTo>
                    <a:close/>
                  </a:path>
                </a:pathLst>
              </a:custGeom>
              <a:solidFill>
                <a:srgbClr val="4D45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48" name="Freeform 140"/>
              <p:cNvSpPr>
                <a:spLocks/>
              </p:cNvSpPr>
              <p:nvPr/>
            </p:nvSpPr>
            <p:spPr bwMode="auto">
              <a:xfrm>
                <a:off x="218" y="2331"/>
                <a:ext cx="5599" cy="35"/>
              </a:xfrm>
              <a:custGeom>
                <a:avLst/>
                <a:gdLst>
                  <a:gd name="T0" fmla="*/ 5599 w 5599"/>
                  <a:gd name="T1" fmla="*/ 0 h 35"/>
                  <a:gd name="T2" fmla="*/ 0 w 5599"/>
                  <a:gd name="T3" fmla="*/ 21 h 35"/>
                  <a:gd name="T4" fmla="*/ 0 w 5599"/>
                  <a:gd name="T5" fmla="*/ 23 h 35"/>
                  <a:gd name="T6" fmla="*/ 2769 w 5599"/>
                  <a:gd name="T7" fmla="*/ 35 h 35"/>
                  <a:gd name="T8" fmla="*/ 5599 w 5599"/>
                  <a:gd name="T9" fmla="*/ 0 h 35"/>
                  <a:gd name="T10" fmla="*/ 5599 w 5599"/>
                  <a:gd name="T11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99" h="35">
                    <a:moveTo>
                      <a:pt x="5599" y="0"/>
                    </a:moveTo>
                    <a:lnTo>
                      <a:pt x="0" y="21"/>
                    </a:lnTo>
                    <a:lnTo>
                      <a:pt x="0" y="23"/>
                    </a:lnTo>
                    <a:lnTo>
                      <a:pt x="2769" y="35"/>
                    </a:lnTo>
                    <a:lnTo>
                      <a:pt x="5599" y="0"/>
                    </a:lnTo>
                    <a:lnTo>
                      <a:pt x="559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49" name="Freeform 141"/>
              <p:cNvSpPr>
                <a:spLocks/>
              </p:cNvSpPr>
              <p:nvPr/>
            </p:nvSpPr>
            <p:spPr bwMode="auto">
              <a:xfrm>
                <a:off x="218" y="2267"/>
                <a:ext cx="5599" cy="40"/>
              </a:xfrm>
              <a:custGeom>
                <a:avLst/>
                <a:gdLst>
                  <a:gd name="T0" fmla="*/ 5599 w 5599"/>
                  <a:gd name="T1" fmla="*/ 0 h 40"/>
                  <a:gd name="T2" fmla="*/ 0 w 5599"/>
                  <a:gd name="T3" fmla="*/ 19 h 40"/>
                  <a:gd name="T4" fmla="*/ 0 w 5599"/>
                  <a:gd name="T5" fmla="*/ 21 h 40"/>
                  <a:gd name="T6" fmla="*/ 2769 w 5599"/>
                  <a:gd name="T7" fmla="*/ 40 h 40"/>
                  <a:gd name="T8" fmla="*/ 5599 w 5599"/>
                  <a:gd name="T9" fmla="*/ 2 h 40"/>
                  <a:gd name="T10" fmla="*/ 5599 w 5599"/>
                  <a:gd name="T11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99" h="40">
                    <a:moveTo>
                      <a:pt x="5599" y="0"/>
                    </a:moveTo>
                    <a:lnTo>
                      <a:pt x="0" y="19"/>
                    </a:lnTo>
                    <a:lnTo>
                      <a:pt x="0" y="21"/>
                    </a:lnTo>
                    <a:lnTo>
                      <a:pt x="2769" y="40"/>
                    </a:lnTo>
                    <a:lnTo>
                      <a:pt x="5599" y="2"/>
                    </a:lnTo>
                    <a:lnTo>
                      <a:pt x="5599" y="0"/>
                    </a:lnTo>
                    <a:close/>
                  </a:path>
                </a:pathLst>
              </a:custGeom>
              <a:solidFill>
                <a:srgbClr val="4D45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50" name="Freeform 142"/>
              <p:cNvSpPr>
                <a:spLocks/>
              </p:cNvSpPr>
              <p:nvPr/>
            </p:nvSpPr>
            <p:spPr bwMode="auto">
              <a:xfrm>
                <a:off x="218" y="2267"/>
                <a:ext cx="5599" cy="40"/>
              </a:xfrm>
              <a:custGeom>
                <a:avLst/>
                <a:gdLst>
                  <a:gd name="T0" fmla="*/ 5599 w 5599"/>
                  <a:gd name="T1" fmla="*/ 0 h 40"/>
                  <a:gd name="T2" fmla="*/ 0 w 5599"/>
                  <a:gd name="T3" fmla="*/ 19 h 40"/>
                  <a:gd name="T4" fmla="*/ 0 w 5599"/>
                  <a:gd name="T5" fmla="*/ 21 h 40"/>
                  <a:gd name="T6" fmla="*/ 2769 w 5599"/>
                  <a:gd name="T7" fmla="*/ 40 h 40"/>
                  <a:gd name="T8" fmla="*/ 5599 w 5599"/>
                  <a:gd name="T9" fmla="*/ 2 h 40"/>
                  <a:gd name="T10" fmla="*/ 5599 w 5599"/>
                  <a:gd name="T11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99" h="40">
                    <a:moveTo>
                      <a:pt x="5599" y="0"/>
                    </a:moveTo>
                    <a:lnTo>
                      <a:pt x="0" y="19"/>
                    </a:lnTo>
                    <a:lnTo>
                      <a:pt x="0" y="21"/>
                    </a:lnTo>
                    <a:lnTo>
                      <a:pt x="2769" y="40"/>
                    </a:lnTo>
                    <a:lnTo>
                      <a:pt x="5599" y="2"/>
                    </a:lnTo>
                    <a:lnTo>
                      <a:pt x="559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51" name="Freeform 143"/>
              <p:cNvSpPr>
                <a:spLocks/>
              </p:cNvSpPr>
              <p:nvPr/>
            </p:nvSpPr>
            <p:spPr bwMode="auto">
              <a:xfrm>
                <a:off x="218" y="2912"/>
                <a:ext cx="5599" cy="17"/>
              </a:xfrm>
              <a:custGeom>
                <a:avLst/>
                <a:gdLst>
                  <a:gd name="T0" fmla="*/ 2769 w 5599"/>
                  <a:gd name="T1" fmla="*/ 0 h 17"/>
                  <a:gd name="T2" fmla="*/ 0 w 5599"/>
                  <a:gd name="T3" fmla="*/ 17 h 17"/>
                  <a:gd name="T4" fmla="*/ 0 w 5599"/>
                  <a:gd name="T5" fmla="*/ 17 h 17"/>
                  <a:gd name="T6" fmla="*/ 5599 w 5599"/>
                  <a:gd name="T7" fmla="*/ 12 h 17"/>
                  <a:gd name="T8" fmla="*/ 5599 w 5599"/>
                  <a:gd name="T9" fmla="*/ 9 h 17"/>
                  <a:gd name="T10" fmla="*/ 2769 w 5599"/>
                  <a:gd name="T11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99" h="17">
                    <a:moveTo>
                      <a:pt x="2769" y="0"/>
                    </a:moveTo>
                    <a:lnTo>
                      <a:pt x="0" y="17"/>
                    </a:lnTo>
                    <a:lnTo>
                      <a:pt x="0" y="17"/>
                    </a:lnTo>
                    <a:lnTo>
                      <a:pt x="5599" y="12"/>
                    </a:lnTo>
                    <a:lnTo>
                      <a:pt x="5599" y="9"/>
                    </a:lnTo>
                    <a:lnTo>
                      <a:pt x="2769" y="0"/>
                    </a:lnTo>
                    <a:close/>
                  </a:path>
                </a:pathLst>
              </a:custGeom>
              <a:solidFill>
                <a:srgbClr val="4D45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52" name="Freeform 144"/>
              <p:cNvSpPr>
                <a:spLocks/>
              </p:cNvSpPr>
              <p:nvPr/>
            </p:nvSpPr>
            <p:spPr bwMode="auto">
              <a:xfrm>
                <a:off x="218" y="2912"/>
                <a:ext cx="5599" cy="17"/>
              </a:xfrm>
              <a:custGeom>
                <a:avLst/>
                <a:gdLst>
                  <a:gd name="T0" fmla="*/ 2769 w 5599"/>
                  <a:gd name="T1" fmla="*/ 0 h 17"/>
                  <a:gd name="T2" fmla="*/ 0 w 5599"/>
                  <a:gd name="T3" fmla="*/ 17 h 17"/>
                  <a:gd name="T4" fmla="*/ 0 w 5599"/>
                  <a:gd name="T5" fmla="*/ 17 h 17"/>
                  <a:gd name="T6" fmla="*/ 5599 w 5599"/>
                  <a:gd name="T7" fmla="*/ 12 h 17"/>
                  <a:gd name="T8" fmla="*/ 5599 w 5599"/>
                  <a:gd name="T9" fmla="*/ 9 h 17"/>
                  <a:gd name="T10" fmla="*/ 2769 w 5599"/>
                  <a:gd name="T11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99" h="17">
                    <a:moveTo>
                      <a:pt x="2769" y="0"/>
                    </a:moveTo>
                    <a:lnTo>
                      <a:pt x="0" y="17"/>
                    </a:lnTo>
                    <a:lnTo>
                      <a:pt x="0" y="17"/>
                    </a:lnTo>
                    <a:lnTo>
                      <a:pt x="5599" y="12"/>
                    </a:lnTo>
                    <a:lnTo>
                      <a:pt x="5599" y="9"/>
                    </a:lnTo>
                    <a:lnTo>
                      <a:pt x="276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53" name="Freeform 145"/>
              <p:cNvSpPr>
                <a:spLocks/>
              </p:cNvSpPr>
              <p:nvPr/>
            </p:nvSpPr>
            <p:spPr bwMode="auto">
              <a:xfrm>
                <a:off x="218" y="2867"/>
                <a:ext cx="5599" cy="24"/>
              </a:xfrm>
              <a:custGeom>
                <a:avLst/>
                <a:gdLst>
                  <a:gd name="T0" fmla="*/ 2769 w 5599"/>
                  <a:gd name="T1" fmla="*/ 0 h 24"/>
                  <a:gd name="T2" fmla="*/ 0 w 5599"/>
                  <a:gd name="T3" fmla="*/ 24 h 24"/>
                  <a:gd name="T4" fmla="*/ 0 w 5599"/>
                  <a:gd name="T5" fmla="*/ 24 h 24"/>
                  <a:gd name="T6" fmla="*/ 5599 w 5599"/>
                  <a:gd name="T7" fmla="*/ 19 h 24"/>
                  <a:gd name="T8" fmla="*/ 5599 w 5599"/>
                  <a:gd name="T9" fmla="*/ 17 h 24"/>
                  <a:gd name="T10" fmla="*/ 2769 w 5599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99" h="24">
                    <a:moveTo>
                      <a:pt x="2769" y="0"/>
                    </a:moveTo>
                    <a:lnTo>
                      <a:pt x="0" y="24"/>
                    </a:lnTo>
                    <a:lnTo>
                      <a:pt x="0" y="24"/>
                    </a:lnTo>
                    <a:lnTo>
                      <a:pt x="5599" y="19"/>
                    </a:lnTo>
                    <a:lnTo>
                      <a:pt x="5599" y="17"/>
                    </a:lnTo>
                    <a:lnTo>
                      <a:pt x="2769" y="0"/>
                    </a:lnTo>
                    <a:close/>
                  </a:path>
                </a:pathLst>
              </a:custGeom>
              <a:solidFill>
                <a:srgbClr val="4D45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54" name="Freeform 146"/>
              <p:cNvSpPr>
                <a:spLocks/>
              </p:cNvSpPr>
              <p:nvPr/>
            </p:nvSpPr>
            <p:spPr bwMode="auto">
              <a:xfrm>
                <a:off x="218" y="2867"/>
                <a:ext cx="5599" cy="24"/>
              </a:xfrm>
              <a:custGeom>
                <a:avLst/>
                <a:gdLst>
                  <a:gd name="T0" fmla="*/ 2769 w 5599"/>
                  <a:gd name="T1" fmla="*/ 0 h 24"/>
                  <a:gd name="T2" fmla="*/ 0 w 5599"/>
                  <a:gd name="T3" fmla="*/ 24 h 24"/>
                  <a:gd name="T4" fmla="*/ 0 w 5599"/>
                  <a:gd name="T5" fmla="*/ 24 h 24"/>
                  <a:gd name="T6" fmla="*/ 5599 w 5599"/>
                  <a:gd name="T7" fmla="*/ 19 h 24"/>
                  <a:gd name="T8" fmla="*/ 5599 w 5599"/>
                  <a:gd name="T9" fmla="*/ 17 h 24"/>
                  <a:gd name="T10" fmla="*/ 2769 w 5599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99" h="24">
                    <a:moveTo>
                      <a:pt x="2769" y="0"/>
                    </a:moveTo>
                    <a:lnTo>
                      <a:pt x="0" y="24"/>
                    </a:lnTo>
                    <a:lnTo>
                      <a:pt x="0" y="24"/>
                    </a:lnTo>
                    <a:lnTo>
                      <a:pt x="5599" y="19"/>
                    </a:lnTo>
                    <a:lnTo>
                      <a:pt x="5599" y="17"/>
                    </a:lnTo>
                    <a:lnTo>
                      <a:pt x="276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55" name="Freeform 147"/>
              <p:cNvSpPr>
                <a:spLocks/>
              </p:cNvSpPr>
              <p:nvPr/>
            </p:nvSpPr>
            <p:spPr bwMode="auto">
              <a:xfrm>
                <a:off x="218" y="3002"/>
                <a:ext cx="5599" cy="16"/>
              </a:xfrm>
              <a:custGeom>
                <a:avLst/>
                <a:gdLst>
                  <a:gd name="T0" fmla="*/ 0 w 5599"/>
                  <a:gd name="T1" fmla="*/ 0 h 16"/>
                  <a:gd name="T2" fmla="*/ 0 w 5599"/>
                  <a:gd name="T3" fmla="*/ 2 h 16"/>
                  <a:gd name="T4" fmla="*/ 2769 w 5599"/>
                  <a:gd name="T5" fmla="*/ 16 h 16"/>
                  <a:gd name="T6" fmla="*/ 5599 w 5599"/>
                  <a:gd name="T7" fmla="*/ 7 h 16"/>
                  <a:gd name="T8" fmla="*/ 5599 w 5599"/>
                  <a:gd name="T9" fmla="*/ 7 h 16"/>
                  <a:gd name="T10" fmla="*/ 0 w 5599"/>
                  <a:gd name="T11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99" h="16">
                    <a:moveTo>
                      <a:pt x="0" y="0"/>
                    </a:moveTo>
                    <a:lnTo>
                      <a:pt x="0" y="2"/>
                    </a:lnTo>
                    <a:lnTo>
                      <a:pt x="2769" y="16"/>
                    </a:lnTo>
                    <a:lnTo>
                      <a:pt x="5599" y="7"/>
                    </a:lnTo>
                    <a:lnTo>
                      <a:pt x="5599" y="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D45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56" name="Freeform 148"/>
              <p:cNvSpPr>
                <a:spLocks/>
              </p:cNvSpPr>
              <p:nvPr/>
            </p:nvSpPr>
            <p:spPr bwMode="auto">
              <a:xfrm>
                <a:off x="218" y="3002"/>
                <a:ext cx="5599" cy="16"/>
              </a:xfrm>
              <a:custGeom>
                <a:avLst/>
                <a:gdLst>
                  <a:gd name="T0" fmla="*/ 0 w 5599"/>
                  <a:gd name="T1" fmla="*/ 0 h 16"/>
                  <a:gd name="T2" fmla="*/ 0 w 5599"/>
                  <a:gd name="T3" fmla="*/ 2 h 16"/>
                  <a:gd name="T4" fmla="*/ 2769 w 5599"/>
                  <a:gd name="T5" fmla="*/ 16 h 16"/>
                  <a:gd name="T6" fmla="*/ 5599 w 5599"/>
                  <a:gd name="T7" fmla="*/ 7 h 16"/>
                  <a:gd name="T8" fmla="*/ 5599 w 5599"/>
                  <a:gd name="T9" fmla="*/ 7 h 16"/>
                  <a:gd name="T10" fmla="*/ 0 w 5599"/>
                  <a:gd name="T11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99" h="16">
                    <a:moveTo>
                      <a:pt x="0" y="0"/>
                    </a:moveTo>
                    <a:lnTo>
                      <a:pt x="0" y="2"/>
                    </a:lnTo>
                    <a:lnTo>
                      <a:pt x="2769" y="16"/>
                    </a:lnTo>
                    <a:lnTo>
                      <a:pt x="5599" y="7"/>
                    </a:lnTo>
                    <a:lnTo>
                      <a:pt x="5599" y="7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57" name="Freeform 149"/>
              <p:cNvSpPr>
                <a:spLocks/>
              </p:cNvSpPr>
              <p:nvPr/>
            </p:nvSpPr>
            <p:spPr bwMode="auto">
              <a:xfrm>
                <a:off x="218" y="3049"/>
                <a:ext cx="2606" cy="9"/>
              </a:xfrm>
              <a:custGeom>
                <a:avLst/>
                <a:gdLst>
                  <a:gd name="T0" fmla="*/ 0 w 2606"/>
                  <a:gd name="T1" fmla="*/ 0 h 9"/>
                  <a:gd name="T2" fmla="*/ 0 w 2606"/>
                  <a:gd name="T3" fmla="*/ 0 h 9"/>
                  <a:gd name="T4" fmla="*/ 1219 w 2606"/>
                  <a:gd name="T5" fmla="*/ 9 h 9"/>
                  <a:gd name="T6" fmla="*/ 2606 w 2606"/>
                  <a:gd name="T7" fmla="*/ 9 h 9"/>
                  <a:gd name="T8" fmla="*/ 0 w 2606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06" h="9">
                    <a:moveTo>
                      <a:pt x="0" y="0"/>
                    </a:moveTo>
                    <a:lnTo>
                      <a:pt x="0" y="0"/>
                    </a:lnTo>
                    <a:lnTo>
                      <a:pt x="1219" y="9"/>
                    </a:lnTo>
                    <a:lnTo>
                      <a:pt x="2606" y="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D45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58" name="Freeform 150"/>
              <p:cNvSpPr>
                <a:spLocks/>
              </p:cNvSpPr>
              <p:nvPr/>
            </p:nvSpPr>
            <p:spPr bwMode="auto">
              <a:xfrm>
                <a:off x="218" y="3049"/>
                <a:ext cx="2606" cy="9"/>
              </a:xfrm>
              <a:custGeom>
                <a:avLst/>
                <a:gdLst>
                  <a:gd name="T0" fmla="*/ 0 w 2606"/>
                  <a:gd name="T1" fmla="*/ 0 h 9"/>
                  <a:gd name="T2" fmla="*/ 0 w 2606"/>
                  <a:gd name="T3" fmla="*/ 0 h 9"/>
                  <a:gd name="T4" fmla="*/ 1219 w 2606"/>
                  <a:gd name="T5" fmla="*/ 9 h 9"/>
                  <a:gd name="T6" fmla="*/ 2606 w 2606"/>
                  <a:gd name="T7" fmla="*/ 9 h 9"/>
                  <a:gd name="T8" fmla="*/ 0 w 2606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06" h="9">
                    <a:moveTo>
                      <a:pt x="0" y="0"/>
                    </a:moveTo>
                    <a:lnTo>
                      <a:pt x="0" y="0"/>
                    </a:lnTo>
                    <a:lnTo>
                      <a:pt x="1219" y="9"/>
                    </a:lnTo>
                    <a:lnTo>
                      <a:pt x="2606" y="9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59" name="Freeform 151"/>
              <p:cNvSpPr>
                <a:spLocks/>
              </p:cNvSpPr>
              <p:nvPr/>
            </p:nvSpPr>
            <p:spPr bwMode="auto">
              <a:xfrm>
                <a:off x="218" y="2711"/>
                <a:ext cx="5599" cy="52"/>
              </a:xfrm>
              <a:custGeom>
                <a:avLst/>
                <a:gdLst>
                  <a:gd name="T0" fmla="*/ 5599 w 5599"/>
                  <a:gd name="T1" fmla="*/ 0 h 52"/>
                  <a:gd name="T2" fmla="*/ 2769 w 5599"/>
                  <a:gd name="T3" fmla="*/ 5 h 52"/>
                  <a:gd name="T4" fmla="*/ 0 w 5599"/>
                  <a:gd name="T5" fmla="*/ 50 h 52"/>
                  <a:gd name="T6" fmla="*/ 0 w 5599"/>
                  <a:gd name="T7" fmla="*/ 52 h 52"/>
                  <a:gd name="T8" fmla="*/ 5599 w 5599"/>
                  <a:gd name="T9" fmla="*/ 3 h 52"/>
                  <a:gd name="T10" fmla="*/ 5599 w 5599"/>
                  <a:gd name="T11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99" h="52">
                    <a:moveTo>
                      <a:pt x="5599" y="0"/>
                    </a:moveTo>
                    <a:lnTo>
                      <a:pt x="2769" y="5"/>
                    </a:lnTo>
                    <a:lnTo>
                      <a:pt x="0" y="50"/>
                    </a:lnTo>
                    <a:lnTo>
                      <a:pt x="0" y="52"/>
                    </a:lnTo>
                    <a:lnTo>
                      <a:pt x="5599" y="3"/>
                    </a:lnTo>
                    <a:lnTo>
                      <a:pt x="5599" y="0"/>
                    </a:lnTo>
                    <a:close/>
                  </a:path>
                </a:pathLst>
              </a:custGeom>
              <a:solidFill>
                <a:srgbClr val="4D45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60" name="Freeform 152"/>
              <p:cNvSpPr>
                <a:spLocks/>
              </p:cNvSpPr>
              <p:nvPr/>
            </p:nvSpPr>
            <p:spPr bwMode="auto">
              <a:xfrm>
                <a:off x="218" y="2711"/>
                <a:ext cx="5599" cy="52"/>
              </a:xfrm>
              <a:custGeom>
                <a:avLst/>
                <a:gdLst>
                  <a:gd name="T0" fmla="*/ 5599 w 5599"/>
                  <a:gd name="T1" fmla="*/ 0 h 52"/>
                  <a:gd name="T2" fmla="*/ 2769 w 5599"/>
                  <a:gd name="T3" fmla="*/ 5 h 52"/>
                  <a:gd name="T4" fmla="*/ 0 w 5599"/>
                  <a:gd name="T5" fmla="*/ 50 h 52"/>
                  <a:gd name="T6" fmla="*/ 0 w 5599"/>
                  <a:gd name="T7" fmla="*/ 52 h 52"/>
                  <a:gd name="T8" fmla="*/ 5599 w 5599"/>
                  <a:gd name="T9" fmla="*/ 3 h 52"/>
                  <a:gd name="T10" fmla="*/ 5599 w 5599"/>
                  <a:gd name="T11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99" h="52">
                    <a:moveTo>
                      <a:pt x="5599" y="0"/>
                    </a:moveTo>
                    <a:lnTo>
                      <a:pt x="2769" y="5"/>
                    </a:lnTo>
                    <a:lnTo>
                      <a:pt x="0" y="50"/>
                    </a:lnTo>
                    <a:lnTo>
                      <a:pt x="0" y="52"/>
                    </a:lnTo>
                    <a:lnTo>
                      <a:pt x="5599" y="3"/>
                    </a:lnTo>
                    <a:lnTo>
                      <a:pt x="559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61" name="Freeform 153"/>
              <p:cNvSpPr>
                <a:spLocks/>
              </p:cNvSpPr>
              <p:nvPr/>
            </p:nvSpPr>
            <p:spPr bwMode="auto">
              <a:xfrm>
                <a:off x="218" y="2655"/>
                <a:ext cx="4777" cy="37"/>
              </a:xfrm>
              <a:custGeom>
                <a:avLst/>
                <a:gdLst>
                  <a:gd name="T0" fmla="*/ 4715 w 4777"/>
                  <a:gd name="T1" fmla="*/ 0 h 37"/>
                  <a:gd name="T2" fmla="*/ 0 w 4777"/>
                  <a:gd name="T3" fmla="*/ 37 h 37"/>
                  <a:gd name="T4" fmla="*/ 0 w 4777"/>
                  <a:gd name="T5" fmla="*/ 37 h 37"/>
                  <a:gd name="T6" fmla="*/ 2769 w 4777"/>
                  <a:gd name="T7" fmla="*/ 18 h 37"/>
                  <a:gd name="T8" fmla="*/ 4777 w 4777"/>
                  <a:gd name="T9" fmla="*/ 0 h 37"/>
                  <a:gd name="T10" fmla="*/ 4715 w 4777"/>
                  <a:gd name="T11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777" h="37">
                    <a:moveTo>
                      <a:pt x="4715" y="0"/>
                    </a:moveTo>
                    <a:lnTo>
                      <a:pt x="0" y="37"/>
                    </a:lnTo>
                    <a:lnTo>
                      <a:pt x="0" y="37"/>
                    </a:lnTo>
                    <a:lnTo>
                      <a:pt x="2769" y="18"/>
                    </a:lnTo>
                    <a:lnTo>
                      <a:pt x="4777" y="0"/>
                    </a:lnTo>
                    <a:lnTo>
                      <a:pt x="4715" y="0"/>
                    </a:lnTo>
                    <a:close/>
                  </a:path>
                </a:pathLst>
              </a:custGeom>
              <a:solidFill>
                <a:srgbClr val="4D45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62" name="Freeform 154"/>
              <p:cNvSpPr>
                <a:spLocks/>
              </p:cNvSpPr>
              <p:nvPr/>
            </p:nvSpPr>
            <p:spPr bwMode="auto">
              <a:xfrm>
                <a:off x="218" y="2655"/>
                <a:ext cx="4777" cy="37"/>
              </a:xfrm>
              <a:custGeom>
                <a:avLst/>
                <a:gdLst>
                  <a:gd name="T0" fmla="*/ 4715 w 4777"/>
                  <a:gd name="T1" fmla="*/ 0 h 37"/>
                  <a:gd name="T2" fmla="*/ 0 w 4777"/>
                  <a:gd name="T3" fmla="*/ 37 h 37"/>
                  <a:gd name="T4" fmla="*/ 0 w 4777"/>
                  <a:gd name="T5" fmla="*/ 37 h 37"/>
                  <a:gd name="T6" fmla="*/ 2769 w 4777"/>
                  <a:gd name="T7" fmla="*/ 18 h 37"/>
                  <a:gd name="T8" fmla="*/ 4777 w 4777"/>
                  <a:gd name="T9" fmla="*/ 0 h 37"/>
                  <a:gd name="T10" fmla="*/ 4715 w 4777"/>
                  <a:gd name="T11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777" h="37">
                    <a:moveTo>
                      <a:pt x="4715" y="0"/>
                    </a:moveTo>
                    <a:lnTo>
                      <a:pt x="0" y="37"/>
                    </a:lnTo>
                    <a:lnTo>
                      <a:pt x="0" y="37"/>
                    </a:lnTo>
                    <a:lnTo>
                      <a:pt x="2769" y="18"/>
                    </a:lnTo>
                    <a:lnTo>
                      <a:pt x="4777" y="0"/>
                    </a:lnTo>
                    <a:lnTo>
                      <a:pt x="471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63" name="Freeform 155"/>
              <p:cNvSpPr>
                <a:spLocks noEditPoints="1"/>
              </p:cNvSpPr>
              <p:nvPr/>
            </p:nvSpPr>
            <p:spPr bwMode="auto">
              <a:xfrm>
                <a:off x="958" y="2614"/>
                <a:ext cx="3078" cy="17"/>
              </a:xfrm>
              <a:custGeom>
                <a:avLst/>
                <a:gdLst>
                  <a:gd name="T0" fmla="*/ 2785 w 3078"/>
                  <a:gd name="T1" fmla="*/ 12 h 17"/>
                  <a:gd name="T2" fmla="*/ 3078 w 3078"/>
                  <a:gd name="T3" fmla="*/ 12 h 17"/>
                  <a:gd name="T4" fmla="*/ 2785 w 3078"/>
                  <a:gd name="T5" fmla="*/ 12 h 17"/>
                  <a:gd name="T6" fmla="*/ 2121 w 3078"/>
                  <a:gd name="T7" fmla="*/ 10 h 17"/>
                  <a:gd name="T8" fmla="*/ 2650 w 3078"/>
                  <a:gd name="T9" fmla="*/ 17 h 17"/>
                  <a:gd name="T10" fmla="*/ 2650 w 3078"/>
                  <a:gd name="T11" fmla="*/ 17 h 17"/>
                  <a:gd name="T12" fmla="*/ 2121 w 3078"/>
                  <a:gd name="T13" fmla="*/ 10 h 17"/>
                  <a:gd name="T14" fmla="*/ 2121 w 3078"/>
                  <a:gd name="T15" fmla="*/ 10 h 17"/>
                  <a:gd name="T16" fmla="*/ 0 w 3078"/>
                  <a:gd name="T17" fmla="*/ 0 h 17"/>
                  <a:gd name="T18" fmla="*/ 0 w 3078"/>
                  <a:gd name="T19" fmla="*/ 0 h 17"/>
                  <a:gd name="T20" fmla="*/ 1287 w 3078"/>
                  <a:gd name="T21" fmla="*/ 5 h 17"/>
                  <a:gd name="T22" fmla="*/ 0 w 3078"/>
                  <a:gd name="T23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078" h="17">
                    <a:moveTo>
                      <a:pt x="2785" y="12"/>
                    </a:moveTo>
                    <a:lnTo>
                      <a:pt x="3078" y="12"/>
                    </a:lnTo>
                    <a:lnTo>
                      <a:pt x="2785" y="12"/>
                    </a:lnTo>
                    <a:close/>
                    <a:moveTo>
                      <a:pt x="2121" y="10"/>
                    </a:moveTo>
                    <a:lnTo>
                      <a:pt x="2650" y="17"/>
                    </a:lnTo>
                    <a:lnTo>
                      <a:pt x="2650" y="17"/>
                    </a:lnTo>
                    <a:lnTo>
                      <a:pt x="2121" y="10"/>
                    </a:lnTo>
                    <a:lnTo>
                      <a:pt x="2121" y="1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1287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633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64" name="Freeform 156"/>
              <p:cNvSpPr>
                <a:spLocks noEditPoints="1"/>
              </p:cNvSpPr>
              <p:nvPr/>
            </p:nvSpPr>
            <p:spPr bwMode="auto">
              <a:xfrm>
                <a:off x="958" y="2614"/>
                <a:ext cx="3078" cy="17"/>
              </a:xfrm>
              <a:custGeom>
                <a:avLst/>
                <a:gdLst>
                  <a:gd name="T0" fmla="*/ 2785 w 3078"/>
                  <a:gd name="T1" fmla="*/ 12 h 17"/>
                  <a:gd name="T2" fmla="*/ 3078 w 3078"/>
                  <a:gd name="T3" fmla="*/ 12 h 17"/>
                  <a:gd name="T4" fmla="*/ 2785 w 3078"/>
                  <a:gd name="T5" fmla="*/ 12 h 17"/>
                  <a:gd name="T6" fmla="*/ 2121 w 3078"/>
                  <a:gd name="T7" fmla="*/ 10 h 17"/>
                  <a:gd name="T8" fmla="*/ 2650 w 3078"/>
                  <a:gd name="T9" fmla="*/ 17 h 17"/>
                  <a:gd name="T10" fmla="*/ 2650 w 3078"/>
                  <a:gd name="T11" fmla="*/ 17 h 17"/>
                  <a:gd name="T12" fmla="*/ 2121 w 3078"/>
                  <a:gd name="T13" fmla="*/ 10 h 17"/>
                  <a:gd name="T14" fmla="*/ 2121 w 3078"/>
                  <a:gd name="T15" fmla="*/ 10 h 17"/>
                  <a:gd name="T16" fmla="*/ 0 w 3078"/>
                  <a:gd name="T17" fmla="*/ 0 h 17"/>
                  <a:gd name="T18" fmla="*/ 0 w 3078"/>
                  <a:gd name="T19" fmla="*/ 0 h 17"/>
                  <a:gd name="T20" fmla="*/ 1287 w 3078"/>
                  <a:gd name="T21" fmla="*/ 5 h 17"/>
                  <a:gd name="T22" fmla="*/ 0 w 3078"/>
                  <a:gd name="T23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078" h="17">
                    <a:moveTo>
                      <a:pt x="2785" y="12"/>
                    </a:moveTo>
                    <a:lnTo>
                      <a:pt x="3078" y="12"/>
                    </a:lnTo>
                    <a:lnTo>
                      <a:pt x="2785" y="12"/>
                    </a:lnTo>
                    <a:moveTo>
                      <a:pt x="2121" y="10"/>
                    </a:moveTo>
                    <a:lnTo>
                      <a:pt x="2650" y="17"/>
                    </a:lnTo>
                    <a:lnTo>
                      <a:pt x="2650" y="17"/>
                    </a:lnTo>
                    <a:lnTo>
                      <a:pt x="2121" y="10"/>
                    </a:lnTo>
                    <a:lnTo>
                      <a:pt x="2121" y="1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1287" y="5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65" name="Freeform 157"/>
              <p:cNvSpPr>
                <a:spLocks/>
              </p:cNvSpPr>
              <p:nvPr/>
            </p:nvSpPr>
            <p:spPr bwMode="auto">
              <a:xfrm>
                <a:off x="958" y="2598"/>
                <a:ext cx="4859" cy="28"/>
              </a:xfrm>
              <a:custGeom>
                <a:avLst/>
                <a:gdLst>
                  <a:gd name="T0" fmla="*/ 4859 w 4859"/>
                  <a:gd name="T1" fmla="*/ 0 h 28"/>
                  <a:gd name="T2" fmla="*/ 0 w 4859"/>
                  <a:gd name="T3" fmla="*/ 16 h 28"/>
                  <a:gd name="T4" fmla="*/ 1287 w 4859"/>
                  <a:gd name="T5" fmla="*/ 21 h 28"/>
                  <a:gd name="T6" fmla="*/ 2048 w 4859"/>
                  <a:gd name="T7" fmla="*/ 26 h 28"/>
                  <a:gd name="T8" fmla="*/ 2048 w 4859"/>
                  <a:gd name="T9" fmla="*/ 26 h 28"/>
                  <a:gd name="T10" fmla="*/ 2048 w 4859"/>
                  <a:gd name="T11" fmla="*/ 26 h 28"/>
                  <a:gd name="T12" fmla="*/ 2074 w 4859"/>
                  <a:gd name="T13" fmla="*/ 23 h 28"/>
                  <a:gd name="T14" fmla="*/ 2121 w 4859"/>
                  <a:gd name="T15" fmla="*/ 26 h 28"/>
                  <a:gd name="T16" fmla="*/ 2121 w 4859"/>
                  <a:gd name="T17" fmla="*/ 26 h 28"/>
                  <a:gd name="T18" fmla="*/ 2121 w 4859"/>
                  <a:gd name="T19" fmla="*/ 26 h 28"/>
                  <a:gd name="T20" fmla="*/ 2785 w 4859"/>
                  <a:gd name="T21" fmla="*/ 28 h 28"/>
                  <a:gd name="T22" fmla="*/ 3078 w 4859"/>
                  <a:gd name="T23" fmla="*/ 28 h 28"/>
                  <a:gd name="T24" fmla="*/ 4859 w 4859"/>
                  <a:gd name="T25" fmla="*/ 2 h 28"/>
                  <a:gd name="T26" fmla="*/ 4859 w 4859"/>
                  <a:gd name="T27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859" h="28">
                    <a:moveTo>
                      <a:pt x="4859" y="0"/>
                    </a:moveTo>
                    <a:lnTo>
                      <a:pt x="0" y="16"/>
                    </a:lnTo>
                    <a:lnTo>
                      <a:pt x="1287" y="21"/>
                    </a:lnTo>
                    <a:lnTo>
                      <a:pt x="2048" y="26"/>
                    </a:lnTo>
                    <a:lnTo>
                      <a:pt x="2048" y="26"/>
                    </a:lnTo>
                    <a:lnTo>
                      <a:pt x="2048" y="26"/>
                    </a:lnTo>
                    <a:lnTo>
                      <a:pt x="2074" y="23"/>
                    </a:lnTo>
                    <a:lnTo>
                      <a:pt x="2121" y="26"/>
                    </a:lnTo>
                    <a:lnTo>
                      <a:pt x="2121" y="26"/>
                    </a:lnTo>
                    <a:lnTo>
                      <a:pt x="2121" y="26"/>
                    </a:lnTo>
                    <a:lnTo>
                      <a:pt x="2785" y="28"/>
                    </a:lnTo>
                    <a:lnTo>
                      <a:pt x="3078" y="28"/>
                    </a:lnTo>
                    <a:lnTo>
                      <a:pt x="4859" y="2"/>
                    </a:lnTo>
                    <a:lnTo>
                      <a:pt x="4859" y="0"/>
                    </a:lnTo>
                    <a:close/>
                  </a:path>
                </a:pathLst>
              </a:custGeom>
              <a:solidFill>
                <a:srgbClr val="4D45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66" name="Freeform 158"/>
              <p:cNvSpPr>
                <a:spLocks/>
              </p:cNvSpPr>
              <p:nvPr/>
            </p:nvSpPr>
            <p:spPr bwMode="auto">
              <a:xfrm>
                <a:off x="958" y="2598"/>
                <a:ext cx="4859" cy="28"/>
              </a:xfrm>
              <a:custGeom>
                <a:avLst/>
                <a:gdLst>
                  <a:gd name="T0" fmla="*/ 4859 w 4859"/>
                  <a:gd name="T1" fmla="*/ 0 h 28"/>
                  <a:gd name="T2" fmla="*/ 0 w 4859"/>
                  <a:gd name="T3" fmla="*/ 16 h 28"/>
                  <a:gd name="T4" fmla="*/ 1287 w 4859"/>
                  <a:gd name="T5" fmla="*/ 21 h 28"/>
                  <a:gd name="T6" fmla="*/ 2048 w 4859"/>
                  <a:gd name="T7" fmla="*/ 26 h 28"/>
                  <a:gd name="T8" fmla="*/ 2048 w 4859"/>
                  <a:gd name="T9" fmla="*/ 26 h 28"/>
                  <a:gd name="T10" fmla="*/ 2048 w 4859"/>
                  <a:gd name="T11" fmla="*/ 26 h 28"/>
                  <a:gd name="T12" fmla="*/ 2074 w 4859"/>
                  <a:gd name="T13" fmla="*/ 23 h 28"/>
                  <a:gd name="T14" fmla="*/ 2121 w 4859"/>
                  <a:gd name="T15" fmla="*/ 26 h 28"/>
                  <a:gd name="T16" fmla="*/ 2121 w 4859"/>
                  <a:gd name="T17" fmla="*/ 26 h 28"/>
                  <a:gd name="T18" fmla="*/ 2121 w 4859"/>
                  <a:gd name="T19" fmla="*/ 26 h 28"/>
                  <a:gd name="T20" fmla="*/ 2785 w 4859"/>
                  <a:gd name="T21" fmla="*/ 28 h 28"/>
                  <a:gd name="T22" fmla="*/ 3078 w 4859"/>
                  <a:gd name="T23" fmla="*/ 28 h 28"/>
                  <a:gd name="T24" fmla="*/ 4859 w 4859"/>
                  <a:gd name="T25" fmla="*/ 2 h 28"/>
                  <a:gd name="T26" fmla="*/ 4859 w 4859"/>
                  <a:gd name="T27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859" h="28">
                    <a:moveTo>
                      <a:pt x="4859" y="0"/>
                    </a:moveTo>
                    <a:lnTo>
                      <a:pt x="0" y="16"/>
                    </a:lnTo>
                    <a:lnTo>
                      <a:pt x="1287" y="21"/>
                    </a:lnTo>
                    <a:lnTo>
                      <a:pt x="2048" y="26"/>
                    </a:lnTo>
                    <a:lnTo>
                      <a:pt x="2048" y="26"/>
                    </a:lnTo>
                    <a:lnTo>
                      <a:pt x="2048" y="26"/>
                    </a:lnTo>
                    <a:lnTo>
                      <a:pt x="2074" y="23"/>
                    </a:lnTo>
                    <a:lnTo>
                      <a:pt x="2121" y="26"/>
                    </a:lnTo>
                    <a:lnTo>
                      <a:pt x="2121" y="26"/>
                    </a:lnTo>
                    <a:lnTo>
                      <a:pt x="2121" y="26"/>
                    </a:lnTo>
                    <a:lnTo>
                      <a:pt x="2785" y="28"/>
                    </a:lnTo>
                    <a:lnTo>
                      <a:pt x="3078" y="28"/>
                    </a:lnTo>
                    <a:lnTo>
                      <a:pt x="4859" y="2"/>
                    </a:lnTo>
                    <a:lnTo>
                      <a:pt x="485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67" name="Freeform 159"/>
              <p:cNvSpPr>
                <a:spLocks/>
              </p:cNvSpPr>
              <p:nvPr/>
            </p:nvSpPr>
            <p:spPr bwMode="auto">
              <a:xfrm>
                <a:off x="2337" y="2621"/>
                <a:ext cx="1271" cy="19"/>
              </a:xfrm>
              <a:custGeom>
                <a:avLst/>
                <a:gdLst>
                  <a:gd name="T0" fmla="*/ 695 w 1271"/>
                  <a:gd name="T1" fmla="*/ 0 h 19"/>
                  <a:gd name="T2" fmla="*/ 669 w 1271"/>
                  <a:gd name="T3" fmla="*/ 3 h 19"/>
                  <a:gd name="T4" fmla="*/ 414 w 1271"/>
                  <a:gd name="T5" fmla="*/ 8 h 19"/>
                  <a:gd name="T6" fmla="*/ 0 w 1271"/>
                  <a:gd name="T7" fmla="*/ 15 h 19"/>
                  <a:gd name="T8" fmla="*/ 650 w 1271"/>
                  <a:gd name="T9" fmla="*/ 19 h 19"/>
                  <a:gd name="T10" fmla="*/ 1271 w 1271"/>
                  <a:gd name="T11" fmla="*/ 10 h 19"/>
                  <a:gd name="T12" fmla="*/ 742 w 1271"/>
                  <a:gd name="T13" fmla="*/ 3 h 19"/>
                  <a:gd name="T14" fmla="*/ 695 w 1271"/>
                  <a:gd name="T15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71" h="19">
                    <a:moveTo>
                      <a:pt x="695" y="0"/>
                    </a:moveTo>
                    <a:lnTo>
                      <a:pt x="669" y="3"/>
                    </a:lnTo>
                    <a:lnTo>
                      <a:pt x="414" y="8"/>
                    </a:lnTo>
                    <a:lnTo>
                      <a:pt x="0" y="15"/>
                    </a:lnTo>
                    <a:lnTo>
                      <a:pt x="650" y="19"/>
                    </a:lnTo>
                    <a:lnTo>
                      <a:pt x="1271" y="10"/>
                    </a:lnTo>
                    <a:lnTo>
                      <a:pt x="742" y="3"/>
                    </a:lnTo>
                    <a:lnTo>
                      <a:pt x="695" y="0"/>
                    </a:lnTo>
                    <a:close/>
                  </a:path>
                </a:pathLst>
              </a:custGeom>
              <a:solidFill>
                <a:srgbClr val="4D45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68" name="Freeform 160"/>
              <p:cNvSpPr>
                <a:spLocks/>
              </p:cNvSpPr>
              <p:nvPr/>
            </p:nvSpPr>
            <p:spPr bwMode="auto">
              <a:xfrm>
                <a:off x="2337" y="2621"/>
                <a:ext cx="1271" cy="19"/>
              </a:xfrm>
              <a:custGeom>
                <a:avLst/>
                <a:gdLst>
                  <a:gd name="T0" fmla="*/ 695 w 1271"/>
                  <a:gd name="T1" fmla="*/ 0 h 19"/>
                  <a:gd name="T2" fmla="*/ 669 w 1271"/>
                  <a:gd name="T3" fmla="*/ 3 h 19"/>
                  <a:gd name="T4" fmla="*/ 414 w 1271"/>
                  <a:gd name="T5" fmla="*/ 8 h 19"/>
                  <a:gd name="T6" fmla="*/ 0 w 1271"/>
                  <a:gd name="T7" fmla="*/ 15 h 19"/>
                  <a:gd name="T8" fmla="*/ 650 w 1271"/>
                  <a:gd name="T9" fmla="*/ 19 h 19"/>
                  <a:gd name="T10" fmla="*/ 1271 w 1271"/>
                  <a:gd name="T11" fmla="*/ 10 h 19"/>
                  <a:gd name="T12" fmla="*/ 742 w 1271"/>
                  <a:gd name="T13" fmla="*/ 3 h 19"/>
                  <a:gd name="T14" fmla="*/ 695 w 1271"/>
                  <a:gd name="T15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71" h="19">
                    <a:moveTo>
                      <a:pt x="695" y="0"/>
                    </a:moveTo>
                    <a:lnTo>
                      <a:pt x="669" y="3"/>
                    </a:lnTo>
                    <a:lnTo>
                      <a:pt x="414" y="8"/>
                    </a:lnTo>
                    <a:lnTo>
                      <a:pt x="0" y="15"/>
                    </a:lnTo>
                    <a:lnTo>
                      <a:pt x="650" y="19"/>
                    </a:lnTo>
                    <a:lnTo>
                      <a:pt x="1271" y="10"/>
                    </a:lnTo>
                    <a:lnTo>
                      <a:pt x="742" y="3"/>
                    </a:lnTo>
                    <a:lnTo>
                      <a:pt x="69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69" name="Freeform 161"/>
              <p:cNvSpPr>
                <a:spLocks/>
              </p:cNvSpPr>
              <p:nvPr/>
            </p:nvSpPr>
            <p:spPr bwMode="auto">
              <a:xfrm>
                <a:off x="2751" y="2624"/>
                <a:ext cx="255" cy="5"/>
              </a:xfrm>
              <a:custGeom>
                <a:avLst/>
                <a:gdLst>
                  <a:gd name="T0" fmla="*/ 255 w 255"/>
                  <a:gd name="T1" fmla="*/ 0 h 5"/>
                  <a:gd name="T2" fmla="*/ 0 w 255"/>
                  <a:gd name="T3" fmla="*/ 5 h 5"/>
                  <a:gd name="T4" fmla="*/ 255 w 255"/>
                  <a:gd name="T5" fmla="*/ 0 h 5"/>
                  <a:gd name="T6" fmla="*/ 255 w 255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5" h="5">
                    <a:moveTo>
                      <a:pt x="255" y="0"/>
                    </a:moveTo>
                    <a:lnTo>
                      <a:pt x="0" y="5"/>
                    </a:lnTo>
                    <a:lnTo>
                      <a:pt x="255" y="0"/>
                    </a:lnTo>
                    <a:lnTo>
                      <a:pt x="255" y="0"/>
                    </a:lnTo>
                    <a:close/>
                  </a:path>
                </a:pathLst>
              </a:custGeom>
              <a:solidFill>
                <a:srgbClr val="1633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0" name="Freeform 162"/>
              <p:cNvSpPr>
                <a:spLocks/>
              </p:cNvSpPr>
              <p:nvPr/>
            </p:nvSpPr>
            <p:spPr bwMode="auto">
              <a:xfrm>
                <a:off x="2751" y="2624"/>
                <a:ext cx="255" cy="5"/>
              </a:xfrm>
              <a:custGeom>
                <a:avLst/>
                <a:gdLst>
                  <a:gd name="T0" fmla="*/ 255 w 255"/>
                  <a:gd name="T1" fmla="*/ 0 h 5"/>
                  <a:gd name="T2" fmla="*/ 0 w 255"/>
                  <a:gd name="T3" fmla="*/ 5 h 5"/>
                  <a:gd name="T4" fmla="*/ 255 w 255"/>
                  <a:gd name="T5" fmla="*/ 0 h 5"/>
                  <a:gd name="T6" fmla="*/ 255 w 255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5" h="5">
                    <a:moveTo>
                      <a:pt x="255" y="0"/>
                    </a:moveTo>
                    <a:lnTo>
                      <a:pt x="0" y="5"/>
                    </a:lnTo>
                    <a:lnTo>
                      <a:pt x="255" y="0"/>
                    </a:lnTo>
                    <a:lnTo>
                      <a:pt x="25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1" name="Freeform 163"/>
              <p:cNvSpPr>
                <a:spLocks/>
              </p:cNvSpPr>
              <p:nvPr/>
            </p:nvSpPr>
            <p:spPr bwMode="auto">
              <a:xfrm>
                <a:off x="2682" y="1499"/>
                <a:ext cx="626" cy="303"/>
              </a:xfrm>
              <a:custGeom>
                <a:avLst/>
                <a:gdLst>
                  <a:gd name="T0" fmla="*/ 480 w 626"/>
                  <a:gd name="T1" fmla="*/ 0 h 303"/>
                  <a:gd name="T2" fmla="*/ 416 w 626"/>
                  <a:gd name="T3" fmla="*/ 12 h 303"/>
                  <a:gd name="T4" fmla="*/ 402 w 626"/>
                  <a:gd name="T5" fmla="*/ 55 h 303"/>
                  <a:gd name="T6" fmla="*/ 458 w 626"/>
                  <a:gd name="T7" fmla="*/ 85 h 303"/>
                  <a:gd name="T8" fmla="*/ 532 w 626"/>
                  <a:gd name="T9" fmla="*/ 111 h 303"/>
                  <a:gd name="T10" fmla="*/ 539 w 626"/>
                  <a:gd name="T11" fmla="*/ 163 h 303"/>
                  <a:gd name="T12" fmla="*/ 454 w 626"/>
                  <a:gd name="T13" fmla="*/ 218 h 303"/>
                  <a:gd name="T14" fmla="*/ 265 w 626"/>
                  <a:gd name="T15" fmla="*/ 140 h 303"/>
                  <a:gd name="T16" fmla="*/ 47 w 626"/>
                  <a:gd name="T17" fmla="*/ 33 h 303"/>
                  <a:gd name="T18" fmla="*/ 0 w 626"/>
                  <a:gd name="T19" fmla="*/ 52 h 303"/>
                  <a:gd name="T20" fmla="*/ 5 w 626"/>
                  <a:gd name="T21" fmla="*/ 90 h 303"/>
                  <a:gd name="T22" fmla="*/ 66 w 626"/>
                  <a:gd name="T23" fmla="*/ 135 h 303"/>
                  <a:gd name="T24" fmla="*/ 451 w 626"/>
                  <a:gd name="T25" fmla="*/ 303 h 303"/>
                  <a:gd name="T26" fmla="*/ 586 w 626"/>
                  <a:gd name="T27" fmla="*/ 248 h 303"/>
                  <a:gd name="T28" fmla="*/ 626 w 626"/>
                  <a:gd name="T29" fmla="*/ 156 h 303"/>
                  <a:gd name="T30" fmla="*/ 567 w 626"/>
                  <a:gd name="T31" fmla="*/ 41 h 303"/>
                  <a:gd name="T32" fmla="*/ 480 w 626"/>
                  <a:gd name="T33" fmla="*/ 0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26" h="303">
                    <a:moveTo>
                      <a:pt x="480" y="0"/>
                    </a:moveTo>
                    <a:lnTo>
                      <a:pt x="416" y="12"/>
                    </a:lnTo>
                    <a:lnTo>
                      <a:pt x="402" y="55"/>
                    </a:lnTo>
                    <a:lnTo>
                      <a:pt x="458" y="85"/>
                    </a:lnTo>
                    <a:lnTo>
                      <a:pt x="532" y="111"/>
                    </a:lnTo>
                    <a:lnTo>
                      <a:pt x="539" y="163"/>
                    </a:lnTo>
                    <a:lnTo>
                      <a:pt x="454" y="218"/>
                    </a:lnTo>
                    <a:lnTo>
                      <a:pt x="265" y="140"/>
                    </a:lnTo>
                    <a:lnTo>
                      <a:pt x="47" y="33"/>
                    </a:lnTo>
                    <a:lnTo>
                      <a:pt x="0" y="52"/>
                    </a:lnTo>
                    <a:lnTo>
                      <a:pt x="5" y="90"/>
                    </a:lnTo>
                    <a:lnTo>
                      <a:pt x="66" y="135"/>
                    </a:lnTo>
                    <a:lnTo>
                      <a:pt x="451" y="303"/>
                    </a:lnTo>
                    <a:lnTo>
                      <a:pt x="586" y="248"/>
                    </a:lnTo>
                    <a:lnTo>
                      <a:pt x="626" y="156"/>
                    </a:lnTo>
                    <a:lnTo>
                      <a:pt x="567" y="41"/>
                    </a:lnTo>
                    <a:lnTo>
                      <a:pt x="480" y="0"/>
                    </a:lnTo>
                    <a:close/>
                  </a:path>
                </a:pathLst>
              </a:custGeom>
              <a:solidFill>
                <a:srgbClr val="FFD3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2" name="Freeform 164"/>
              <p:cNvSpPr>
                <a:spLocks/>
              </p:cNvSpPr>
              <p:nvPr/>
            </p:nvSpPr>
            <p:spPr bwMode="auto">
              <a:xfrm>
                <a:off x="3122" y="1511"/>
                <a:ext cx="160" cy="102"/>
              </a:xfrm>
              <a:custGeom>
                <a:avLst/>
                <a:gdLst>
                  <a:gd name="T0" fmla="*/ 127 w 160"/>
                  <a:gd name="T1" fmla="*/ 29 h 102"/>
                  <a:gd name="T2" fmla="*/ 66 w 160"/>
                  <a:gd name="T3" fmla="*/ 0 h 102"/>
                  <a:gd name="T4" fmla="*/ 0 w 160"/>
                  <a:gd name="T5" fmla="*/ 64 h 102"/>
                  <a:gd name="T6" fmla="*/ 18 w 160"/>
                  <a:gd name="T7" fmla="*/ 73 h 102"/>
                  <a:gd name="T8" fmla="*/ 92 w 160"/>
                  <a:gd name="T9" fmla="*/ 99 h 102"/>
                  <a:gd name="T10" fmla="*/ 92 w 160"/>
                  <a:gd name="T11" fmla="*/ 102 h 102"/>
                  <a:gd name="T12" fmla="*/ 160 w 160"/>
                  <a:gd name="T13" fmla="*/ 92 h 102"/>
                  <a:gd name="T14" fmla="*/ 127 w 160"/>
                  <a:gd name="T15" fmla="*/ 29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0" h="102">
                    <a:moveTo>
                      <a:pt x="127" y="29"/>
                    </a:moveTo>
                    <a:lnTo>
                      <a:pt x="66" y="0"/>
                    </a:lnTo>
                    <a:lnTo>
                      <a:pt x="0" y="64"/>
                    </a:lnTo>
                    <a:lnTo>
                      <a:pt x="18" y="73"/>
                    </a:lnTo>
                    <a:lnTo>
                      <a:pt x="92" y="99"/>
                    </a:lnTo>
                    <a:lnTo>
                      <a:pt x="92" y="102"/>
                    </a:lnTo>
                    <a:lnTo>
                      <a:pt x="160" y="92"/>
                    </a:lnTo>
                    <a:lnTo>
                      <a:pt x="127" y="2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3" name="Freeform 165"/>
              <p:cNvSpPr>
                <a:spLocks/>
              </p:cNvSpPr>
              <p:nvPr/>
            </p:nvSpPr>
            <p:spPr bwMode="auto">
              <a:xfrm>
                <a:off x="3084" y="1499"/>
                <a:ext cx="104" cy="76"/>
              </a:xfrm>
              <a:custGeom>
                <a:avLst/>
                <a:gdLst>
                  <a:gd name="T0" fmla="*/ 78 w 104"/>
                  <a:gd name="T1" fmla="*/ 0 h 76"/>
                  <a:gd name="T2" fmla="*/ 14 w 104"/>
                  <a:gd name="T3" fmla="*/ 12 h 76"/>
                  <a:gd name="T4" fmla="*/ 0 w 104"/>
                  <a:gd name="T5" fmla="*/ 55 h 76"/>
                  <a:gd name="T6" fmla="*/ 38 w 104"/>
                  <a:gd name="T7" fmla="*/ 76 h 76"/>
                  <a:gd name="T8" fmla="*/ 104 w 104"/>
                  <a:gd name="T9" fmla="*/ 12 h 76"/>
                  <a:gd name="T10" fmla="*/ 78 w 104"/>
                  <a:gd name="T11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4" h="76">
                    <a:moveTo>
                      <a:pt x="78" y="0"/>
                    </a:moveTo>
                    <a:lnTo>
                      <a:pt x="14" y="12"/>
                    </a:lnTo>
                    <a:lnTo>
                      <a:pt x="0" y="55"/>
                    </a:lnTo>
                    <a:lnTo>
                      <a:pt x="38" y="76"/>
                    </a:lnTo>
                    <a:lnTo>
                      <a:pt x="104" y="12"/>
                    </a:lnTo>
                    <a:lnTo>
                      <a:pt x="78" y="0"/>
                    </a:lnTo>
                    <a:close/>
                  </a:path>
                </a:pathLst>
              </a:custGeom>
              <a:solidFill>
                <a:srgbClr val="FF5C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4" name="Freeform 166"/>
              <p:cNvSpPr>
                <a:spLocks/>
              </p:cNvSpPr>
              <p:nvPr/>
            </p:nvSpPr>
            <p:spPr bwMode="auto">
              <a:xfrm>
                <a:off x="3197" y="1603"/>
                <a:ext cx="111" cy="142"/>
              </a:xfrm>
              <a:custGeom>
                <a:avLst/>
                <a:gdLst>
                  <a:gd name="T0" fmla="*/ 111 w 111"/>
                  <a:gd name="T1" fmla="*/ 52 h 142"/>
                  <a:gd name="T2" fmla="*/ 85 w 111"/>
                  <a:gd name="T3" fmla="*/ 0 h 142"/>
                  <a:gd name="T4" fmla="*/ 17 w 111"/>
                  <a:gd name="T5" fmla="*/ 10 h 142"/>
                  <a:gd name="T6" fmla="*/ 24 w 111"/>
                  <a:gd name="T7" fmla="*/ 59 h 142"/>
                  <a:gd name="T8" fmla="*/ 0 w 111"/>
                  <a:gd name="T9" fmla="*/ 74 h 142"/>
                  <a:gd name="T10" fmla="*/ 73 w 111"/>
                  <a:gd name="T11" fmla="*/ 142 h 142"/>
                  <a:gd name="T12" fmla="*/ 111 w 111"/>
                  <a:gd name="T13" fmla="*/ 52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1" h="142">
                    <a:moveTo>
                      <a:pt x="111" y="52"/>
                    </a:moveTo>
                    <a:lnTo>
                      <a:pt x="85" y="0"/>
                    </a:lnTo>
                    <a:lnTo>
                      <a:pt x="17" y="10"/>
                    </a:lnTo>
                    <a:lnTo>
                      <a:pt x="24" y="59"/>
                    </a:lnTo>
                    <a:lnTo>
                      <a:pt x="0" y="74"/>
                    </a:lnTo>
                    <a:lnTo>
                      <a:pt x="73" y="142"/>
                    </a:lnTo>
                    <a:lnTo>
                      <a:pt x="111" y="52"/>
                    </a:lnTo>
                    <a:close/>
                  </a:path>
                </a:pathLst>
              </a:custGeom>
              <a:solidFill>
                <a:srgbClr val="FF5C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5" name="Freeform 167"/>
              <p:cNvSpPr>
                <a:spLocks/>
              </p:cNvSpPr>
              <p:nvPr/>
            </p:nvSpPr>
            <p:spPr bwMode="auto">
              <a:xfrm>
                <a:off x="2682" y="1532"/>
                <a:ext cx="137" cy="133"/>
              </a:xfrm>
              <a:custGeom>
                <a:avLst/>
                <a:gdLst>
                  <a:gd name="T0" fmla="*/ 47 w 137"/>
                  <a:gd name="T1" fmla="*/ 0 h 133"/>
                  <a:gd name="T2" fmla="*/ 0 w 137"/>
                  <a:gd name="T3" fmla="*/ 19 h 133"/>
                  <a:gd name="T4" fmla="*/ 5 w 137"/>
                  <a:gd name="T5" fmla="*/ 57 h 133"/>
                  <a:gd name="T6" fmla="*/ 66 w 137"/>
                  <a:gd name="T7" fmla="*/ 102 h 133"/>
                  <a:gd name="T8" fmla="*/ 137 w 137"/>
                  <a:gd name="T9" fmla="*/ 133 h 133"/>
                  <a:gd name="T10" fmla="*/ 130 w 137"/>
                  <a:gd name="T11" fmla="*/ 41 h 133"/>
                  <a:gd name="T12" fmla="*/ 47 w 137"/>
                  <a:gd name="T13" fmla="*/ 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7" h="133">
                    <a:moveTo>
                      <a:pt x="47" y="0"/>
                    </a:moveTo>
                    <a:lnTo>
                      <a:pt x="0" y="19"/>
                    </a:lnTo>
                    <a:lnTo>
                      <a:pt x="5" y="57"/>
                    </a:lnTo>
                    <a:lnTo>
                      <a:pt x="66" y="102"/>
                    </a:lnTo>
                    <a:lnTo>
                      <a:pt x="137" y="133"/>
                    </a:lnTo>
                    <a:lnTo>
                      <a:pt x="130" y="41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FF5C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6" name="Freeform 168"/>
              <p:cNvSpPr>
                <a:spLocks/>
              </p:cNvSpPr>
              <p:nvPr/>
            </p:nvSpPr>
            <p:spPr bwMode="auto">
              <a:xfrm>
                <a:off x="3100" y="1677"/>
                <a:ext cx="170" cy="125"/>
              </a:xfrm>
              <a:custGeom>
                <a:avLst/>
                <a:gdLst>
                  <a:gd name="T0" fmla="*/ 33 w 170"/>
                  <a:gd name="T1" fmla="*/ 125 h 125"/>
                  <a:gd name="T2" fmla="*/ 168 w 170"/>
                  <a:gd name="T3" fmla="*/ 70 h 125"/>
                  <a:gd name="T4" fmla="*/ 170 w 170"/>
                  <a:gd name="T5" fmla="*/ 68 h 125"/>
                  <a:gd name="T6" fmla="*/ 97 w 170"/>
                  <a:gd name="T7" fmla="*/ 0 h 125"/>
                  <a:gd name="T8" fmla="*/ 36 w 170"/>
                  <a:gd name="T9" fmla="*/ 40 h 125"/>
                  <a:gd name="T10" fmla="*/ 0 w 170"/>
                  <a:gd name="T11" fmla="*/ 26 h 125"/>
                  <a:gd name="T12" fmla="*/ 19 w 170"/>
                  <a:gd name="T13" fmla="*/ 118 h 125"/>
                  <a:gd name="T14" fmla="*/ 33 w 170"/>
                  <a:gd name="T15" fmla="*/ 125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0" h="125">
                    <a:moveTo>
                      <a:pt x="33" y="125"/>
                    </a:moveTo>
                    <a:lnTo>
                      <a:pt x="168" y="70"/>
                    </a:lnTo>
                    <a:lnTo>
                      <a:pt x="170" y="68"/>
                    </a:lnTo>
                    <a:lnTo>
                      <a:pt x="97" y="0"/>
                    </a:lnTo>
                    <a:lnTo>
                      <a:pt x="36" y="40"/>
                    </a:lnTo>
                    <a:lnTo>
                      <a:pt x="0" y="26"/>
                    </a:lnTo>
                    <a:lnTo>
                      <a:pt x="19" y="118"/>
                    </a:lnTo>
                    <a:lnTo>
                      <a:pt x="33" y="1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7" name="Freeform 169"/>
              <p:cNvSpPr>
                <a:spLocks/>
              </p:cNvSpPr>
              <p:nvPr/>
            </p:nvSpPr>
            <p:spPr bwMode="auto">
              <a:xfrm>
                <a:off x="2812" y="1573"/>
                <a:ext cx="154" cy="155"/>
              </a:xfrm>
              <a:custGeom>
                <a:avLst/>
                <a:gdLst>
                  <a:gd name="T0" fmla="*/ 128 w 154"/>
                  <a:gd name="T1" fmla="*/ 63 h 155"/>
                  <a:gd name="T2" fmla="*/ 0 w 154"/>
                  <a:gd name="T3" fmla="*/ 0 h 155"/>
                  <a:gd name="T4" fmla="*/ 7 w 154"/>
                  <a:gd name="T5" fmla="*/ 92 h 155"/>
                  <a:gd name="T6" fmla="*/ 154 w 154"/>
                  <a:gd name="T7" fmla="*/ 155 h 155"/>
                  <a:gd name="T8" fmla="*/ 128 w 154"/>
                  <a:gd name="T9" fmla="*/ 63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4" h="155">
                    <a:moveTo>
                      <a:pt x="128" y="63"/>
                    </a:moveTo>
                    <a:lnTo>
                      <a:pt x="0" y="0"/>
                    </a:lnTo>
                    <a:lnTo>
                      <a:pt x="7" y="92"/>
                    </a:lnTo>
                    <a:lnTo>
                      <a:pt x="154" y="155"/>
                    </a:lnTo>
                    <a:lnTo>
                      <a:pt x="128" y="6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8" name="Freeform 170"/>
              <p:cNvSpPr>
                <a:spLocks/>
              </p:cNvSpPr>
              <p:nvPr/>
            </p:nvSpPr>
            <p:spPr bwMode="auto">
              <a:xfrm>
                <a:off x="2940" y="1636"/>
                <a:ext cx="179" cy="159"/>
              </a:xfrm>
              <a:custGeom>
                <a:avLst/>
                <a:gdLst>
                  <a:gd name="T0" fmla="*/ 179 w 179"/>
                  <a:gd name="T1" fmla="*/ 159 h 159"/>
                  <a:gd name="T2" fmla="*/ 160 w 179"/>
                  <a:gd name="T3" fmla="*/ 67 h 159"/>
                  <a:gd name="T4" fmla="*/ 7 w 179"/>
                  <a:gd name="T5" fmla="*/ 3 h 159"/>
                  <a:gd name="T6" fmla="*/ 0 w 179"/>
                  <a:gd name="T7" fmla="*/ 0 h 159"/>
                  <a:gd name="T8" fmla="*/ 26 w 179"/>
                  <a:gd name="T9" fmla="*/ 92 h 159"/>
                  <a:gd name="T10" fmla="*/ 179 w 179"/>
                  <a:gd name="T11" fmla="*/ 159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9" h="159">
                    <a:moveTo>
                      <a:pt x="179" y="159"/>
                    </a:moveTo>
                    <a:lnTo>
                      <a:pt x="160" y="67"/>
                    </a:lnTo>
                    <a:lnTo>
                      <a:pt x="7" y="3"/>
                    </a:lnTo>
                    <a:lnTo>
                      <a:pt x="0" y="0"/>
                    </a:lnTo>
                    <a:lnTo>
                      <a:pt x="26" y="92"/>
                    </a:lnTo>
                    <a:lnTo>
                      <a:pt x="179" y="159"/>
                    </a:lnTo>
                    <a:close/>
                  </a:path>
                </a:pathLst>
              </a:custGeom>
              <a:solidFill>
                <a:srgbClr val="FF5C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9" name="Freeform 171"/>
              <p:cNvSpPr>
                <a:spLocks/>
              </p:cNvSpPr>
              <p:nvPr/>
            </p:nvSpPr>
            <p:spPr bwMode="auto">
              <a:xfrm>
                <a:off x="-306" y="2345"/>
                <a:ext cx="562" cy="387"/>
              </a:xfrm>
              <a:custGeom>
                <a:avLst/>
                <a:gdLst>
                  <a:gd name="T0" fmla="*/ 87 w 562"/>
                  <a:gd name="T1" fmla="*/ 274 h 387"/>
                  <a:gd name="T2" fmla="*/ 149 w 562"/>
                  <a:gd name="T3" fmla="*/ 284 h 387"/>
                  <a:gd name="T4" fmla="*/ 177 w 562"/>
                  <a:gd name="T5" fmla="*/ 248 h 387"/>
                  <a:gd name="T6" fmla="*/ 135 w 562"/>
                  <a:gd name="T7" fmla="*/ 201 h 387"/>
                  <a:gd name="T8" fmla="*/ 73 w 562"/>
                  <a:gd name="T9" fmla="*/ 151 h 387"/>
                  <a:gd name="T10" fmla="*/ 85 w 562"/>
                  <a:gd name="T11" fmla="*/ 102 h 387"/>
                  <a:gd name="T12" fmla="*/ 184 w 562"/>
                  <a:gd name="T13" fmla="*/ 78 h 387"/>
                  <a:gd name="T14" fmla="*/ 333 w 562"/>
                  <a:gd name="T15" fmla="*/ 215 h 387"/>
                  <a:gd name="T16" fmla="*/ 506 w 562"/>
                  <a:gd name="T17" fmla="*/ 387 h 387"/>
                  <a:gd name="T18" fmla="*/ 555 w 562"/>
                  <a:gd name="T19" fmla="*/ 387 h 387"/>
                  <a:gd name="T20" fmla="*/ 562 w 562"/>
                  <a:gd name="T21" fmla="*/ 347 h 387"/>
                  <a:gd name="T22" fmla="*/ 520 w 562"/>
                  <a:gd name="T23" fmla="*/ 286 h 387"/>
                  <a:gd name="T24" fmla="*/ 215 w 562"/>
                  <a:gd name="T25" fmla="*/ 0 h 387"/>
                  <a:gd name="T26" fmla="*/ 69 w 562"/>
                  <a:gd name="T27" fmla="*/ 5 h 387"/>
                  <a:gd name="T28" fmla="*/ 0 w 562"/>
                  <a:gd name="T29" fmla="*/ 76 h 387"/>
                  <a:gd name="T30" fmla="*/ 17 w 562"/>
                  <a:gd name="T31" fmla="*/ 208 h 387"/>
                  <a:gd name="T32" fmla="*/ 87 w 562"/>
                  <a:gd name="T33" fmla="*/ 274 h 3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62" h="387">
                    <a:moveTo>
                      <a:pt x="87" y="274"/>
                    </a:moveTo>
                    <a:lnTo>
                      <a:pt x="149" y="284"/>
                    </a:lnTo>
                    <a:lnTo>
                      <a:pt x="177" y="248"/>
                    </a:lnTo>
                    <a:lnTo>
                      <a:pt x="135" y="201"/>
                    </a:lnTo>
                    <a:lnTo>
                      <a:pt x="73" y="151"/>
                    </a:lnTo>
                    <a:lnTo>
                      <a:pt x="85" y="102"/>
                    </a:lnTo>
                    <a:lnTo>
                      <a:pt x="184" y="78"/>
                    </a:lnTo>
                    <a:lnTo>
                      <a:pt x="333" y="215"/>
                    </a:lnTo>
                    <a:lnTo>
                      <a:pt x="506" y="387"/>
                    </a:lnTo>
                    <a:lnTo>
                      <a:pt x="555" y="387"/>
                    </a:lnTo>
                    <a:lnTo>
                      <a:pt x="562" y="347"/>
                    </a:lnTo>
                    <a:lnTo>
                      <a:pt x="520" y="286"/>
                    </a:lnTo>
                    <a:lnTo>
                      <a:pt x="215" y="0"/>
                    </a:lnTo>
                    <a:lnTo>
                      <a:pt x="69" y="5"/>
                    </a:lnTo>
                    <a:lnTo>
                      <a:pt x="0" y="76"/>
                    </a:lnTo>
                    <a:lnTo>
                      <a:pt x="17" y="208"/>
                    </a:lnTo>
                    <a:lnTo>
                      <a:pt x="87" y="274"/>
                    </a:lnTo>
                    <a:close/>
                  </a:path>
                </a:pathLst>
              </a:custGeom>
              <a:solidFill>
                <a:srgbClr val="FFD3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80" name="Freeform 172"/>
              <p:cNvSpPr>
                <a:spLocks/>
              </p:cNvSpPr>
              <p:nvPr/>
            </p:nvSpPr>
            <p:spPr bwMode="auto">
              <a:xfrm>
                <a:off x="-299" y="2482"/>
                <a:ext cx="142" cy="116"/>
              </a:xfrm>
              <a:custGeom>
                <a:avLst/>
                <a:gdLst>
                  <a:gd name="T0" fmla="*/ 10 w 142"/>
                  <a:gd name="T1" fmla="*/ 71 h 116"/>
                  <a:gd name="T2" fmla="*/ 57 w 142"/>
                  <a:gd name="T3" fmla="*/ 116 h 116"/>
                  <a:gd name="T4" fmla="*/ 142 w 142"/>
                  <a:gd name="T5" fmla="*/ 80 h 116"/>
                  <a:gd name="T6" fmla="*/ 128 w 142"/>
                  <a:gd name="T7" fmla="*/ 64 h 116"/>
                  <a:gd name="T8" fmla="*/ 66 w 142"/>
                  <a:gd name="T9" fmla="*/ 14 h 116"/>
                  <a:gd name="T10" fmla="*/ 66 w 142"/>
                  <a:gd name="T11" fmla="*/ 12 h 116"/>
                  <a:gd name="T12" fmla="*/ 0 w 142"/>
                  <a:gd name="T13" fmla="*/ 0 h 116"/>
                  <a:gd name="T14" fmla="*/ 10 w 142"/>
                  <a:gd name="T15" fmla="*/ 71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2" h="116">
                    <a:moveTo>
                      <a:pt x="10" y="71"/>
                    </a:moveTo>
                    <a:lnTo>
                      <a:pt x="57" y="116"/>
                    </a:lnTo>
                    <a:lnTo>
                      <a:pt x="142" y="80"/>
                    </a:lnTo>
                    <a:lnTo>
                      <a:pt x="128" y="64"/>
                    </a:lnTo>
                    <a:lnTo>
                      <a:pt x="66" y="14"/>
                    </a:lnTo>
                    <a:lnTo>
                      <a:pt x="66" y="12"/>
                    </a:lnTo>
                    <a:lnTo>
                      <a:pt x="0" y="0"/>
                    </a:lnTo>
                    <a:lnTo>
                      <a:pt x="10" y="7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81" name="Freeform 173"/>
              <p:cNvSpPr>
                <a:spLocks/>
              </p:cNvSpPr>
              <p:nvPr/>
            </p:nvSpPr>
            <p:spPr bwMode="auto">
              <a:xfrm>
                <a:off x="-242" y="2562"/>
                <a:ext cx="113" cy="67"/>
              </a:xfrm>
              <a:custGeom>
                <a:avLst/>
                <a:gdLst>
                  <a:gd name="T0" fmla="*/ 23 w 113"/>
                  <a:gd name="T1" fmla="*/ 57 h 67"/>
                  <a:gd name="T2" fmla="*/ 85 w 113"/>
                  <a:gd name="T3" fmla="*/ 67 h 67"/>
                  <a:gd name="T4" fmla="*/ 113 w 113"/>
                  <a:gd name="T5" fmla="*/ 31 h 67"/>
                  <a:gd name="T6" fmla="*/ 85 w 113"/>
                  <a:gd name="T7" fmla="*/ 0 h 67"/>
                  <a:gd name="T8" fmla="*/ 0 w 113"/>
                  <a:gd name="T9" fmla="*/ 36 h 67"/>
                  <a:gd name="T10" fmla="*/ 23 w 113"/>
                  <a:gd name="T11" fmla="*/ 5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3" h="67">
                    <a:moveTo>
                      <a:pt x="23" y="57"/>
                    </a:moveTo>
                    <a:lnTo>
                      <a:pt x="85" y="67"/>
                    </a:lnTo>
                    <a:lnTo>
                      <a:pt x="113" y="31"/>
                    </a:lnTo>
                    <a:lnTo>
                      <a:pt x="85" y="0"/>
                    </a:lnTo>
                    <a:lnTo>
                      <a:pt x="0" y="36"/>
                    </a:lnTo>
                    <a:lnTo>
                      <a:pt x="23" y="57"/>
                    </a:lnTo>
                    <a:close/>
                  </a:path>
                </a:pathLst>
              </a:custGeom>
              <a:solidFill>
                <a:srgbClr val="FF5C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82" name="Freeform 174"/>
              <p:cNvSpPr>
                <a:spLocks/>
              </p:cNvSpPr>
              <p:nvPr/>
            </p:nvSpPr>
            <p:spPr bwMode="auto">
              <a:xfrm>
                <a:off x="-306" y="2352"/>
                <a:ext cx="113" cy="142"/>
              </a:xfrm>
              <a:custGeom>
                <a:avLst/>
                <a:gdLst>
                  <a:gd name="T0" fmla="*/ 0 w 113"/>
                  <a:gd name="T1" fmla="*/ 69 h 142"/>
                  <a:gd name="T2" fmla="*/ 7 w 113"/>
                  <a:gd name="T3" fmla="*/ 130 h 142"/>
                  <a:gd name="T4" fmla="*/ 73 w 113"/>
                  <a:gd name="T5" fmla="*/ 142 h 142"/>
                  <a:gd name="T6" fmla="*/ 85 w 113"/>
                  <a:gd name="T7" fmla="*/ 95 h 142"/>
                  <a:gd name="T8" fmla="*/ 113 w 113"/>
                  <a:gd name="T9" fmla="*/ 88 h 142"/>
                  <a:gd name="T10" fmla="*/ 66 w 113"/>
                  <a:gd name="T11" fmla="*/ 0 h 142"/>
                  <a:gd name="T12" fmla="*/ 0 w 113"/>
                  <a:gd name="T13" fmla="*/ 69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3" h="142">
                    <a:moveTo>
                      <a:pt x="0" y="69"/>
                    </a:moveTo>
                    <a:lnTo>
                      <a:pt x="7" y="130"/>
                    </a:lnTo>
                    <a:lnTo>
                      <a:pt x="73" y="142"/>
                    </a:lnTo>
                    <a:lnTo>
                      <a:pt x="85" y="95"/>
                    </a:lnTo>
                    <a:lnTo>
                      <a:pt x="113" y="88"/>
                    </a:lnTo>
                    <a:lnTo>
                      <a:pt x="66" y="0"/>
                    </a:lnTo>
                    <a:lnTo>
                      <a:pt x="0" y="69"/>
                    </a:lnTo>
                    <a:close/>
                  </a:path>
                </a:pathLst>
              </a:custGeom>
              <a:solidFill>
                <a:srgbClr val="FF5C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83" name="Freeform 175"/>
              <p:cNvSpPr>
                <a:spLocks/>
              </p:cNvSpPr>
              <p:nvPr/>
            </p:nvSpPr>
            <p:spPr bwMode="auto">
              <a:xfrm>
                <a:off x="133" y="2579"/>
                <a:ext cx="123" cy="153"/>
              </a:xfrm>
              <a:custGeom>
                <a:avLst/>
                <a:gdLst>
                  <a:gd name="T0" fmla="*/ 67 w 123"/>
                  <a:gd name="T1" fmla="*/ 153 h 153"/>
                  <a:gd name="T2" fmla="*/ 116 w 123"/>
                  <a:gd name="T3" fmla="*/ 153 h 153"/>
                  <a:gd name="T4" fmla="*/ 123 w 123"/>
                  <a:gd name="T5" fmla="*/ 113 h 153"/>
                  <a:gd name="T6" fmla="*/ 81 w 123"/>
                  <a:gd name="T7" fmla="*/ 52 h 153"/>
                  <a:gd name="T8" fmla="*/ 24 w 123"/>
                  <a:gd name="T9" fmla="*/ 0 h 153"/>
                  <a:gd name="T10" fmla="*/ 0 w 123"/>
                  <a:gd name="T11" fmla="*/ 87 h 153"/>
                  <a:gd name="T12" fmla="*/ 67 w 123"/>
                  <a:gd name="T13" fmla="*/ 153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3" h="153">
                    <a:moveTo>
                      <a:pt x="67" y="153"/>
                    </a:moveTo>
                    <a:lnTo>
                      <a:pt x="116" y="153"/>
                    </a:lnTo>
                    <a:lnTo>
                      <a:pt x="123" y="113"/>
                    </a:lnTo>
                    <a:lnTo>
                      <a:pt x="81" y="52"/>
                    </a:lnTo>
                    <a:lnTo>
                      <a:pt x="24" y="0"/>
                    </a:lnTo>
                    <a:lnTo>
                      <a:pt x="0" y="87"/>
                    </a:lnTo>
                    <a:lnTo>
                      <a:pt x="67" y="153"/>
                    </a:lnTo>
                    <a:close/>
                  </a:path>
                </a:pathLst>
              </a:custGeom>
              <a:solidFill>
                <a:srgbClr val="FF5C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84" name="Freeform 176"/>
              <p:cNvSpPr>
                <a:spLocks/>
              </p:cNvSpPr>
              <p:nvPr/>
            </p:nvSpPr>
            <p:spPr bwMode="auto">
              <a:xfrm>
                <a:off x="-240" y="2345"/>
                <a:ext cx="158" cy="104"/>
              </a:xfrm>
              <a:custGeom>
                <a:avLst/>
                <a:gdLst>
                  <a:gd name="T0" fmla="*/ 149 w 158"/>
                  <a:gd name="T1" fmla="*/ 0 h 104"/>
                  <a:gd name="T2" fmla="*/ 3 w 158"/>
                  <a:gd name="T3" fmla="*/ 5 h 104"/>
                  <a:gd name="T4" fmla="*/ 0 w 158"/>
                  <a:gd name="T5" fmla="*/ 7 h 104"/>
                  <a:gd name="T6" fmla="*/ 47 w 158"/>
                  <a:gd name="T7" fmla="*/ 95 h 104"/>
                  <a:gd name="T8" fmla="*/ 118 w 158"/>
                  <a:gd name="T9" fmla="*/ 78 h 104"/>
                  <a:gd name="T10" fmla="*/ 147 w 158"/>
                  <a:gd name="T11" fmla="*/ 104 h 104"/>
                  <a:gd name="T12" fmla="*/ 158 w 158"/>
                  <a:gd name="T13" fmla="*/ 9 h 104"/>
                  <a:gd name="T14" fmla="*/ 149 w 158"/>
                  <a:gd name="T15" fmla="*/ 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8" h="104">
                    <a:moveTo>
                      <a:pt x="149" y="0"/>
                    </a:moveTo>
                    <a:lnTo>
                      <a:pt x="3" y="5"/>
                    </a:lnTo>
                    <a:lnTo>
                      <a:pt x="0" y="7"/>
                    </a:lnTo>
                    <a:lnTo>
                      <a:pt x="47" y="95"/>
                    </a:lnTo>
                    <a:lnTo>
                      <a:pt x="118" y="78"/>
                    </a:lnTo>
                    <a:lnTo>
                      <a:pt x="147" y="104"/>
                    </a:lnTo>
                    <a:lnTo>
                      <a:pt x="158" y="9"/>
                    </a:lnTo>
                    <a:lnTo>
                      <a:pt x="14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85" name="Freeform 177"/>
              <p:cNvSpPr>
                <a:spLocks/>
              </p:cNvSpPr>
              <p:nvPr/>
            </p:nvSpPr>
            <p:spPr bwMode="auto">
              <a:xfrm>
                <a:off x="34" y="2470"/>
                <a:ext cx="123" cy="196"/>
              </a:xfrm>
              <a:custGeom>
                <a:avLst/>
                <a:gdLst>
                  <a:gd name="T0" fmla="*/ 0 w 123"/>
                  <a:gd name="T1" fmla="*/ 95 h 196"/>
                  <a:gd name="T2" fmla="*/ 99 w 123"/>
                  <a:gd name="T3" fmla="*/ 196 h 196"/>
                  <a:gd name="T4" fmla="*/ 123 w 123"/>
                  <a:gd name="T5" fmla="*/ 109 h 196"/>
                  <a:gd name="T6" fmla="*/ 7 w 123"/>
                  <a:gd name="T7" fmla="*/ 0 h 196"/>
                  <a:gd name="T8" fmla="*/ 0 w 123"/>
                  <a:gd name="T9" fmla="*/ 95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196">
                    <a:moveTo>
                      <a:pt x="0" y="95"/>
                    </a:moveTo>
                    <a:lnTo>
                      <a:pt x="99" y="196"/>
                    </a:lnTo>
                    <a:lnTo>
                      <a:pt x="123" y="109"/>
                    </a:lnTo>
                    <a:lnTo>
                      <a:pt x="7" y="0"/>
                    </a:lnTo>
                    <a:lnTo>
                      <a:pt x="0" y="9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86" name="Freeform 178"/>
              <p:cNvSpPr>
                <a:spLocks/>
              </p:cNvSpPr>
              <p:nvPr/>
            </p:nvSpPr>
            <p:spPr bwMode="auto">
              <a:xfrm>
                <a:off x="-93" y="2354"/>
                <a:ext cx="134" cy="211"/>
              </a:xfrm>
              <a:custGeom>
                <a:avLst/>
                <a:gdLst>
                  <a:gd name="T0" fmla="*/ 11 w 134"/>
                  <a:gd name="T1" fmla="*/ 0 h 211"/>
                  <a:gd name="T2" fmla="*/ 0 w 134"/>
                  <a:gd name="T3" fmla="*/ 95 h 211"/>
                  <a:gd name="T4" fmla="*/ 120 w 134"/>
                  <a:gd name="T5" fmla="*/ 206 h 211"/>
                  <a:gd name="T6" fmla="*/ 127 w 134"/>
                  <a:gd name="T7" fmla="*/ 211 h 211"/>
                  <a:gd name="T8" fmla="*/ 134 w 134"/>
                  <a:gd name="T9" fmla="*/ 116 h 211"/>
                  <a:gd name="T10" fmla="*/ 11 w 134"/>
                  <a:gd name="T11" fmla="*/ 0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4" h="211">
                    <a:moveTo>
                      <a:pt x="11" y="0"/>
                    </a:moveTo>
                    <a:lnTo>
                      <a:pt x="0" y="95"/>
                    </a:lnTo>
                    <a:lnTo>
                      <a:pt x="120" y="206"/>
                    </a:lnTo>
                    <a:lnTo>
                      <a:pt x="127" y="211"/>
                    </a:lnTo>
                    <a:lnTo>
                      <a:pt x="134" y="116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5C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87" name="Freeform 179"/>
              <p:cNvSpPr>
                <a:spLocks/>
              </p:cNvSpPr>
              <p:nvPr/>
            </p:nvSpPr>
            <p:spPr bwMode="auto">
              <a:xfrm>
                <a:off x="1366" y="1294"/>
                <a:ext cx="754" cy="1060"/>
              </a:xfrm>
              <a:custGeom>
                <a:avLst/>
                <a:gdLst>
                  <a:gd name="T0" fmla="*/ 0 w 754"/>
                  <a:gd name="T1" fmla="*/ 288 h 1060"/>
                  <a:gd name="T2" fmla="*/ 145 w 754"/>
                  <a:gd name="T3" fmla="*/ 406 h 1060"/>
                  <a:gd name="T4" fmla="*/ 263 w 754"/>
                  <a:gd name="T5" fmla="*/ 576 h 1060"/>
                  <a:gd name="T6" fmla="*/ 263 w 754"/>
                  <a:gd name="T7" fmla="*/ 713 h 1060"/>
                  <a:gd name="T8" fmla="*/ 133 w 754"/>
                  <a:gd name="T9" fmla="*/ 853 h 1060"/>
                  <a:gd name="T10" fmla="*/ 133 w 754"/>
                  <a:gd name="T11" fmla="*/ 964 h 1060"/>
                  <a:gd name="T12" fmla="*/ 239 w 754"/>
                  <a:gd name="T13" fmla="*/ 1060 h 1060"/>
                  <a:gd name="T14" fmla="*/ 435 w 754"/>
                  <a:gd name="T15" fmla="*/ 1032 h 1060"/>
                  <a:gd name="T16" fmla="*/ 596 w 754"/>
                  <a:gd name="T17" fmla="*/ 810 h 1060"/>
                  <a:gd name="T18" fmla="*/ 733 w 754"/>
                  <a:gd name="T19" fmla="*/ 718 h 1060"/>
                  <a:gd name="T20" fmla="*/ 754 w 754"/>
                  <a:gd name="T21" fmla="*/ 583 h 1060"/>
                  <a:gd name="T22" fmla="*/ 617 w 754"/>
                  <a:gd name="T23" fmla="*/ 352 h 1060"/>
                  <a:gd name="T24" fmla="*/ 414 w 754"/>
                  <a:gd name="T25" fmla="*/ 92 h 1060"/>
                  <a:gd name="T26" fmla="*/ 393 w 754"/>
                  <a:gd name="T27" fmla="*/ 0 h 1060"/>
                  <a:gd name="T28" fmla="*/ 0 w 754"/>
                  <a:gd name="T29" fmla="*/ 288 h 10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54" h="1060">
                    <a:moveTo>
                      <a:pt x="0" y="288"/>
                    </a:moveTo>
                    <a:lnTo>
                      <a:pt x="145" y="406"/>
                    </a:lnTo>
                    <a:lnTo>
                      <a:pt x="263" y="576"/>
                    </a:lnTo>
                    <a:lnTo>
                      <a:pt x="263" y="713"/>
                    </a:lnTo>
                    <a:lnTo>
                      <a:pt x="133" y="853"/>
                    </a:lnTo>
                    <a:lnTo>
                      <a:pt x="133" y="964"/>
                    </a:lnTo>
                    <a:lnTo>
                      <a:pt x="239" y="1060"/>
                    </a:lnTo>
                    <a:lnTo>
                      <a:pt x="435" y="1032"/>
                    </a:lnTo>
                    <a:lnTo>
                      <a:pt x="596" y="810"/>
                    </a:lnTo>
                    <a:lnTo>
                      <a:pt x="733" y="718"/>
                    </a:lnTo>
                    <a:lnTo>
                      <a:pt x="754" y="583"/>
                    </a:lnTo>
                    <a:lnTo>
                      <a:pt x="617" y="352"/>
                    </a:lnTo>
                    <a:lnTo>
                      <a:pt x="414" y="92"/>
                    </a:lnTo>
                    <a:lnTo>
                      <a:pt x="393" y="0"/>
                    </a:lnTo>
                    <a:lnTo>
                      <a:pt x="0" y="288"/>
                    </a:lnTo>
                    <a:close/>
                  </a:path>
                </a:pathLst>
              </a:custGeom>
              <a:solidFill>
                <a:srgbClr val="009D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88" name="Freeform 180"/>
              <p:cNvSpPr>
                <a:spLocks/>
              </p:cNvSpPr>
              <p:nvPr/>
            </p:nvSpPr>
            <p:spPr bwMode="auto">
              <a:xfrm>
                <a:off x="1241" y="1147"/>
                <a:ext cx="553" cy="468"/>
              </a:xfrm>
              <a:custGeom>
                <a:avLst/>
                <a:gdLst>
                  <a:gd name="T0" fmla="*/ 0 w 553"/>
                  <a:gd name="T1" fmla="*/ 329 h 468"/>
                  <a:gd name="T2" fmla="*/ 83 w 553"/>
                  <a:gd name="T3" fmla="*/ 437 h 468"/>
                  <a:gd name="T4" fmla="*/ 142 w 553"/>
                  <a:gd name="T5" fmla="*/ 468 h 468"/>
                  <a:gd name="T6" fmla="*/ 232 w 553"/>
                  <a:gd name="T7" fmla="*/ 404 h 468"/>
                  <a:gd name="T8" fmla="*/ 553 w 553"/>
                  <a:gd name="T9" fmla="*/ 163 h 468"/>
                  <a:gd name="T10" fmla="*/ 529 w 553"/>
                  <a:gd name="T11" fmla="*/ 90 h 468"/>
                  <a:gd name="T12" fmla="*/ 437 w 553"/>
                  <a:gd name="T13" fmla="*/ 0 h 468"/>
                  <a:gd name="T14" fmla="*/ 355 w 553"/>
                  <a:gd name="T15" fmla="*/ 15 h 468"/>
                  <a:gd name="T16" fmla="*/ 36 w 553"/>
                  <a:gd name="T17" fmla="*/ 258 h 468"/>
                  <a:gd name="T18" fmla="*/ 0 w 553"/>
                  <a:gd name="T19" fmla="*/ 329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53" h="468">
                    <a:moveTo>
                      <a:pt x="0" y="329"/>
                    </a:moveTo>
                    <a:lnTo>
                      <a:pt x="83" y="437"/>
                    </a:lnTo>
                    <a:lnTo>
                      <a:pt x="142" y="468"/>
                    </a:lnTo>
                    <a:lnTo>
                      <a:pt x="232" y="404"/>
                    </a:lnTo>
                    <a:lnTo>
                      <a:pt x="553" y="163"/>
                    </a:lnTo>
                    <a:lnTo>
                      <a:pt x="529" y="90"/>
                    </a:lnTo>
                    <a:lnTo>
                      <a:pt x="437" y="0"/>
                    </a:lnTo>
                    <a:lnTo>
                      <a:pt x="355" y="15"/>
                    </a:lnTo>
                    <a:lnTo>
                      <a:pt x="36" y="258"/>
                    </a:lnTo>
                    <a:lnTo>
                      <a:pt x="0" y="32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89" name="Freeform 181"/>
              <p:cNvSpPr>
                <a:spLocks/>
              </p:cNvSpPr>
              <p:nvPr/>
            </p:nvSpPr>
            <p:spPr bwMode="auto">
              <a:xfrm>
                <a:off x="1503" y="1419"/>
                <a:ext cx="395" cy="432"/>
              </a:xfrm>
              <a:custGeom>
                <a:avLst/>
                <a:gdLst>
                  <a:gd name="T0" fmla="*/ 319 w 395"/>
                  <a:gd name="T1" fmla="*/ 208 h 432"/>
                  <a:gd name="T2" fmla="*/ 88 w 395"/>
                  <a:gd name="T3" fmla="*/ 106 h 432"/>
                  <a:gd name="T4" fmla="*/ 126 w 395"/>
                  <a:gd name="T5" fmla="*/ 326 h 432"/>
                  <a:gd name="T6" fmla="*/ 0 w 395"/>
                  <a:gd name="T7" fmla="*/ 274 h 432"/>
                  <a:gd name="T8" fmla="*/ 8 w 395"/>
                  <a:gd name="T9" fmla="*/ 281 h 432"/>
                  <a:gd name="T10" fmla="*/ 76 w 395"/>
                  <a:gd name="T11" fmla="*/ 378 h 432"/>
                  <a:gd name="T12" fmla="*/ 213 w 395"/>
                  <a:gd name="T13" fmla="*/ 432 h 432"/>
                  <a:gd name="T14" fmla="*/ 175 w 395"/>
                  <a:gd name="T15" fmla="*/ 217 h 432"/>
                  <a:gd name="T16" fmla="*/ 395 w 395"/>
                  <a:gd name="T17" fmla="*/ 314 h 432"/>
                  <a:gd name="T18" fmla="*/ 378 w 395"/>
                  <a:gd name="T19" fmla="*/ 97 h 432"/>
                  <a:gd name="T20" fmla="*/ 303 w 395"/>
                  <a:gd name="T21" fmla="*/ 0 h 432"/>
                  <a:gd name="T22" fmla="*/ 319 w 395"/>
                  <a:gd name="T23" fmla="*/ 208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95" h="432">
                    <a:moveTo>
                      <a:pt x="319" y="208"/>
                    </a:moveTo>
                    <a:lnTo>
                      <a:pt x="88" y="106"/>
                    </a:lnTo>
                    <a:lnTo>
                      <a:pt x="126" y="326"/>
                    </a:lnTo>
                    <a:lnTo>
                      <a:pt x="0" y="274"/>
                    </a:lnTo>
                    <a:lnTo>
                      <a:pt x="8" y="281"/>
                    </a:lnTo>
                    <a:lnTo>
                      <a:pt x="76" y="378"/>
                    </a:lnTo>
                    <a:lnTo>
                      <a:pt x="213" y="432"/>
                    </a:lnTo>
                    <a:lnTo>
                      <a:pt x="175" y="217"/>
                    </a:lnTo>
                    <a:lnTo>
                      <a:pt x="395" y="314"/>
                    </a:lnTo>
                    <a:lnTo>
                      <a:pt x="378" y="97"/>
                    </a:lnTo>
                    <a:lnTo>
                      <a:pt x="303" y="0"/>
                    </a:lnTo>
                    <a:lnTo>
                      <a:pt x="319" y="208"/>
                    </a:lnTo>
                    <a:close/>
                  </a:path>
                </a:pathLst>
              </a:custGeom>
              <a:solidFill>
                <a:srgbClr val="C40E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90" name="Freeform 182"/>
              <p:cNvSpPr>
                <a:spLocks/>
              </p:cNvSpPr>
              <p:nvPr/>
            </p:nvSpPr>
            <p:spPr bwMode="auto">
              <a:xfrm>
                <a:off x="1499" y="2095"/>
                <a:ext cx="302" cy="259"/>
              </a:xfrm>
              <a:custGeom>
                <a:avLst/>
                <a:gdLst>
                  <a:gd name="T0" fmla="*/ 47 w 302"/>
                  <a:gd name="T1" fmla="*/ 0 h 259"/>
                  <a:gd name="T2" fmla="*/ 179 w 302"/>
                  <a:gd name="T3" fmla="*/ 56 h 259"/>
                  <a:gd name="T4" fmla="*/ 302 w 302"/>
                  <a:gd name="T5" fmla="*/ 231 h 259"/>
                  <a:gd name="T6" fmla="*/ 106 w 302"/>
                  <a:gd name="T7" fmla="*/ 259 h 259"/>
                  <a:gd name="T8" fmla="*/ 0 w 302"/>
                  <a:gd name="T9" fmla="*/ 163 h 259"/>
                  <a:gd name="T10" fmla="*/ 0 w 302"/>
                  <a:gd name="T11" fmla="*/ 52 h 259"/>
                  <a:gd name="T12" fmla="*/ 47 w 302"/>
                  <a:gd name="T13" fmla="*/ 0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2" h="259">
                    <a:moveTo>
                      <a:pt x="47" y="0"/>
                    </a:moveTo>
                    <a:lnTo>
                      <a:pt x="179" y="56"/>
                    </a:lnTo>
                    <a:lnTo>
                      <a:pt x="302" y="231"/>
                    </a:lnTo>
                    <a:lnTo>
                      <a:pt x="106" y="259"/>
                    </a:lnTo>
                    <a:lnTo>
                      <a:pt x="0" y="163"/>
                    </a:lnTo>
                    <a:lnTo>
                      <a:pt x="0" y="52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C40E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91" name="Freeform 183"/>
              <p:cNvSpPr>
                <a:spLocks/>
              </p:cNvSpPr>
              <p:nvPr/>
            </p:nvSpPr>
            <p:spPr bwMode="auto">
              <a:xfrm>
                <a:off x="2021" y="1818"/>
                <a:ext cx="99" cy="225"/>
              </a:xfrm>
              <a:custGeom>
                <a:avLst/>
                <a:gdLst>
                  <a:gd name="T0" fmla="*/ 33 w 99"/>
                  <a:gd name="T1" fmla="*/ 225 h 225"/>
                  <a:gd name="T2" fmla="*/ 0 w 99"/>
                  <a:gd name="T3" fmla="*/ 71 h 225"/>
                  <a:gd name="T4" fmla="*/ 66 w 99"/>
                  <a:gd name="T5" fmla="*/ 0 h 225"/>
                  <a:gd name="T6" fmla="*/ 99 w 99"/>
                  <a:gd name="T7" fmla="*/ 59 h 225"/>
                  <a:gd name="T8" fmla="*/ 78 w 99"/>
                  <a:gd name="T9" fmla="*/ 194 h 225"/>
                  <a:gd name="T10" fmla="*/ 33 w 99"/>
                  <a:gd name="T11" fmla="*/ 225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9" h="225">
                    <a:moveTo>
                      <a:pt x="33" y="225"/>
                    </a:moveTo>
                    <a:lnTo>
                      <a:pt x="0" y="71"/>
                    </a:lnTo>
                    <a:lnTo>
                      <a:pt x="66" y="0"/>
                    </a:lnTo>
                    <a:lnTo>
                      <a:pt x="99" y="59"/>
                    </a:lnTo>
                    <a:lnTo>
                      <a:pt x="78" y="194"/>
                    </a:lnTo>
                    <a:lnTo>
                      <a:pt x="33" y="225"/>
                    </a:lnTo>
                    <a:close/>
                  </a:path>
                </a:pathLst>
              </a:custGeom>
              <a:solidFill>
                <a:srgbClr val="C40E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92" name="Freeform 184"/>
              <p:cNvSpPr>
                <a:spLocks/>
              </p:cNvSpPr>
              <p:nvPr/>
            </p:nvSpPr>
            <p:spPr bwMode="auto">
              <a:xfrm>
                <a:off x="2342" y="2303"/>
                <a:ext cx="300" cy="295"/>
              </a:xfrm>
              <a:custGeom>
                <a:avLst/>
                <a:gdLst>
                  <a:gd name="T0" fmla="*/ 281 w 300"/>
                  <a:gd name="T1" fmla="*/ 229 h 295"/>
                  <a:gd name="T2" fmla="*/ 182 w 300"/>
                  <a:gd name="T3" fmla="*/ 295 h 295"/>
                  <a:gd name="T4" fmla="*/ 71 w 300"/>
                  <a:gd name="T5" fmla="*/ 274 h 295"/>
                  <a:gd name="T6" fmla="*/ 0 w 300"/>
                  <a:gd name="T7" fmla="*/ 181 h 295"/>
                  <a:gd name="T8" fmla="*/ 21 w 300"/>
                  <a:gd name="T9" fmla="*/ 70 h 295"/>
                  <a:gd name="T10" fmla="*/ 111 w 300"/>
                  <a:gd name="T11" fmla="*/ 0 h 295"/>
                  <a:gd name="T12" fmla="*/ 224 w 300"/>
                  <a:gd name="T13" fmla="*/ 21 h 295"/>
                  <a:gd name="T14" fmla="*/ 300 w 300"/>
                  <a:gd name="T15" fmla="*/ 111 h 295"/>
                  <a:gd name="T16" fmla="*/ 281 w 300"/>
                  <a:gd name="T17" fmla="*/ 229 h 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0" h="295">
                    <a:moveTo>
                      <a:pt x="281" y="229"/>
                    </a:moveTo>
                    <a:lnTo>
                      <a:pt x="182" y="295"/>
                    </a:lnTo>
                    <a:lnTo>
                      <a:pt x="71" y="274"/>
                    </a:lnTo>
                    <a:lnTo>
                      <a:pt x="0" y="181"/>
                    </a:lnTo>
                    <a:lnTo>
                      <a:pt x="21" y="70"/>
                    </a:lnTo>
                    <a:lnTo>
                      <a:pt x="111" y="0"/>
                    </a:lnTo>
                    <a:lnTo>
                      <a:pt x="224" y="21"/>
                    </a:lnTo>
                    <a:lnTo>
                      <a:pt x="300" y="111"/>
                    </a:lnTo>
                    <a:lnTo>
                      <a:pt x="281" y="229"/>
                    </a:lnTo>
                    <a:close/>
                  </a:path>
                </a:pathLst>
              </a:custGeom>
              <a:solidFill>
                <a:srgbClr val="CB16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93" name="Freeform 185"/>
              <p:cNvSpPr>
                <a:spLocks/>
              </p:cNvSpPr>
              <p:nvPr/>
            </p:nvSpPr>
            <p:spPr bwMode="auto">
              <a:xfrm>
                <a:off x="2543" y="2298"/>
                <a:ext cx="49" cy="45"/>
              </a:xfrm>
              <a:custGeom>
                <a:avLst/>
                <a:gdLst>
                  <a:gd name="T0" fmla="*/ 35 w 49"/>
                  <a:gd name="T1" fmla="*/ 45 h 45"/>
                  <a:gd name="T2" fmla="*/ 0 w 49"/>
                  <a:gd name="T3" fmla="*/ 23 h 45"/>
                  <a:gd name="T4" fmla="*/ 14 w 49"/>
                  <a:gd name="T5" fmla="*/ 0 h 45"/>
                  <a:gd name="T6" fmla="*/ 49 w 49"/>
                  <a:gd name="T7" fmla="*/ 23 h 45"/>
                  <a:gd name="T8" fmla="*/ 35 w 49"/>
                  <a:gd name="T9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45">
                    <a:moveTo>
                      <a:pt x="35" y="45"/>
                    </a:moveTo>
                    <a:lnTo>
                      <a:pt x="0" y="23"/>
                    </a:lnTo>
                    <a:lnTo>
                      <a:pt x="14" y="0"/>
                    </a:lnTo>
                    <a:lnTo>
                      <a:pt x="49" y="23"/>
                    </a:lnTo>
                    <a:lnTo>
                      <a:pt x="35" y="45"/>
                    </a:lnTo>
                    <a:close/>
                  </a:path>
                </a:pathLst>
              </a:custGeom>
              <a:solidFill>
                <a:srgbClr val="F7D2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94" name="Freeform 186"/>
              <p:cNvSpPr>
                <a:spLocks/>
              </p:cNvSpPr>
              <p:nvPr/>
            </p:nvSpPr>
            <p:spPr bwMode="auto">
              <a:xfrm>
                <a:off x="2550" y="2274"/>
                <a:ext cx="57" cy="55"/>
              </a:xfrm>
              <a:custGeom>
                <a:avLst/>
                <a:gdLst>
                  <a:gd name="T0" fmla="*/ 33 w 57"/>
                  <a:gd name="T1" fmla="*/ 55 h 55"/>
                  <a:gd name="T2" fmla="*/ 2 w 57"/>
                  <a:gd name="T3" fmla="*/ 40 h 55"/>
                  <a:gd name="T4" fmla="*/ 0 w 57"/>
                  <a:gd name="T5" fmla="*/ 21 h 55"/>
                  <a:gd name="T6" fmla="*/ 9 w 57"/>
                  <a:gd name="T7" fmla="*/ 5 h 55"/>
                  <a:gd name="T8" fmla="*/ 26 w 57"/>
                  <a:gd name="T9" fmla="*/ 0 h 55"/>
                  <a:gd name="T10" fmla="*/ 54 w 57"/>
                  <a:gd name="T11" fmla="*/ 19 h 55"/>
                  <a:gd name="T12" fmla="*/ 57 w 57"/>
                  <a:gd name="T13" fmla="*/ 36 h 55"/>
                  <a:gd name="T14" fmla="*/ 47 w 57"/>
                  <a:gd name="T15" fmla="*/ 50 h 55"/>
                  <a:gd name="T16" fmla="*/ 33 w 57"/>
                  <a:gd name="T17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" h="55">
                    <a:moveTo>
                      <a:pt x="33" y="55"/>
                    </a:moveTo>
                    <a:lnTo>
                      <a:pt x="2" y="40"/>
                    </a:lnTo>
                    <a:lnTo>
                      <a:pt x="0" y="21"/>
                    </a:lnTo>
                    <a:lnTo>
                      <a:pt x="9" y="5"/>
                    </a:lnTo>
                    <a:lnTo>
                      <a:pt x="26" y="0"/>
                    </a:lnTo>
                    <a:lnTo>
                      <a:pt x="54" y="19"/>
                    </a:lnTo>
                    <a:lnTo>
                      <a:pt x="57" y="36"/>
                    </a:lnTo>
                    <a:lnTo>
                      <a:pt x="47" y="50"/>
                    </a:lnTo>
                    <a:lnTo>
                      <a:pt x="33" y="55"/>
                    </a:lnTo>
                    <a:close/>
                  </a:path>
                </a:pathLst>
              </a:custGeom>
              <a:solidFill>
                <a:srgbClr val="FDE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95" name="Freeform 187"/>
              <p:cNvSpPr>
                <a:spLocks/>
              </p:cNvSpPr>
              <p:nvPr/>
            </p:nvSpPr>
            <p:spPr bwMode="auto">
              <a:xfrm>
                <a:off x="2581" y="2246"/>
                <a:ext cx="30" cy="40"/>
              </a:xfrm>
              <a:custGeom>
                <a:avLst/>
                <a:gdLst>
                  <a:gd name="T0" fmla="*/ 4 w 30"/>
                  <a:gd name="T1" fmla="*/ 38 h 40"/>
                  <a:gd name="T2" fmla="*/ 0 w 30"/>
                  <a:gd name="T3" fmla="*/ 35 h 40"/>
                  <a:gd name="T4" fmla="*/ 9 w 30"/>
                  <a:gd name="T5" fmla="*/ 19 h 40"/>
                  <a:gd name="T6" fmla="*/ 30 w 30"/>
                  <a:gd name="T7" fmla="*/ 0 h 40"/>
                  <a:gd name="T8" fmla="*/ 28 w 30"/>
                  <a:gd name="T9" fmla="*/ 28 h 40"/>
                  <a:gd name="T10" fmla="*/ 16 w 30"/>
                  <a:gd name="T11" fmla="*/ 40 h 40"/>
                  <a:gd name="T12" fmla="*/ 14 w 30"/>
                  <a:gd name="T13" fmla="*/ 38 h 40"/>
                  <a:gd name="T14" fmla="*/ 26 w 30"/>
                  <a:gd name="T15" fmla="*/ 28 h 40"/>
                  <a:gd name="T16" fmla="*/ 26 w 30"/>
                  <a:gd name="T17" fmla="*/ 12 h 40"/>
                  <a:gd name="T18" fmla="*/ 11 w 30"/>
                  <a:gd name="T19" fmla="*/ 23 h 40"/>
                  <a:gd name="T20" fmla="*/ 4 w 30"/>
                  <a:gd name="T21" fmla="*/ 3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" h="40">
                    <a:moveTo>
                      <a:pt x="4" y="38"/>
                    </a:moveTo>
                    <a:lnTo>
                      <a:pt x="0" y="35"/>
                    </a:lnTo>
                    <a:lnTo>
                      <a:pt x="9" y="19"/>
                    </a:lnTo>
                    <a:lnTo>
                      <a:pt x="30" y="0"/>
                    </a:lnTo>
                    <a:lnTo>
                      <a:pt x="28" y="28"/>
                    </a:lnTo>
                    <a:lnTo>
                      <a:pt x="16" y="40"/>
                    </a:lnTo>
                    <a:lnTo>
                      <a:pt x="14" y="38"/>
                    </a:lnTo>
                    <a:lnTo>
                      <a:pt x="26" y="28"/>
                    </a:lnTo>
                    <a:lnTo>
                      <a:pt x="26" y="12"/>
                    </a:lnTo>
                    <a:lnTo>
                      <a:pt x="11" y="23"/>
                    </a:lnTo>
                    <a:lnTo>
                      <a:pt x="4" y="38"/>
                    </a:lnTo>
                    <a:close/>
                  </a:path>
                </a:pathLst>
              </a:custGeom>
              <a:solidFill>
                <a:srgbClr val="F7D2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96" name="Freeform 188"/>
              <p:cNvSpPr>
                <a:spLocks/>
              </p:cNvSpPr>
              <p:nvPr/>
            </p:nvSpPr>
            <p:spPr bwMode="auto">
              <a:xfrm>
                <a:off x="2349" y="2338"/>
                <a:ext cx="286" cy="234"/>
              </a:xfrm>
              <a:custGeom>
                <a:avLst/>
                <a:gdLst>
                  <a:gd name="T0" fmla="*/ 286 w 286"/>
                  <a:gd name="T1" fmla="*/ 120 h 234"/>
                  <a:gd name="T2" fmla="*/ 243 w 286"/>
                  <a:gd name="T3" fmla="*/ 135 h 234"/>
                  <a:gd name="T4" fmla="*/ 234 w 286"/>
                  <a:gd name="T5" fmla="*/ 78 h 234"/>
                  <a:gd name="T6" fmla="*/ 177 w 286"/>
                  <a:gd name="T7" fmla="*/ 94 h 234"/>
                  <a:gd name="T8" fmla="*/ 168 w 286"/>
                  <a:gd name="T9" fmla="*/ 40 h 234"/>
                  <a:gd name="T10" fmla="*/ 113 w 286"/>
                  <a:gd name="T11" fmla="*/ 57 h 234"/>
                  <a:gd name="T12" fmla="*/ 104 w 286"/>
                  <a:gd name="T13" fmla="*/ 0 h 234"/>
                  <a:gd name="T14" fmla="*/ 50 w 286"/>
                  <a:gd name="T15" fmla="*/ 16 h 234"/>
                  <a:gd name="T16" fmla="*/ 47 w 286"/>
                  <a:gd name="T17" fmla="*/ 9 h 234"/>
                  <a:gd name="T18" fmla="*/ 14 w 286"/>
                  <a:gd name="T19" fmla="*/ 35 h 234"/>
                  <a:gd name="T20" fmla="*/ 12 w 286"/>
                  <a:gd name="T21" fmla="*/ 45 h 234"/>
                  <a:gd name="T22" fmla="*/ 14 w 286"/>
                  <a:gd name="T23" fmla="*/ 45 h 234"/>
                  <a:gd name="T24" fmla="*/ 12 w 286"/>
                  <a:gd name="T25" fmla="*/ 45 h 234"/>
                  <a:gd name="T26" fmla="*/ 0 w 286"/>
                  <a:gd name="T27" fmla="*/ 113 h 234"/>
                  <a:gd name="T28" fmla="*/ 45 w 286"/>
                  <a:gd name="T29" fmla="*/ 99 h 234"/>
                  <a:gd name="T30" fmla="*/ 54 w 286"/>
                  <a:gd name="T31" fmla="*/ 156 h 234"/>
                  <a:gd name="T32" fmla="*/ 109 w 286"/>
                  <a:gd name="T33" fmla="*/ 137 h 234"/>
                  <a:gd name="T34" fmla="*/ 118 w 286"/>
                  <a:gd name="T35" fmla="*/ 194 h 234"/>
                  <a:gd name="T36" fmla="*/ 173 w 286"/>
                  <a:gd name="T37" fmla="*/ 177 h 234"/>
                  <a:gd name="T38" fmla="*/ 182 w 286"/>
                  <a:gd name="T39" fmla="*/ 234 h 234"/>
                  <a:gd name="T40" fmla="*/ 239 w 286"/>
                  <a:gd name="T41" fmla="*/ 215 h 234"/>
                  <a:gd name="T42" fmla="*/ 239 w 286"/>
                  <a:gd name="T43" fmla="*/ 220 h 234"/>
                  <a:gd name="T44" fmla="*/ 274 w 286"/>
                  <a:gd name="T45" fmla="*/ 194 h 234"/>
                  <a:gd name="T46" fmla="*/ 276 w 286"/>
                  <a:gd name="T47" fmla="*/ 191 h 234"/>
                  <a:gd name="T48" fmla="*/ 274 w 286"/>
                  <a:gd name="T49" fmla="*/ 189 h 234"/>
                  <a:gd name="T50" fmla="*/ 276 w 286"/>
                  <a:gd name="T51" fmla="*/ 189 h 234"/>
                  <a:gd name="T52" fmla="*/ 286 w 286"/>
                  <a:gd name="T53" fmla="*/ 120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86" h="234">
                    <a:moveTo>
                      <a:pt x="286" y="120"/>
                    </a:moveTo>
                    <a:lnTo>
                      <a:pt x="243" y="135"/>
                    </a:lnTo>
                    <a:lnTo>
                      <a:pt x="234" y="78"/>
                    </a:lnTo>
                    <a:lnTo>
                      <a:pt x="177" y="94"/>
                    </a:lnTo>
                    <a:lnTo>
                      <a:pt x="168" y="40"/>
                    </a:lnTo>
                    <a:lnTo>
                      <a:pt x="113" y="57"/>
                    </a:lnTo>
                    <a:lnTo>
                      <a:pt x="104" y="0"/>
                    </a:lnTo>
                    <a:lnTo>
                      <a:pt x="50" y="16"/>
                    </a:lnTo>
                    <a:lnTo>
                      <a:pt x="47" y="9"/>
                    </a:lnTo>
                    <a:lnTo>
                      <a:pt x="14" y="35"/>
                    </a:lnTo>
                    <a:lnTo>
                      <a:pt x="12" y="45"/>
                    </a:lnTo>
                    <a:lnTo>
                      <a:pt x="14" y="45"/>
                    </a:lnTo>
                    <a:lnTo>
                      <a:pt x="12" y="45"/>
                    </a:lnTo>
                    <a:lnTo>
                      <a:pt x="0" y="113"/>
                    </a:lnTo>
                    <a:lnTo>
                      <a:pt x="45" y="99"/>
                    </a:lnTo>
                    <a:lnTo>
                      <a:pt x="54" y="156"/>
                    </a:lnTo>
                    <a:lnTo>
                      <a:pt x="109" y="137"/>
                    </a:lnTo>
                    <a:lnTo>
                      <a:pt x="118" y="194"/>
                    </a:lnTo>
                    <a:lnTo>
                      <a:pt x="173" y="177"/>
                    </a:lnTo>
                    <a:lnTo>
                      <a:pt x="182" y="234"/>
                    </a:lnTo>
                    <a:lnTo>
                      <a:pt x="239" y="215"/>
                    </a:lnTo>
                    <a:lnTo>
                      <a:pt x="239" y="220"/>
                    </a:lnTo>
                    <a:lnTo>
                      <a:pt x="274" y="194"/>
                    </a:lnTo>
                    <a:lnTo>
                      <a:pt x="276" y="191"/>
                    </a:lnTo>
                    <a:lnTo>
                      <a:pt x="274" y="189"/>
                    </a:lnTo>
                    <a:lnTo>
                      <a:pt x="276" y="189"/>
                    </a:lnTo>
                    <a:lnTo>
                      <a:pt x="286" y="120"/>
                    </a:lnTo>
                    <a:close/>
                  </a:path>
                </a:pathLst>
              </a:custGeom>
              <a:solidFill>
                <a:srgbClr val="F1FA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97" name="Freeform 189"/>
              <p:cNvSpPr>
                <a:spLocks/>
              </p:cNvSpPr>
              <p:nvPr/>
            </p:nvSpPr>
            <p:spPr bwMode="auto">
              <a:xfrm>
                <a:off x="3268" y="852"/>
                <a:ext cx="293" cy="295"/>
              </a:xfrm>
              <a:custGeom>
                <a:avLst/>
                <a:gdLst>
                  <a:gd name="T0" fmla="*/ 286 w 293"/>
                  <a:gd name="T1" fmla="*/ 73 h 295"/>
                  <a:gd name="T2" fmla="*/ 293 w 293"/>
                  <a:gd name="T3" fmla="*/ 194 h 295"/>
                  <a:gd name="T4" fmla="*/ 217 w 293"/>
                  <a:gd name="T5" fmla="*/ 281 h 295"/>
                  <a:gd name="T6" fmla="*/ 106 w 293"/>
                  <a:gd name="T7" fmla="*/ 295 h 295"/>
                  <a:gd name="T8" fmla="*/ 19 w 293"/>
                  <a:gd name="T9" fmla="*/ 222 h 295"/>
                  <a:gd name="T10" fmla="*/ 0 w 293"/>
                  <a:gd name="T11" fmla="*/ 109 h 295"/>
                  <a:gd name="T12" fmla="*/ 73 w 293"/>
                  <a:gd name="T13" fmla="*/ 21 h 295"/>
                  <a:gd name="T14" fmla="*/ 189 w 293"/>
                  <a:gd name="T15" fmla="*/ 0 h 295"/>
                  <a:gd name="T16" fmla="*/ 286 w 293"/>
                  <a:gd name="T17" fmla="*/ 73 h 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3" h="295">
                    <a:moveTo>
                      <a:pt x="286" y="73"/>
                    </a:moveTo>
                    <a:lnTo>
                      <a:pt x="293" y="194"/>
                    </a:lnTo>
                    <a:lnTo>
                      <a:pt x="217" y="281"/>
                    </a:lnTo>
                    <a:lnTo>
                      <a:pt x="106" y="295"/>
                    </a:lnTo>
                    <a:lnTo>
                      <a:pt x="19" y="222"/>
                    </a:lnTo>
                    <a:lnTo>
                      <a:pt x="0" y="109"/>
                    </a:lnTo>
                    <a:lnTo>
                      <a:pt x="73" y="21"/>
                    </a:lnTo>
                    <a:lnTo>
                      <a:pt x="189" y="0"/>
                    </a:lnTo>
                    <a:lnTo>
                      <a:pt x="286" y="73"/>
                    </a:lnTo>
                    <a:close/>
                  </a:path>
                </a:pathLst>
              </a:custGeom>
              <a:solidFill>
                <a:srgbClr val="3A30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98" name="Freeform 190"/>
              <p:cNvSpPr>
                <a:spLocks/>
              </p:cNvSpPr>
              <p:nvPr/>
            </p:nvSpPr>
            <p:spPr bwMode="auto">
              <a:xfrm>
                <a:off x="3315" y="850"/>
                <a:ext cx="50" cy="42"/>
              </a:xfrm>
              <a:custGeom>
                <a:avLst/>
                <a:gdLst>
                  <a:gd name="T0" fmla="*/ 50 w 50"/>
                  <a:gd name="T1" fmla="*/ 23 h 42"/>
                  <a:gd name="T2" fmla="*/ 14 w 50"/>
                  <a:gd name="T3" fmla="*/ 42 h 42"/>
                  <a:gd name="T4" fmla="*/ 0 w 50"/>
                  <a:gd name="T5" fmla="*/ 21 h 42"/>
                  <a:gd name="T6" fmla="*/ 38 w 50"/>
                  <a:gd name="T7" fmla="*/ 0 h 42"/>
                  <a:gd name="T8" fmla="*/ 50 w 50"/>
                  <a:gd name="T9" fmla="*/ 23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42">
                    <a:moveTo>
                      <a:pt x="50" y="23"/>
                    </a:moveTo>
                    <a:lnTo>
                      <a:pt x="14" y="42"/>
                    </a:lnTo>
                    <a:lnTo>
                      <a:pt x="0" y="21"/>
                    </a:lnTo>
                    <a:lnTo>
                      <a:pt x="38" y="0"/>
                    </a:lnTo>
                    <a:lnTo>
                      <a:pt x="50" y="23"/>
                    </a:lnTo>
                    <a:close/>
                  </a:path>
                </a:pathLst>
              </a:custGeom>
              <a:solidFill>
                <a:srgbClr val="F7D2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99" name="Freeform 191"/>
              <p:cNvSpPr>
                <a:spLocks/>
              </p:cNvSpPr>
              <p:nvPr/>
            </p:nvSpPr>
            <p:spPr bwMode="auto">
              <a:xfrm>
                <a:off x="3301" y="826"/>
                <a:ext cx="57" cy="54"/>
              </a:xfrm>
              <a:custGeom>
                <a:avLst/>
                <a:gdLst>
                  <a:gd name="T0" fmla="*/ 52 w 57"/>
                  <a:gd name="T1" fmla="*/ 36 h 54"/>
                  <a:gd name="T2" fmla="*/ 26 w 57"/>
                  <a:gd name="T3" fmla="*/ 54 h 54"/>
                  <a:gd name="T4" fmla="*/ 7 w 57"/>
                  <a:gd name="T5" fmla="*/ 47 h 54"/>
                  <a:gd name="T6" fmla="*/ 0 w 57"/>
                  <a:gd name="T7" fmla="*/ 33 h 54"/>
                  <a:gd name="T8" fmla="*/ 5 w 57"/>
                  <a:gd name="T9" fmla="*/ 14 h 54"/>
                  <a:gd name="T10" fmla="*/ 33 w 57"/>
                  <a:gd name="T11" fmla="*/ 0 h 54"/>
                  <a:gd name="T12" fmla="*/ 50 w 57"/>
                  <a:gd name="T13" fmla="*/ 5 h 54"/>
                  <a:gd name="T14" fmla="*/ 57 w 57"/>
                  <a:gd name="T15" fmla="*/ 21 h 54"/>
                  <a:gd name="T16" fmla="*/ 52 w 57"/>
                  <a:gd name="T17" fmla="*/ 36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" h="54">
                    <a:moveTo>
                      <a:pt x="52" y="36"/>
                    </a:moveTo>
                    <a:lnTo>
                      <a:pt x="26" y="54"/>
                    </a:lnTo>
                    <a:lnTo>
                      <a:pt x="7" y="47"/>
                    </a:lnTo>
                    <a:lnTo>
                      <a:pt x="0" y="33"/>
                    </a:lnTo>
                    <a:lnTo>
                      <a:pt x="5" y="14"/>
                    </a:lnTo>
                    <a:lnTo>
                      <a:pt x="33" y="0"/>
                    </a:lnTo>
                    <a:lnTo>
                      <a:pt x="50" y="5"/>
                    </a:lnTo>
                    <a:lnTo>
                      <a:pt x="57" y="21"/>
                    </a:lnTo>
                    <a:lnTo>
                      <a:pt x="52" y="36"/>
                    </a:lnTo>
                    <a:close/>
                  </a:path>
                </a:pathLst>
              </a:custGeom>
              <a:solidFill>
                <a:srgbClr val="FDE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00" name="Freeform 192"/>
              <p:cNvSpPr>
                <a:spLocks/>
              </p:cNvSpPr>
              <p:nvPr/>
            </p:nvSpPr>
            <p:spPr bwMode="auto">
              <a:xfrm>
                <a:off x="3299" y="795"/>
                <a:ext cx="26" cy="45"/>
              </a:xfrm>
              <a:custGeom>
                <a:avLst/>
                <a:gdLst>
                  <a:gd name="T0" fmla="*/ 16 w 26"/>
                  <a:gd name="T1" fmla="*/ 43 h 45"/>
                  <a:gd name="T2" fmla="*/ 14 w 26"/>
                  <a:gd name="T3" fmla="*/ 45 h 45"/>
                  <a:gd name="T4" fmla="*/ 4 w 26"/>
                  <a:gd name="T5" fmla="*/ 29 h 45"/>
                  <a:gd name="T6" fmla="*/ 0 w 26"/>
                  <a:gd name="T7" fmla="*/ 0 h 45"/>
                  <a:gd name="T8" fmla="*/ 23 w 26"/>
                  <a:gd name="T9" fmla="*/ 17 h 45"/>
                  <a:gd name="T10" fmla="*/ 26 w 26"/>
                  <a:gd name="T11" fmla="*/ 31 h 45"/>
                  <a:gd name="T12" fmla="*/ 23 w 26"/>
                  <a:gd name="T13" fmla="*/ 33 h 45"/>
                  <a:gd name="T14" fmla="*/ 19 w 26"/>
                  <a:gd name="T15" fmla="*/ 19 h 45"/>
                  <a:gd name="T16" fmla="*/ 4 w 26"/>
                  <a:gd name="T17" fmla="*/ 10 h 45"/>
                  <a:gd name="T18" fmla="*/ 9 w 26"/>
                  <a:gd name="T19" fmla="*/ 29 h 45"/>
                  <a:gd name="T20" fmla="*/ 16 w 26"/>
                  <a:gd name="T21" fmla="*/ 43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6" h="45">
                    <a:moveTo>
                      <a:pt x="16" y="43"/>
                    </a:moveTo>
                    <a:lnTo>
                      <a:pt x="14" y="45"/>
                    </a:lnTo>
                    <a:lnTo>
                      <a:pt x="4" y="29"/>
                    </a:lnTo>
                    <a:lnTo>
                      <a:pt x="0" y="0"/>
                    </a:lnTo>
                    <a:lnTo>
                      <a:pt x="23" y="17"/>
                    </a:lnTo>
                    <a:lnTo>
                      <a:pt x="26" y="31"/>
                    </a:lnTo>
                    <a:lnTo>
                      <a:pt x="23" y="33"/>
                    </a:lnTo>
                    <a:lnTo>
                      <a:pt x="19" y="19"/>
                    </a:lnTo>
                    <a:lnTo>
                      <a:pt x="4" y="10"/>
                    </a:lnTo>
                    <a:lnTo>
                      <a:pt x="9" y="29"/>
                    </a:lnTo>
                    <a:lnTo>
                      <a:pt x="16" y="43"/>
                    </a:lnTo>
                    <a:close/>
                  </a:path>
                </a:pathLst>
              </a:custGeom>
              <a:solidFill>
                <a:srgbClr val="F7D2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01" name="Freeform 193"/>
              <p:cNvSpPr>
                <a:spLocks/>
              </p:cNvSpPr>
              <p:nvPr/>
            </p:nvSpPr>
            <p:spPr bwMode="auto">
              <a:xfrm>
                <a:off x="3282" y="949"/>
                <a:ext cx="83" cy="85"/>
              </a:xfrm>
              <a:custGeom>
                <a:avLst/>
                <a:gdLst>
                  <a:gd name="T0" fmla="*/ 78 w 83"/>
                  <a:gd name="T1" fmla="*/ 73 h 85"/>
                  <a:gd name="T2" fmla="*/ 50 w 83"/>
                  <a:gd name="T3" fmla="*/ 66 h 85"/>
                  <a:gd name="T4" fmla="*/ 28 w 83"/>
                  <a:gd name="T5" fmla="*/ 85 h 85"/>
                  <a:gd name="T6" fmla="*/ 26 w 83"/>
                  <a:gd name="T7" fmla="*/ 54 h 85"/>
                  <a:gd name="T8" fmla="*/ 0 w 83"/>
                  <a:gd name="T9" fmla="*/ 40 h 85"/>
                  <a:gd name="T10" fmla="*/ 28 w 83"/>
                  <a:gd name="T11" fmla="*/ 28 h 85"/>
                  <a:gd name="T12" fmla="*/ 36 w 83"/>
                  <a:gd name="T13" fmla="*/ 0 h 85"/>
                  <a:gd name="T14" fmla="*/ 54 w 83"/>
                  <a:gd name="T15" fmla="*/ 24 h 85"/>
                  <a:gd name="T16" fmla="*/ 83 w 83"/>
                  <a:gd name="T17" fmla="*/ 21 h 85"/>
                  <a:gd name="T18" fmla="*/ 66 w 83"/>
                  <a:gd name="T19" fmla="*/ 45 h 85"/>
                  <a:gd name="T20" fmla="*/ 78 w 83"/>
                  <a:gd name="T21" fmla="*/ 73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3" h="85">
                    <a:moveTo>
                      <a:pt x="78" y="73"/>
                    </a:moveTo>
                    <a:lnTo>
                      <a:pt x="50" y="66"/>
                    </a:lnTo>
                    <a:lnTo>
                      <a:pt x="28" y="85"/>
                    </a:lnTo>
                    <a:lnTo>
                      <a:pt x="26" y="54"/>
                    </a:lnTo>
                    <a:lnTo>
                      <a:pt x="0" y="40"/>
                    </a:lnTo>
                    <a:lnTo>
                      <a:pt x="28" y="28"/>
                    </a:lnTo>
                    <a:lnTo>
                      <a:pt x="36" y="0"/>
                    </a:lnTo>
                    <a:lnTo>
                      <a:pt x="54" y="24"/>
                    </a:lnTo>
                    <a:lnTo>
                      <a:pt x="83" y="21"/>
                    </a:lnTo>
                    <a:lnTo>
                      <a:pt x="66" y="45"/>
                    </a:lnTo>
                    <a:lnTo>
                      <a:pt x="78" y="73"/>
                    </a:lnTo>
                    <a:close/>
                  </a:path>
                </a:pathLst>
              </a:custGeom>
              <a:solidFill>
                <a:srgbClr val="F1FA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02" name="Freeform 194"/>
              <p:cNvSpPr>
                <a:spLocks/>
              </p:cNvSpPr>
              <p:nvPr/>
            </p:nvSpPr>
            <p:spPr bwMode="auto">
              <a:xfrm>
                <a:off x="3466" y="970"/>
                <a:ext cx="85" cy="88"/>
              </a:xfrm>
              <a:custGeom>
                <a:avLst/>
                <a:gdLst>
                  <a:gd name="T0" fmla="*/ 85 w 85"/>
                  <a:gd name="T1" fmla="*/ 45 h 88"/>
                  <a:gd name="T2" fmla="*/ 57 w 85"/>
                  <a:gd name="T3" fmla="*/ 57 h 88"/>
                  <a:gd name="T4" fmla="*/ 50 w 85"/>
                  <a:gd name="T5" fmla="*/ 88 h 88"/>
                  <a:gd name="T6" fmla="*/ 31 w 85"/>
                  <a:gd name="T7" fmla="*/ 64 h 88"/>
                  <a:gd name="T8" fmla="*/ 0 w 85"/>
                  <a:gd name="T9" fmla="*/ 69 h 88"/>
                  <a:gd name="T10" fmla="*/ 15 w 85"/>
                  <a:gd name="T11" fmla="*/ 43 h 88"/>
                  <a:gd name="T12" fmla="*/ 3 w 85"/>
                  <a:gd name="T13" fmla="*/ 14 h 88"/>
                  <a:gd name="T14" fmla="*/ 31 w 85"/>
                  <a:gd name="T15" fmla="*/ 21 h 88"/>
                  <a:gd name="T16" fmla="*/ 55 w 85"/>
                  <a:gd name="T17" fmla="*/ 0 h 88"/>
                  <a:gd name="T18" fmla="*/ 57 w 85"/>
                  <a:gd name="T19" fmla="*/ 29 h 88"/>
                  <a:gd name="T20" fmla="*/ 85 w 85"/>
                  <a:gd name="T21" fmla="*/ 45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5" h="88">
                    <a:moveTo>
                      <a:pt x="85" y="45"/>
                    </a:moveTo>
                    <a:lnTo>
                      <a:pt x="57" y="57"/>
                    </a:lnTo>
                    <a:lnTo>
                      <a:pt x="50" y="88"/>
                    </a:lnTo>
                    <a:lnTo>
                      <a:pt x="31" y="64"/>
                    </a:lnTo>
                    <a:lnTo>
                      <a:pt x="0" y="69"/>
                    </a:lnTo>
                    <a:lnTo>
                      <a:pt x="15" y="43"/>
                    </a:lnTo>
                    <a:lnTo>
                      <a:pt x="3" y="14"/>
                    </a:lnTo>
                    <a:lnTo>
                      <a:pt x="31" y="21"/>
                    </a:lnTo>
                    <a:lnTo>
                      <a:pt x="55" y="0"/>
                    </a:lnTo>
                    <a:lnTo>
                      <a:pt x="57" y="29"/>
                    </a:lnTo>
                    <a:lnTo>
                      <a:pt x="85" y="45"/>
                    </a:lnTo>
                    <a:close/>
                  </a:path>
                </a:pathLst>
              </a:custGeom>
              <a:solidFill>
                <a:srgbClr val="F1FA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03" name="Freeform 195"/>
              <p:cNvSpPr>
                <a:spLocks/>
              </p:cNvSpPr>
              <p:nvPr/>
            </p:nvSpPr>
            <p:spPr bwMode="auto">
              <a:xfrm>
                <a:off x="3381" y="1081"/>
                <a:ext cx="31" cy="31"/>
              </a:xfrm>
              <a:custGeom>
                <a:avLst/>
                <a:gdLst>
                  <a:gd name="T0" fmla="*/ 31 w 31"/>
                  <a:gd name="T1" fmla="*/ 24 h 31"/>
                  <a:gd name="T2" fmla="*/ 19 w 31"/>
                  <a:gd name="T3" fmla="*/ 24 h 31"/>
                  <a:gd name="T4" fmla="*/ 12 w 31"/>
                  <a:gd name="T5" fmla="*/ 31 h 31"/>
                  <a:gd name="T6" fmla="*/ 10 w 31"/>
                  <a:gd name="T7" fmla="*/ 21 h 31"/>
                  <a:gd name="T8" fmla="*/ 0 w 31"/>
                  <a:gd name="T9" fmla="*/ 17 h 31"/>
                  <a:gd name="T10" fmla="*/ 10 w 31"/>
                  <a:gd name="T11" fmla="*/ 10 h 31"/>
                  <a:gd name="T12" fmla="*/ 12 w 31"/>
                  <a:gd name="T13" fmla="*/ 0 h 31"/>
                  <a:gd name="T14" fmla="*/ 19 w 31"/>
                  <a:gd name="T15" fmla="*/ 7 h 31"/>
                  <a:gd name="T16" fmla="*/ 31 w 31"/>
                  <a:gd name="T17" fmla="*/ 5 h 31"/>
                  <a:gd name="T18" fmla="*/ 26 w 31"/>
                  <a:gd name="T19" fmla="*/ 14 h 31"/>
                  <a:gd name="T20" fmla="*/ 31 w 31"/>
                  <a:gd name="T21" fmla="*/ 24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1" h="31">
                    <a:moveTo>
                      <a:pt x="31" y="24"/>
                    </a:moveTo>
                    <a:lnTo>
                      <a:pt x="19" y="24"/>
                    </a:lnTo>
                    <a:lnTo>
                      <a:pt x="12" y="31"/>
                    </a:lnTo>
                    <a:lnTo>
                      <a:pt x="10" y="21"/>
                    </a:lnTo>
                    <a:lnTo>
                      <a:pt x="0" y="17"/>
                    </a:lnTo>
                    <a:lnTo>
                      <a:pt x="10" y="10"/>
                    </a:lnTo>
                    <a:lnTo>
                      <a:pt x="12" y="0"/>
                    </a:lnTo>
                    <a:lnTo>
                      <a:pt x="19" y="7"/>
                    </a:lnTo>
                    <a:lnTo>
                      <a:pt x="31" y="5"/>
                    </a:lnTo>
                    <a:lnTo>
                      <a:pt x="26" y="14"/>
                    </a:lnTo>
                    <a:lnTo>
                      <a:pt x="31" y="24"/>
                    </a:lnTo>
                    <a:close/>
                  </a:path>
                </a:pathLst>
              </a:custGeom>
              <a:solidFill>
                <a:srgbClr val="F1FA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04" name="Freeform 196"/>
              <p:cNvSpPr>
                <a:spLocks/>
              </p:cNvSpPr>
              <p:nvPr/>
            </p:nvSpPr>
            <p:spPr bwMode="auto">
              <a:xfrm>
                <a:off x="896" y="2525"/>
                <a:ext cx="485" cy="597"/>
              </a:xfrm>
              <a:custGeom>
                <a:avLst/>
                <a:gdLst>
                  <a:gd name="T0" fmla="*/ 480 w 485"/>
                  <a:gd name="T1" fmla="*/ 290 h 597"/>
                  <a:gd name="T2" fmla="*/ 485 w 485"/>
                  <a:gd name="T3" fmla="*/ 250 h 597"/>
                  <a:gd name="T4" fmla="*/ 341 w 485"/>
                  <a:gd name="T5" fmla="*/ 193 h 597"/>
                  <a:gd name="T6" fmla="*/ 369 w 485"/>
                  <a:gd name="T7" fmla="*/ 158 h 597"/>
                  <a:gd name="T8" fmla="*/ 388 w 485"/>
                  <a:gd name="T9" fmla="*/ 94 h 597"/>
                  <a:gd name="T10" fmla="*/ 383 w 485"/>
                  <a:gd name="T11" fmla="*/ 47 h 597"/>
                  <a:gd name="T12" fmla="*/ 348 w 485"/>
                  <a:gd name="T13" fmla="*/ 16 h 597"/>
                  <a:gd name="T14" fmla="*/ 298 w 485"/>
                  <a:gd name="T15" fmla="*/ 0 h 597"/>
                  <a:gd name="T16" fmla="*/ 258 w 485"/>
                  <a:gd name="T17" fmla="*/ 7 h 597"/>
                  <a:gd name="T18" fmla="*/ 208 w 485"/>
                  <a:gd name="T19" fmla="*/ 42 h 597"/>
                  <a:gd name="T20" fmla="*/ 194 w 485"/>
                  <a:gd name="T21" fmla="*/ 101 h 597"/>
                  <a:gd name="T22" fmla="*/ 196 w 485"/>
                  <a:gd name="T23" fmla="*/ 146 h 597"/>
                  <a:gd name="T24" fmla="*/ 52 w 485"/>
                  <a:gd name="T25" fmla="*/ 111 h 597"/>
                  <a:gd name="T26" fmla="*/ 31 w 485"/>
                  <a:gd name="T27" fmla="*/ 146 h 597"/>
                  <a:gd name="T28" fmla="*/ 76 w 485"/>
                  <a:gd name="T29" fmla="*/ 198 h 597"/>
                  <a:gd name="T30" fmla="*/ 149 w 485"/>
                  <a:gd name="T31" fmla="*/ 238 h 597"/>
                  <a:gd name="T32" fmla="*/ 121 w 485"/>
                  <a:gd name="T33" fmla="*/ 297 h 597"/>
                  <a:gd name="T34" fmla="*/ 10 w 485"/>
                  <a:gd name="T35" fmla="*/ 425 h 597"/>
                  <a:gd name="T36" fmla="*/ 0 w 485"/>
                  <a:gd name="T37" fmla="*/ 498 h 597"/>
                  <a:gd name="T38" fmla="*/ 26 w 485"/>
                  <a:gd name="T39" fmla="*/ 519 h 597"/>
                  <a:gd name="T40" fmla="*/ 100 w 485"/>
                  <a:gd name="T41" fmla="*/ 484 h 597"/>
                  <a:gd name="T42" fmla="*/ 180 w 485"/>
                  <a:gd name="T43" fmla="*/ 380 h 597"/>
                  <a:gd name="T44" fmla="*/ 206 w 485"/>
                  <a:gd name="T45" fmla="*/ 378 h 597"/>
                  <a:gd name="T46" fmla="*/ 222 w 485"/>
                  <a:gd name="T47" fmla="*/ 394 h 597"/>
                  <a:gd name="T48" fmla="*/ 229 w 485"/>
                  <a:gd name="T49" fmla="*/ 526 h 597"/>
                  <a:gd name="T50" fmla="*/ 267 w 485"/>
                  <a:gd name="T51" fmla="*/ 597 h 597"/>
                  <a:gd name="T52" fmla="*/ 300 w 485"/>
                  <a:gd name="T53" fmla="*/ 595 h 597"/>
                  <a:gd name="T54" fmla="*/ 336 w 485"/>
                  <a:gd name="T55" fmla="*/ 529 h 597"/>
                  <a:gd name="T56" fmla="*/ 319 w 485"/>
                  <a:gd name="T57" fmla="*/ 361 h 597"/>
                  <a:gd name="T58" fmla="*/ 331 w 485"/>
                  <a:gd name="T59" fmla="*/ 297 h 597"/>
                  <a:gd name="T60" fmla="*/ 414 w 485"/>
                  <a:gd name="T61" fmla="*/ 307 h 597"/>
                  <a:gd name="T62" fmla="*/ 480 w 485"/>
                  <a:gd name="T63" fmla="*/ 290 h 5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85" h="597">
                    <a:moveTo>
                      <a:pt x="480" y="290"/>
                    </a:moveTo>
                    <a:lnTo>
                      <a:pt x="485" y="250"/>
                    </a:lnTo>
                    <a:lnTo>
                      <a:pt x="341" y="193"/>
                    </a:lnTo>
                    <a:lnTo>
                      <a:pt x="369" y="158"/>
                    </a:lnTo>
                    <a:lnTo>
                      <a:pt x="388" y="94"/>
                    </a:lnTo>
                    <a:lnTo>
                      <a:pt x="383" y="47"/>
                    </a:lnTo>
                    <a:lnTo>
                      <a:pt x="348" y="16"/>
                    </a:lnTo>
                    <a:lnTo>
                      <a:pt x="298" y="0"/>
                    </a:lnTo>
                    <a:lnTo>
                      <a:pt x="258" y="7"/>
                    </a:lnTo>
                    <a:lnTo>
                      <a:pt x="208" y="42"/>
                    </a:lnTo>
                    <a:lnTo>
                      <a:pt x="194" y="101"/>
                    </a:lnTo>
                    <a:lnTo>
                      <a:pt x="196" y="146"/>
                    </a:lnTo>
                    <a:lnTo>
                      <a:pt x="52" y="111"/>
                    </a:lnTo>
                    <a:lnTo>
                      <a:pt x="31" y="146"/>
                    </a:lnTo>
                    <a:lnTo>
                      <a:pt x="76" y="198"/>
                    </a:lnTo>
                    <a:lnTo>
                      <a:pt x="149" y="238"/>
                    </a:lnTo>
                    <a:lnTo>
                      <a:pt x="121" y="297"/>
                    </a:lnTo>
                    <a:lnTo>
                      <a:pt x="10" y="425"/>
                    </a:lnTo>
                    <a:lnTo>
                      <a:pt x="0" y="498"/>
                    </a:lnTo>
                    <a:lnTo>
                      <a:pt x="26" y="519"/>
                    </a:lnTo>
                    <a:lnTo>
                      <a:pt x="100" y="484"/>
                    </a:lnTo>
                    <a:lnTo>
                      <a:pt x="180" y="380"/>
                    </a:lnTo>
                    <a:lnTo>
                      <a:pt x="206" y="378"/>
                    </a:lnTo>
                    <a:lnTo>
                      <a:pt x="222" y="394"/>
                    </a:lnTo>
                    <a:lnTo>
                      <a:pt x="229" y="526"/>
                    </a:lnTo>
                    <a:lnTo>
                      <a:pt x="267" y="597"/>
                    </a:lnTo>
                    <a:lnTo>
                      <a:pt x="300" y="595"/>
                    </a:lnTo>
                    <a:lnTo>
                      <a:pt x="336" y="529"/>
                    </a:lnTo>
                    <a:lnTo>
                      <a:pt x="319" y="361"/>
                    </a:lnTo>
                    <a:lnTo>
                      <a:pt x="331" y="297"/>
                    </a:lnTo>
                    <a:lnTo>
                      <a:pt x="414" y="307"/>
                    </a:lnTo>
                    <a:lnTo>
                      <a:pt x="480" y="290"/>
                    </a:lnTo>
                    <a:close/>
                  </a:path>
                </a:pathLst>
              </a:custGeom>
              <a:solidFill>
                <a:srgbClr val="C277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05" name="Freeform 197"/>
              <p:cNvSpPr>
                <a:spLocks/>
              </p:cNvSpPr>
              <p:nvPr/>
            </p:nvSpPr>
            <p:spPr bwMode="auto">
              <a:xfrm>
                <a:off x="1140" y="2588"/>
                <a:ext cx="26" cy="31"/>
              </a:xfrm>
              <a:custGeom>
                <a:avLst/>
                <a:gdLst>
                  <a:gd name="T0" fmla="*/ 9 w 26"/>
                  <a:gd name="T1" fmla="*/ 3 h 31"/>
                  <a:gd name="T2" fmla="*/ 0 w 26"/>
                  <a:gd name="T3" fmla="*/ 7 h 31"/>
                  <a:gd name="T4" fmla="*/ 2 w 26"/>
                  <a:gd name="T5" fmla="*/ 22 h 31"/>
                  <a:gd name="T6" fmla="*/ 11 w 26"/>
                  <a:gd name="T7" fmla="*/ 31 h 31"/>
                  <a:gd name="T8" fmla="*/ 26 w 26"/>
                  <a:gd name="T9" fmla="*/ 19 h 31"/>
                  <a:gd name="T10" fmla="*/ 26 w 26"/>
                  <a:gd name="T11" fmla="*/ 10 h 31"/>
                  <a:gd name="T12" fmla="*/ 11 w 26"/>
                  <a:gd name="T13" fmla="*/ 0 h 31"/>
                  <a:gd name="T14" fmla="*/ 9 w 26"/>
                  <a:gd name="T15" fmla="*/ 3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" h="31">
                    <a:moveTo>
                      <a:pt x="9" y="3"/>
                    </a:moveTo>
                    <a:lnTo>
                      <a:pt x="0" y="7"/>
                    </a:lnTo>
                    <a:lnTo>
                      <a:pt x="2" y="22"/>
                    </a:lnTo>
                    <a:lnTo>
                      <a:pt x="11" y="31"/>
                    </a:lnTo>
                    <a:lnTo>
                      <a:pt x="26" y="19"/>
                    </a:lnTo>
                    <a:lnTo>
                      <a:pt x="26" y="10"/>
                    </a:lnTo>
                    <a:lnTo>
                      <a:pt x="11" y="0"/>
                    </a:lnTo>
                    <a:lnTo>
                      <a:pt x="9" y="3"/>
                    </a:lnTo>
                    <a:close/>
                  </a:path>
                </a:pathLst>
              </a:custGeom>
              <a:solidFill>
                <a:srgbClr val="F8C3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06" name="Freeform 198"/>
              <p:cNvSpPr>
                <a:spLocks/>
              </p:cNvSpPr>
              <p:nvPr/>
            </p:nvSpPr>
            <p:spPr bwMode="auto">
              <a:xfrm>
                <a:off x="1218" y="2603"/>
                <a:ext cx="26" cy="35"/>
              </a:xfrm>
              <a:custGeom>
                <a:avLst/>
                <a:gdLst>
                  <a:gd name="T0" fmla="*/ 14 w 26"/>
                  <a:gd name="T1" fmla="*/ 0 h 35"/>
                  <a:gd name="T2" fmla="*/ 0 w 26"/>
                  <a:gd name="T3" fmla="*/ 7 h 35"/>
                  <a:gd name="T4" fmla="*/ 0 w 26"/>
                  <a:gd name="T5" fmla="*/ 23 h 35"/>
                  <a:gd name="T6" fmla="*/ 14 w 26"/>
                  <a:gd name="T7" fmla="*/ 35 h 35"/>
                  <a:gd name="T8" fmla="*/ 26 w 26"/>
                  <a:gd name="T9" fmla="*/ 21 h 35"/>
                  <a:gd name="T10" fmla="*/ 23 w 26"/>
                  <a:gd name="T11" fmla="*/ 2 h 35"/>
                  <a:gd name="T12" fmla="*/ 14 w 26"/>
                  <a:gd name="T13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" h="35">
                    <a:moveTo>
                      <a:pt x="14" y="0"/>
                    </a:moveTo>
                    <a:lnTo>
                      <a:pt x="0" y="7"/>
                    </a:lnTo>
                    <a:lnTo>
                      <a:pt x="0" y="23"/>
                    </a:lnTo>
                    <a:lnTo>
                      <a:pt x="14" y="35"/>
                    </a:lnTo>
                    <a:lnTo>
                      <a:pt x="26" y="21"/>
                    </a:lnTo>
                    <a:lnTo>
                      <a:pt x="23" y="2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F8C3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07" name="Freeform 199"/>
              <p:cNvSpPr>
                <a:spLocks/>
              </p:cNvSpPr>
              <p:nvPr/>
            </p:nvSpPr>
            <p:spPr bwMode="auto">
              <a:xfrm>
                <a:off x="1128" y="2619"/>
                <a:ext cx="111" cy="64"/>
              </a:xfrm>
              <a:custGeom>
                <a:avLst/>
                <a:gdLst>
                  <a:gd name="T0" fmla="*/ 9 w 111"/>
                  <a:gd name="T1" fmla="*/ 12 h 64"/>
                  <a:gd name="T2" fmla="*/ 21 w 111"/>
                  <a:gd name="T3" fmla="*/ 38 h 64"/>
                  <a:gd name="T4" fmla="*/ 47 w 111"/>
                  <a:gd name="T5" fmla="*/ 52 h 64"/>
                  <a:gd name="T6" fmla="*/ 97 w 111"/>
                  <a:gd name="T7" fmla="*/ 40 h 64"/>
                  <a:gd name="T8" fmla="*/ 111 w 111"/>
                  <a:gd name="T9" fmla="*/ 43 h 64"/>
                  <a:gd name="T10" fmla="*/ 109 w 111"/>
                  <a:gd name="T11" fmla="*/ 52 h 64"/>
                  <a:gd name="T12" fmla="*/ 42 w 111"/>
                  <a:gd name="T13" fmla="*/ 64 h 64"/>
                  <a:gd name="T14" fmla="*/ 12 w 111"/>
                  <a:gd name="T15" fmla="*/ 43 h 64"/>
                  <a:gd name="T16" fmla="*/ 0 w 111"/>
                  <a:gd name="T17" fmla="*/ 19 h 64"/>
                  <a:gd name="T18" fmla="*/ 5 w 111"/>
                  <a:gd name="T19" fmla="*/ 0 h 64"/>
                  <a:gd name="T20" fmla="*/ 9 w 111"/>
                  <a:gd name="T21" fmla="*/ 12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1" h="64">
                    <a:moveTo>
                      <a:pt x="9" y="12"/>
                    </a:moveTo>
                    <a:lnTo>
                      <a:pt x="21" y="38"/>
                    </a:lnTo>
                    <a:lnTo>
                      <a:pt x="47" y="52"/>
                    </a:lnTo>
                    <a:lnTo>
                      <a:pt x="97" y="40"/>
                    </a:lnTo>
                    <a:lnTo>
                      <a:pt x="111" y="43"/>
                    </a:lnTo>
                    <a:lnTo>
                      <a:pt x="109" y="52"/>
                    </a:lnTo>
                    <a:lnTo>
                      <a:pt x="42" y="64"/>
                    </a:lnTo>
                    <a:lnTo>
                      <a:pt x="12" y="43"/>
                    </a:lnTo>
                    <a:lnTo>
                      <a:pt x="0" y="19"/>
                    </a:lnTo>
                    <a:lnTo>
                      <a:pt x="5" y="0"/>
                    </a:lnTo>
                    <a:lnTo>
                      <a:pt x="9" y="12"/>
                    </a:lnTo>
                    <a:close/>
                  </a:path>
                </a:pathLst>
              </a:custGeom>
              <a:solidFill>
                <a:srgbClr val="F8C3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08" name="Freeform 200"/>
              <p:cNvSpPr>
                <a:spLocks/>
              </p:cNvSpPr>
              <p:nvPr/>
            </p:nvSpPr>
            <p:spPr bwMode="auto">
              <a:xfrm>
                <a:off x="1133" y="2740"/>
                <a:ext cx="33" cy="30"/>
              </a:xfrm>
              <a:custGeom>
                <a:avLst/>
                <a:gdLst>
                  <a:gd name="T0" fmla="*/ 16 w 33"/>
                  <a:gd name="T1" fmla="*/ 0 h 30"/>
                  <a:gd name="T2" fmla="*/ 4 w 33"/>
                  <a:gd name="T3" fmla="*/ 4 h 30"/>
                  <a:gd name="T4" fmla="*/ 0 w 33"/>
                  <a:gd name="T5" fmla="*/ 21 h 30"/>
                  <a:gd name="T6" fmla="*/ 9 w 33"/>
                  <a:gd name="T7" fmla="*/ 30 h 30"/>
                  <a:gd name="T8" fmla="*/ 26 w 33"/>
                  <a:gd name="T9" fmla="*/ 26 h 30"/>
                  <a:gd name="T10" fmla="*/ 33 w 33"/>
                  <a:gd name="T11" fmla="*/ 7 h 30"/>
                  <a:gd name="T12" fmla="*/ 16 w 33"/>
                  <a:gd name="T13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30">
                    <a:moveTo>
                      <a:pt x="16" y="0"/>
                    </a:moveTo>
                    <a:lnTo>
                      <a:pt x="4" y="4"/>
                    </a:lnTo>
                    <a:lnTo>
                      <a:pt x="0" y="21"/>
                    </a:lnTo>
                    <a:lnTo>
                      <a:pt x="9" y="30"/>
                    </a:lnTo>
                    <a:lnTo>
                      <a:pt x="26" y="26"/>
                    </a:lnTo>
                    <a:lnTo>
                      <a:pt x="33" y="7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F8C3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09" name="Freeform 201"/>
              <p:cNvSpPr>
                <a:spLocks/>
              </p:cNvSpPr>
              <p:nvPr/>
            </p:nvSpPr>
            <p:spPr bwMode="auto">
              <a:xfrm>
                <a:off x="1099" y="2843"/>
                <a:ext cx="34" cy="31"/>
              </a:xfrm>
              <a:custGeom>
                <a:avLst/>
                <a:gdLst>
                  <a:gd name="T0" fmla="*/ 17 w 34"/>
                  <a:gd name="T1" fmla="*/ 0 h 31"/>
                  <a:gd name="T2" fmla="*/ 5 w 34"/>
                  <a:gd name="T3" fmla="*/ 5 h 31"/>
                  <a:gd name="T4" fmla="*/ 0 w 34"/>
                  <a:gd name="T5" fmla="*/ 19 h 31"/>
                  <a:gd name="T6" fmla="*/ 12 w 34"/>
                  <a:gd name="T7" fmla="*/ 31 h 31"/>
                  <a:gd name="T8" fmla="*/ 26 w 34"/>
                  <a:gd name="T9" fmla="*/ 26 h 31"/>
                  <a:gd name="T10" fmla="*/ 34 w 34"/>
                  <a:gd name="T11" fmla="*/ 5 h 31"/>
                  <a:gd name="T12" fmla="*/ 17 w 34"/>
                  <a:gd name="T13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31">
                    <a:moveTo>
                      <a:pt x="17" y="0"/>
                    </a:moveTo>
                    <a:lnTo>
                      <a:pt x="5" y="5"/>
                    </a:lnTo>
                    <a:lnTo>
                      <a:pt x="0" y="19"/>
                    </a:lnTo>
                    <a:lnTo>
                      <a:pt x="12" y="31"/>
                    </a:lnTo>
                    <a:lnTo>
                      <a:pt x="26" y="26"/>
                    </a:lnTo>
                    <a:lnTo>
                      <a:pt x="34" y="5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F8C3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10" name="Freeform 202"/>
              <p:cNvSpPr>
                <a:spLocks/>
              </p:cNvSpPr>
              <p:nvPr/>
            </p:nvSpPr>
            <p:spPr bwMode="auto">
              <a:xfrm>
                <a:off x="1114" y="2796"/>
                <a:ext cx="26" cy="31"/>
              </a:xfrm>
              <a:custGeom>
                <a:avLst/>
                <a:gdLst>
                  <a:gd name="T0" fmla="*/ 21 w 26"/>
                  <a:gd name="T1" fmla="*/ 0 h 31"/>
                  <a:gd name="T2" fmla="*/ 4 w 26"/>
                  <a:gd name="T3" fmla="*/ 7 h 31"/>
                  <a:gd name="T4" fmla="*/ 0 w 26"/>
                  <a:gd name="T5" fmla="*/ 17 h 31"/>
                  <a:gd name="T6" fmla="*/ 11 w 26"/>
                  <a:gd name="T7" fmla="*/ 31 h 31"/>
                  <a:gd name="T8" fmla="*/ 26 w 26"/>
                  <a:gd name="T9" fmla="*/ 29 h 31"/>
                  <a:gd name="T10" fmla="*/ 26 w 26"/>
                  <a:gd name="T11" fmla="*/ 5 h 31"/>
                  <a:gd name="T12" fmla="*/ 21 w 26"/>
                  <a:gd name="T13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" h="31">
                    <a:moveTo>
                      <a:pt x="21" y="0"/>
                    </a:moveTo>
                    <a:lnTo>
                      <a:pt x="4" y="7"/>
                    </a:lnTo>
                    <a:lnTo>
                      <a:pt x="0" y="17"/>
                    </a:lnTo>
                    <a:lnTo>
                      <a:pt x="11" y="31"/>
                    </a:lnTo>
                    <a:lnTo>
                      <a:pt x="26" y="29"/>
                    </a:lnTo>
                    <a:lnTo>
                      <a:pt x="26" y="5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F8C3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11" name="Freeform 203"/>
              <p:cNvSpPr>
                <a:spLocks/>
              </p:cNvSpPr>
              <p:nvPr/>
            </p:nvSpPr>
            <p:spPr bwMode="auto">
              <a:xfrm>
                <a:off x="2290" y="578"/>
                <a:ext cx="520" cy="586"/>
              </a:xfrm>
              <a:custGeom>
                <a:avLst/>
                <a:gdLst>
                  <a:gd name="T0" fmla="*/ 428 w 520"/>
                  <a:gd name="T1" fmla="*/ 99 h 586"/>
                  <a:gd name="T2" fmla="*/ 402 w 520"/>
                  <a:gd name="T3" fmla="*/ 66 h 586"/>
                  <a:gd name="T4" fmla="*/ 260 w 520"/>
                  <a:gd name="T5" fmla="*/ 130 h 586"/>
                  <a:gd name="T6" fmla="*/ 255 w 520"/>
                  <a:gd name="T7" fmla="*/ 85 h 586"/>
                  <a:gd name="T8" fmla="*/ 220 w 520"/>
                  <a:gd name="T9" fmla="*/ 26 h 586"/>
                  <a:gd name="T10" fmla="*/ 184 w 520"/>
                  <a:gd name="T11" fmla="*/ 0 h 586"/>
                  <a:gd name="T12" fmla="*/ 139 w 520"/>
                  <a:gd name="T13" fmla="*/ 2 h 586"/>
                  <a:gd name="T14" fmla="*/ 92 w 520"/>
                  <a:gd name="T15" fmla="*/ 26 h 586"/>
                  <a:gd name="T16" fmla="*/ 69 w 520"/>
                  <a:gd name="T17" fmla="*/ 59 h 586"/>
                  <a:gd name="T18" fmla="*/ 59 w 520"/>
                  <a:gd name="T19" fmla="*/ 121 h 586"/>
                  <a:gd name="T20" fmla="*/ 90 w 520"/>
                  <a:gd name="T21" fmla="*/ 172 h 586"/>
                  <a:gd name="T22" fmla="*/ 125 w 520"/>
                  <a:gd name="T23" fmla="*/ 201 h 586"/>
                  <a:gd name="T24" fmla="*/ 0 w 520"/>
                  <a:gd name="T25" fmla="*/ 281 h 586"/>
                  <a:gd name="T26" fmla="*/ 12 w 520"/>
                  <a:gd name="T27" fmla="*/ 319 h 586"/>
                  <a:gd name="T28" fmla="*/ 78 w 520"/>
                  <a:gd name="T29" fmla="*/ 324 h 586"/>
                  <a:gd name="T30" fmla="*/ 158 w 520"/>
                  <a:gd name="T31" fmla="*/ 300 h 586"/>
                  <a:gd name="T32" fmla="*/ 182 w 520"/>
                  <a:gd name="T33" fmla="*/ 361 h 586"/>
                  <a:gd name="T34" fmla="*/ 196 w 520"/>
                  <a:gd name="T35" fmla="*/ 529 h 586"/>
                  <a:gd name="T36" fmla="*/ 241 w 520"/>
                  <a:gd name="T37" fmla="*/ 586 h 586"/>
                  <a:gd name="T38" fmla="*/ 274 w 520"/>
                  <a:gd name="T39" fmla="*/ 584 h 586"/>
                  <a:gd name="T40" fmla="*/ 300 w 520"/>
                  <a:gd name="T41" fmla="*/ 506 h 586"/>
                  <a:gd name="T42" fmla="*/ 281 w 520"/>
                  <a:gd name="T43" fmla="*/ 376 h 586"/>
                  <a:gd name="T44" fmla="*/ 298 w 520"/>
                  <a:gd name="T45" fmla="*/ 357 h 586"/>
                  <a:gd name="T46" fmla="*/ 321 w 520"/>
                  <a:gd name="T47" fmla="*/ 354 h 586"/>
                  <a:gd name="T48" fmla="*/ 420 w 520"/>
                  <a:gd name="T49" fmla="*/ 442 h 586"/>
                  <a:gd name="T50" fmla="*/ 498 w 520"/>
                  <a:gd name="T51" fmla="*/ 465 h 586"/>
                  <a:gd name="T52" fmla="*/ 520 w 520"/>
                  <a:gd name="T53" fmla="*/ 439 h 586"/>
                  <a:gd name="T54" fmla="*/ 496 w 520"/>
                  <a:gd name="T55" fmla="*/ 371 h 586"/>
                  <a:gd name="T56" fmla="*/ 366 w 520"/>
                  <a:gd name="T57" fmla="*/ 262 h 586"/>
                  <a:gd name="T58" fmla="*/ 328 w 520"/>
                  <a:gd name="T59" fmla="*/ 210 h 586"/>
                  <a:gd name="T60" fmla="*/ 392 w 520"/>
                  <a:gd name="T61" fmla="*/ 158 h 586"/>
                  <a:gd name="T62" fmla="*/ 428 w 520"/>
                  <a:gd name="T63" fmla="*/ 99 h 5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520" h="586">
                    <a:moveTo>
                      <a:pt x="428" y="99"/>
                    </a:moveTo>
                    <a:lnTo>
                      <a:pt x="402" y="66"/>
                    </a:lnTo>
                    <a:lnTo>
                      <a:pt x="260" y="130"/>
                    </a:lnTo>
                    <a:lnTo>
                      <a:pt x="255" y="85"/>
                    </a:lnTo>
                    <a:lnTo>
                      <a:pt x="220" y="26"/>
                    </a:lnTo>
                    <a:lnTo>
                      <a:pt x="184" y="0"/>
                    </a:lnTo>
                    <a:lnTo>
                      <a:pt x="139" y="2"/>
                    </a:lnTo>
                    <a:lnTo>
                      <a:pt x="92" y="26"/>
                    </a:lnTo>
                    <a:lnTo>
                      <a:pt x="69" y="59"/>
                    </a:lnTo>
                    <a:lnTo>
                      <a:pt x="59" y="121"/>
                    </a:lnTo>
                    <a:lnTo>
                      <a:pt x="90" y="172"/>
                    </a:lnTo>
                    <a:lnTo>
                      <a:pt x="125" y="201"/>
                    </a:lnTo>
                    <a:lnTo>
                      <a:pt x="0" y="281"/>
                    </a:lnTo>
                    <a:lnTo>
                      <a:pt x="12" y="319"/>
                    </a:lnTo>
                    <a:lnTo>
                      <a:pt x="78" y="324"/>
                    </a:lnTo>
                    <a:lnTo>
                      <a:pt x="158" y="300"/>
                    </a:lnTo>
                    <a:lnTo>
                      <a:pt x="182" y="361"/>
                    </a:lnTo>
                    <a:lnTo>
                      <a:pt x="196" y="529"/>
                    </a:lnTo>
                    <a:lnTo>
                      <a:pt x="241" y="586"/>
                    </a:lnTo>
                    <a:lnTo>
                      <a:pt x="274" y="584"/>
                    </a:lnTo>
                    <a:lnTo>
                      <a:pt x="300" y="506"/>
                    </a:lnTo>
                    <a:lnTo>
                      <a:pt x="281" y="376"/>
                    </a:lnTo>
                    <a:lnTo>
                      <a:pt x="298" y="357"/>
                    </a:lnTo>
                    <a:lnTo>
                      <a:pt x="321" y="354"/>
                    </a:lnTo>
                    <a:lnTo>
                      <a:pt x="420" y="442"/>
                    </a:lnTo>
                    <a:lnTo>
                      <a:pt x="498" y="465"/>
                    </a:lnTo>
                    <a:lnTo>
                      <a:pt x="520" y="439"/>
                    </a:lnTo>
                    <a:lnTo>
                      <a:pt x="496" y="371"/>
                    </a:lnTo>
                    <a:lnTo>
                      <a:pt x="366" y="262"/>
                    </a:lnTo>
                    <a:lnTo>
                      <a:pt x="328" y="210"/>
                    </a:lnTo>
                    <a:lnTo>
                      <a:pt x="392" y="158"/>
                    </a:lnTo>
                    <a:lnTo>
                      <a:pt x="428" y="99"/>
                    </a:lnTo>
                    <a:close/>
                  </a:path>
                </a:pathLst>
              </a:custGeom>
              <a:solidFill>
                <a:srgbClr val="C277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12" name="Freeform 204"/>
              <p:cNvSpPr>
                <a:spLocks/>
              </p:cNvSpPr>
              <p:nvPr/>
            </p:nvSpPr>
            <p:spPr bwMode="auto">
              <a:xfrm>
                <a:off x="2394" y="675"/>
                <a:ext cx="26" cy="26"/>
              </a:xfrm>
              <a:custGeom>
                <a:avLst/>
                <a:gdLst>
                  <a:gd name="T0" fmla="*/ 2 w 26"/>
                  <a:gd name="T1" fmla="*/ 7 h 26"/>
                  <a:gd name="T2" fmla="*/ 0 w 26"/>
                  <a:gd name="T3" fmla="*/ 19 h 26"/>
                  <a:gd name="T4" fmla="*/ 12 w 26"/>
                  <a:gd name="T5" fmla="*/ 26 h 26"/>
                  <a:gd name="T6" fmla="*/ 26 w 26"/>
                  <a:gd name="T7" fmla="*/ 26 h 26"/>
                  <a:gd name="T8" fmla="*/ 26 w 26"/>
                  <a:gd name="T9" fmla="*/ 7 h 26"/>
                  <a:gd name="T10" fmla="*/ 19 w 26"/>
                  <a:gd name="T11" fmla="*/ 0 h 26"/>
                  <a:gd name="T12" fmla="*/ 5 w 26"/>
                  <a:gd name="T13" fmla="*/ 5 h 26"/>
                  <a:gd name="T14" fmla="*/ 2 w 26"/>
                  <a:gd name="T15" fmla="*/ 7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" h="26">
                    <a:moveTo>
                      <a:pt x="2" y="7"/>
                    </a:moveTo>
                    <a:lnTo>
                      <a:pt x="0" y="19"/>
                    </a:lnTo>
                    <a:lnTo>
                      <a:pt x="12" y="26"/>
                    </a:lnTo>
                    <a:lnTo>
                      <a:pt x="26" y="26"/>
                    </a:lnTo>
                    <a:lnTo>
                      <a:pt x="26" y="7"/>
                    </a:lnTo>
                    <a:lnTo>
                      <a:pt x="19" y="0"/>
                    </a:lnTo>
                    <a:lnTo>
                      <a:pt x="5" y="5"/>
                    </a:lnTo>
                    <a:lnTo>
                      <a:pt x="2" y="7"/>
                    </a:lnTo>
                    <a:close/>
                  </a:path>
                </a:pathLst>
              </a:custGeom>
              <a:solidFill>
                <a:srgbClr val="FDF2F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13" name="Freeform 205"/>
              <p:cNvSpPr>
                <a:spLocks/>
              </p:cNvSpPr>
              <p:nvPr/>
            </p:nvSpPr>
            <p:spPr bwMode="auto">
              <a:xfrm>
                <a:off x="2460" y="628"/>
                <a:ext cx="28" cy="30"/>
              </a:xfrm>
              <a:custGeom>
                <a:avLst/>
                <a:gdLst>
                  <a:gd name="T0" fmla="*/ 2 w 28"/>
                  <a:gd name="T1" fmla="*/ 4 h 30"/>
                  <a:gd name="T2" fmla="*/ 0 w 28"/>
                  <a:gd name="T3" fmla="*/ 19 h 30"/>
                  <a:gd name="T4" fmla="*/ 12 w 28"/>
                  <a:gd name="T5" fmla="*/ 30 h 30"/>
                  <a:gd name="T6" fmla="*/ 28 w 28"/>
                  <a:gd name="T7" fmla="*/ 28 h 30"/>
                  <a:gd name="T8" fmla="*/ 28 w 28"/>
                  <a:gd name="T9" fmla="*/ 9 h 30"/>
                  <a:gd name="T10" fmla="*/ 12 w 28"/>
                  <a:gd name="T11" fmla="*/ 0 h 30"/>
                  <a:gd name="T12" fmla="*/ 2 w 28"/>
                  <a:gd name="T13" fmla="*/ 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" h="30">
                    <a:moveTo>
                      <a:pt x="2" y="4"/>
                    </a:moveTo>
                    <a:lnTo>
                      <a:pt x="0" y="19"/>
                    </a:lnTo>
                    <a:lnTo>
                      <a:pt x="12" y="30"/>
                    </a:lnTo>
                    <a:lnTo>
                      <a:pt x="28" y="28"/>
                    </a:lnTo>
                    <a:lnTo>
                      <a:pt x="28" y="9"/>
                    </a:lnTo>
                    <a:lnTo>
                      <a:pt x="12" y="0"/>
                    </a:lnTo>
                    <a:lnTo>
                      <a:pt x="2" y="4"/>
                    </a:lnTo>
                    <a:close/>
                  </a:path>
                </a:pathLst>
              </a:custGeom>
              <a:solidFill>
                <a:srgbClr val="FDF2F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64" name="Freeform 207"/>
            <p:cNvSpPr>
              <a:spLocks/>
            </p:cNvSpPr>
            <p:nvPr/>
          </p:nvSpPr>
          <p:spPr bwMode="auto">
            <a:xfrm>
              <a:off x="3968750" y="1236663"/>
              <a:ext cx="49213" cy="55563"/>
            </a:xfrm>
            <a:custGeom>
              <a:avLst/>
              <a:gdLst>
                <a:gd name="T0" fmla="*/ 5 w 31"/>
                <a:gd name="T1" fmla="*/ 9 h 35"/>
                <a:gd name="T2" fmla="*/ 0 w 31"/>
                <a:gd name="T3" fmla="*/ 21 h 35"/>
                <a:gd name="T4" fmla="*/ 7 w 31"/>
                <a:gd name="T5" fmla="*/ 35 h 35"/>
                <a:gd name="T6" fmla="*/ 22 w 31"/>
                <a:gd name="T7" fmla="*/ 33 h 35"/>
                <a:gd name="T8" fmla="*/ 31 w 31"/>
                <a:gd name="T9" fmla="*/ 19 h 35"/>
                <a:gd name="T10" fmla="*/ 19 w 31"/>
                <a:gd name="T11" fmla="*/ 0 h 35"/>
                <a:gd name="T12" fmla="*/ 5 w 31"/>
                <a:gd name="T13" fmla="*/ 9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35">
                  <a:moveTo>
                    <a:pt x="5" y="9"/>
                  </a:moveTo>
                  <a:lnTo>
                    <a:pt x="0" y="21"/>
                  </a:lnTo>
                  <a:lnTo>
                    <a:pt x="7" y="35"/>
                  </a:lnTo>
                  <a:lnTo>
                    <a:pt x="22" y="33"/>
                  </a:lnTo>
                  <a:lnTo>
                    <a:pt x="31" y="19"/>
                  </a:lnTo>
                  <a:lnTo>
                    <a:pt x="19" y="0"/>
                  </a:lnTo>
                  <a:lnTo>
                    <a:pt x="5" y="9"/>
                  </a:lnTo>
                  <a:close/>
                </a:path>
              </a:pathLst>
            </a:custGeom>
            <a:solidFill>
              <a:srgbClr val="FDF2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" name="Freeform 208"/>
            <p:cNvSpPr>
              <a:spLocks/>
            </p:cNvSpPr>
            <p:nvPr/>
          </p:nvSpPr>
          <p:spPr bwMode="auto">
            <a:xfrm>
              <a:off x="4048125" y="1385888"/>
              <a:ext cx="49213" cy="57150"/>
            </a:xfrm>
            <a:custGeom>
              <a:avLst/>
              <a:gdLst>
                <a:gd name="T0" fmla="*/ 5 w 31"/>
                <a:gd name="T1" fmla="*/ 10 h 36"/>
                <a:gd name="T2" fmla="*/ 0 w 31"/>
                <a:gd name="T3" fmla="*/ 22 h 36"/>
                <a:gd name="T4" fmla="*/ 7 w 31"/>
                <a:gd name="T5" fmla="*/ 36 h 36"/>
                <a:gd name="T6" fmla="*/ 23 w 31"/>
                <a:gd name="T7" fmla="*/ 36 h 36"/>
                <a:gd name="T8" fmla="*/ 31 w 31"/>
                <a:gd name="T9" fmla="*/ 19 h 36"/>
                <a:gd name="T10" fmla="*/ 21 w 31"/>
                <a:gd name="T11" fmla="*/ 0 h 36"/>
                <a:gd name="T12" fmla="*/ 5 w 31"/>
                <a:gd name="T13" fmla="*/ 1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36">
                  <a:moveTo>
                    <a:pt x="5" y="10"/>
                  </a:moveTo>
                  <a:lnTo>
                    <a:pt x="0" y="22"/>
                  </a:lnTo>
                  <a:lnTo>
                    <a:pt x="7" y="36"/>
                  </a:lnTo>
                  <a:lnTo>
                    <a:pt x="23" y="36"/>
                  </a:lnTo>
                  <a:lnTo>
                    <a:pt x="31" y="19"/>
                  </a:lnTo>
                  <a:lnTo>
                    <a:pt x="21" y="0"/>
                  </a:lnTo>
                  <a:lnTo>
                    <a:pt x="5" y="10"/>
                  </a:lnTo>
                  <a:close/>
                </a:path>
              </a:pathLst>
            </a:custGeom>
            <a:solidFill>
              <a:srgbClr val="FDF2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" name="Freeform 209"/>
            <p:cNvSpPr>
              <a:spLocks/>
            </p:cNvSpPr>
            <p:nvPr/>
          </p:nvSpPr>
          <p:spPr bwMode="auto">
            <a:xfrm>
              <a:off x="4014788" y="1327150"/>
              <a:ext cx="47625" cy="44450"/>
            </a:xfrm>
            <a:custGeom>
              <a:avLst/>
              <a:gdLst>
                <a:gd name="T0" fmla="*/ 4 w 30"/>
                <a:gd name="T1" fmla="*/ 0 h 28"/>
                <a:gd name="T2" fmla="*/ 0 w 30"/>
                <a:gd name="T3" fmla="*/ 18 h 28"/>
                <a:gd name="T4" fmla="*/ 4 w 30"/>
                <a:gd name="T5" fmla="*/ 28 h 28"/>
                <a:gd name="T6" fmla="*/ 21 w 30"/>
                <a:gd name="T7" fmla="*/ 28 h 28"/>
                <a:gd name="T8" fmla="*/ 30 w 30"/>
                <a:gd name="T9" fmla="*/ 16 h 28"/>
                <a:gd name="T10" fmla="*/ 14 w 30"/>
                <a:gd name="T11" fmla="*/ 0 h 28"/>
                <a:gd name="T12" fmla="*/ 4 w 30"/>
                <a:gd name="T13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28">
                  <a:moveTo>
                    <a:pt x="4" y="0"/>
                  </a:moveTo>
                  <a:lnTo>
                    <a:pt x="0" y="18"/>
                  </a:lnTo>
                  <a:lnTo>
                    <a:pt x="4" y="28"/>
                  </a:lnTo>
                  <a:lnTo>
                    <a:pt x="21" y="28"/>
                  </a:lnTo>
                  <a:lnTo>
                    <a:pt x="30" y="16"/>
                  </a:lnTo>
                  <a:lnTo>
                    <a:pt x="1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FDF2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" name="Freeform 210"/>
            <p:cNvSpPr>
              <a:spLocks/>
            </p:cNvSpPr>
            <p:nvPr/>
          </p:nvSpPr>
          <p:spPr bwMode="auto">
            <a:xfrm>
              <a:off x="3841750" y="1068388"/>
              <a:ext cx="157163" cy="107950"/>
            </a:xfrm>
            <a:custGeom>
              <a:avLst/>
              <a:gdLst>
                <a:gd name="T0" fmla="*/ 5 w 99"/>
                <a:gd name="T1" fmla="*/ 47 h 68"/>
                <a:gd name="T2" fmla="*/ 90 w 99"/>
                <a:gd name="T3" fmla="*/ 0 h 68"/>
                <a:gd name="T4" fmla="*/ 99 w 99"/>
                <a:gd name="T5" fmla="*/ 2 h 68"/>
                <a:gd name="T6" fmla="*/ 92 w 99"/>
                <a:gd name="T7" fmla="*/ 44 h 68"/>
                <a:gd name="T8" fmla="*/ 54 w 99"/>
                <a:gd name="T9" fmla="*/ 68 h 68"/>
                <a:gd name="T10" fmla="*/ 0 w 99"/>
                <a:gd name="T11" fmla="*/ 63 h 68"/>
                <a:gd name="T12" fmla="*/ 5 w 99"/>
                <a:gd name="T13" fmla="*/ 4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9" h="68">
                  <a:moveTo>
                    <a:pt x="5" y="47"/>
                  </a:moveTo>
                  <a:lnTo>
                    <a:pt x="90" y="0"/>
                  </a:lnTo>
                  <a:lnTo>
                    <a:pt x="99" y="2"/>
                  </a:lnTo>
                  <a:lnTo>
                    <a:pt x="92" y="44"/>
                  </a:lnTo>
                  <a:lnTo>
                    <a:pt x="54" y="68"/>
                  </a:lnTo>
                  <a:lnTo>
                    <a:pt x="0" y="63"/>
                  </a:lnTo>
                  <a:lnTo>
                    <a:pt x="5" y="47"/>
                  </a:lnTo>
                  <a:close/>
                </a:path>
              </a:pathLst>
            </a:custGeom>
            <a:solidFill>
              <a:srgbClr val="FDF2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" name="Freeform 211"/>
            <p:cNvSpPr>
              <a:spLocks/>
            </p:cNvSpPr>
            <p:nvPr/>
          </p:nvSpPr>
          <p:spPr bwMode="auto">
            <a:xfrm>
              <a:off x="2693988" y="1476375"/>
              <a:ext cx="638175" cy="622300"/>
            </a:xfrm>
            <a:custGeom>
              <a:avLst/>
              <a:gdLst>
                <a:gd name="T0" fmla="*/ 0 w 402"/>
                <a:gd name="T1" fmla="*/ 276 h 392"/>
                <a:gd name="T2" fmla="*/ 45 w 402"/>
                <a:gd name="T3" fmla="*/ 118 h 392"/>
                <a:gd name="T4" fmla="*/ 99 w 402"/>
                <a:gd name="T5" fmla="*/ 163 h 392"/>
                <a:gd name="T6" fmla="*/ 220 w 402"/>
                <a:gd name="T7" fmla="*/ 0 h 392"/>
                <a:gd name="T8" fmla="*/ 243 w 402"/>
                <a:gd name="T9" fmla="*/ 109 h 392"/>
                <a:gd name="T10" fmla="*/ 388 w 402"/>
                <a:gd name="T11" fmla="*/ 106 h 392"/>
                <a:gd name="T12" fmla="*/ 293 w 402"/>
                <a:gd name="T13" fmla="*/ 217 h 392"/>
                <a:gd name="T14" fmla="*/ 402 w 402"/>
                <a:gd name="T15" fmla="*/ 314 h 392"/>
                <a:gd name="T16" fmla="*/ 194 w 402"/>
                <a:gd name="T17" fmla="*/ 321 h 392"/>
                <a:gd name="T18" fmla="*/ 243 w 402"/>
                <a:gd name="T19" fmla="*/ 392 h 392"/>
                <a:gd name="T20" fmla="*/ 12 w 402"/>
                <a:gd name="T21" fmla="*/ 305 h 392"/>
                <a:gd name="T22" fmla="*/ 0 w 402"/>
                <a:gd name="T23" fmla="*/ 276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02" h="392">
                  <a:moveTo>
                    <a:pt x="0" y="276"/>
                  </a:moveTo>
                  <a:lnTo>
                    <a:pt x="45" y="118"/>
                  </a:lnTo>
                  <a:lnTo>
                    <a:pt x="99" y="163"/>
                  </a:lnTo>
                  <a:lnTo>
                    <a:pt x="220" y="0"/>
                  </a:lnTo>
                  <a:lnTo>
                    <a:pt x="243" y="109"/>
                  </a:lnTo>
                  <a:lnTo>
                    <a:pt x="388" y="106"/>
                  </a:lnTo>
                  <a:lnTo>
                    <a:pt x="293" y="217"/>
                  </a:lnTo>
                  <a:lnTo>
                    <a:pt x="402" y="314"/>
                  </a:lnTo>
                  <a:lnTo>
                    <a:pt x="194" y="321"/>
                  </a:lnTo>
                  <a:lnTo>
                    <a:pt x="243" y="392"/>
                  </a:lnTo>
                  <a:lnTo>
                    <a:pt x="12" y="305"/>
                  </a:lnTo>
                  <a:lnTo>
                    <a:pt x="0" y="276"/>
                  </a:lnTo>
                  <a:close/>
                </a:path>
              </a:pathLst>
            </a:custGeom>
            <a:solidFill>
              <a:srgbClr val="6D91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" name="Freeform 212"/>
            <p:cNvSpPr>
              <a:spLocks/>
            </p:cNvSpPr>
            <p:nvPr/>
          </p:nvSpPr>
          <p:spPr bwMode="auto">
            <a:xfrm>
              <a:off x="2409825" y="1255713"/>
              <a:ext cx="573088" cy="677863"/>
            </a:xfrm>
            <a:custGeom>
              <a:avLst/>
              <a:gdLst>
                <a:gd name="T0" fmla="*/ 144 w 361"/>
                <a:gd name="T1" fmla="*/ 423 h 427"/>
                <a:gd name="T2" fmla="*/ 23 w 361"/>
                <a:gd name="T3" fmla="*/ 311 h 427"/>
                <a:gd name="T4" fmla="*/ 89 w 361"/>
                <a:gd name="T5" fmla="*/ 283 h 427"/>
                <a:gd name="T6" fmla="*/ 0 w 361"/>
                <a:gd name="T7" fmla="*/ 101 h 427"/>
                <a:gd name="T8" fmla="*/ 106 w 361"/>
                <a:gd name="T9" fmla="*/ 130 h 427"/>
                <a:gd name="T10" fmla="*/ 170 w 361"/>
                <a:gd name="T11" fmla="*/ 0 h 427"/>
                <a:gd name="T12" fmla="*/ 224 w 361"/>
                <a:gd name="T13" fmla="*/ 134 h 427"/>
                <a:gd name="T14" fmla="*/ 361 w 361"/>
                <a:gd name="T15" fmla="*/ 82 h 427"/>
                <a:gd name="T16" fmla="*/ 274 w 361"/>
                <a:gd name="T17" fmla="*/ 271 h 427"/>
                <a:gd name="T18" fmla="*/ 359 w 361"/>
                <a:gd name="T19" fmla="*/ 260 h 427"/>
                <a:gd name="T20" fmla="*/ 174 w 361"/>
                <a:gd name="T21" fmla="*/ 427 h 427"/>
                <a:gd name="T22" fmla="*/ 144 w 361"/>
                <a:gd name="T23" fmla="*/ 423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1" h="427">
                  <a:moveTo>
                    <a:pt x="144" y="423"/>
                  </a:moveTo>
                  <a:lnTo>
                    <a:pt x="23" y="311"/>
                  </a:lnTo>
                  <a:lnTo>
                    <a:pt x="89" y="283"/>
                  </a:lnTo>
                  <a:lnTo>
                    <a:pt x="0" y="101"/>
                  </a:lnTo>
                  <a:lnTo>
                    <a:pt x="106" y="130"/>
                  </a:lnTo>
                  <a:lnTo>
                    <a:pt x="170" y="0"/>
                  </a:lnTo>
                  <a:lnTo>
                    <a:pt x="224" y="134"/>
                  </a:lnTo>
                  <a:lnTo>
                    <a:pt x="361" y="82"/>
                  </a:lnTo>
                  <a:lnTo>
                    <a:pt x="274" y="271"/>
                  </a:lnTo>
                  <a:lnTo>
                    <a:pt x="359" y="260"/>
                  </a:lnTo>
                  <a:lnTo>
                    <a:pt x="174" y="427"/>
                  </a:lnTo>
                  <a:lnTo>
                    <a:pt x="144" y="423"/>
                  </a:lnTo>
                  <a:close/>
                </a:path>
              </a:pathLst>
            </a:custGeom>
            <a:solidFill>
              <a:srgbClr val="85A1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" name="Freeform 213"/>
            <p:cNvSpPr>
              <a:spLocks/>
            </p:cNvSpPr>
            <p:nvPr/>
          </p:nvSpPr>
          <p:spPr bwMode="auto">
            <a:xfrm>
              <a:off x="2536825" y="1870075"/>
              <a:ext cx="184150" cy="138113"/>
            </a:xfrm>
            <a:custGeom>
              <a:avLst/>
              <a:gdLst>
                <a:gd name="T0" fmla="*/ 42 w 116"/>
                <a:gd name="T1" fmla="*/ 0 h 87"/>
                <a:gd name="T2" fmla="*/ 0 w 116"/>
                <a:gd name="T3" fmla="*/ 36 h 87"/>
                <a:gd name="T4" fmla="*/ 38 w 116"/>
                <a:gd name="T5" fmla="*/ 87 h 87"/>
                <a:gd name="T6" fmla="*/ 94 w 116"/>
                <a:gd name="T7" fmla="*/ 66 h 87"/>
                <a:gd name="T8" fmla="*/ 116 w 116"/>
                <a:gd name="T9" fmla="*/ 28 h 87"/>
                <a:gd name="T10" fmla="*/ 83 w 116"/>
                <a:gd name="T11" fmla="*/ 0 h 87"/>
                <a:gd name="T12" fmla="*/ 42 w 116"/>
                <a:gd name="T13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87">
                  <a:moveTo>
                    <a:pt x="42" y="0"/>
                  </a:moveTo>
                  <a:lnTo>
                    <a:pt x="0" y="36"/>
                  </a:lnTo>
                  <a:lnTo>
                    <a:pt x="38" y="87"/>
                  </a:lnTo>
                  <a:lnTo>
                    <a:pt x="94" y="66"/>
                  </a:lnTo>
                  <a:lnTo>
                    <a:pt x="116" y="28"/>
                  </a:lnTo>
                  <a:lnTo>
                    <a:pt x="83" y="0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9131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" name="Freeform 214"/>
            <p:cNvSpPr>
              <a:spLocks/>
            </p:cNvSpPr>
            <p:nvPr/>
          </p:nvSpPr>
          <p:spPr bwMode="auto">
            <a:xfrm>
              <a:off x="2660650" y="1889125"/>
              <a:ext cx="173038" cy="157163"/>
            </a:xfrm>
            <a:custGeom>
              <a:avLst/>
              <a:gdLst>
                <a:gd name="T0" fmla="*/ 19 w 109"/>
                <a:gd name="T1" fmla="*/ 26 h 99"/>
                <a:gd name="T2" fmla="*/ 0 w 109"/>
                <a:gd name="T3" fmla="*/ 73 h 99"/>
                <a:gd name="T4" fmla="*/ 19 w 109"/>
                <a:gd name="T5" fmla="*/ 99 h 99"/>
                <a:gd name="T6" fmla="*/ 99 w 109"/>
                <a:gd name="T7" fmla="*/ 94 h 99"/>
                <a:gd name="T8" fmla="*/ 109 w 109"/>
                <a:gd name="T9" fmla="*/ 33 h 99"/>
                <a:gd name="T10" fmla="*/ 92 w 109"/>
                <a:gd name="T11" fmla="*/ 0 h 99"/>
                <a:gd name="T12" fmla="*/ 54 w 109"/>
                <a:gd name="T13" fmla="*/ 2 h 99"/>
                <a:gd name="T14" fmla="*/ 19 w 109"/>
                <a:gd name="T15" fmla="*/ 26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9" h="99">
                  <a:moveTo>
                    <a:pt x="19" y="26"/>
                  </a:moveTo>
                  <a:lnTo>
                    <a:pt x="0" y="73"/>
                  </a:lnTo>
                  <a:lnTo>
                    <a:pt x="19" y="99"/>
                  </a:lnTo>
                  <a:lnTo>
                    <a:pt x="99" y="94"/>
                  </a:lnTo>
                  <a:lnTo>
                    <a:pt x="109" y="33"/>
                  </a:lnTo>
                  <a:lnTo>
                    <a:pt x="92" y="0"/>
                  </a:lnTo>
                  <a:lnTo>
                    <a:pt x="54" y="2"/>
                  </a:lnTo>
                  <a:lnTo>
                    <a:pt x="19" y="26"/>
                  </a:lnTo>
                  <a:close/>
                </a:path>
              </a:pathLst>
            </a:custGeom>
            <a:solidFill>
              <a:srgbClr val="9131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" name="Freeform 215"/>
            <p:cNvSpPr>
              <a:spLocks/>
            </p:cNvSpPr>
            <p:nvPr/>
          </p:nvSpPr>
          <p:spPr bwMode="auto">
            <a:xfrm>
              <a:off x="4362450" y="3749675"/>
              <a:ext cx="1230313" cy="1211263"/>
            </a:xfrm>
            <a:custGeom>
              <a:avLst/>
              <a:gdLst>
                <a:gd name="T0" fmla="*/ 456 w 775"/>
                <a:gd name="T1" fmla="*/ 763 h 763"/>
                <a:gd name="T2" fmla="*/ 0 w 775"/>
                <a:gd name="T3" fmla="*/ 448 h 763"/>
                <a:gd name="T4" fmla="*/ 317 w 775"/>
                <a:gd name="T5" fmla="*/ 0 h 763"/>
                <a:gd name="T6" fmla="*/ 775 w 775"/>
                <a:gd name="T7" fmla="*/ 323 h 763"/>
                <a:gd name="T8" fmla="*/ 456 w 775"/>
                <a:gd name="T9" fmla="*/ 763 h 7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5" h="763">
                  <a:moveTo>
                    <a:pt x="456" y="763"/>
                  </a:moveTo>
                  <a:lnTo>
                    <a:pt x="0" y="448"/>
                  </a:lnTo>
                  <a:lnTo>
                    <a:pt x="317" y="0"/>
                  </a:lnTo>
                  <a:lnTo>
                    <a:pt x="775" y="323"/>
                  </a:lnTo>
                  <a:lnTo>
                    <a:pt x="456" y="763"/>
                  </a:lnTo>
                  <a:close/>
                </a:path>
              </a:pathLst>
            </a:custGeom>
            <a:solidFill>
              <a:srgbClr val="009D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3" name="Freeform 216"/>
            <p:cNvSpPr>
              <a:spLocks/>
            </p:cNvSpPr>
            <p:nvPr/>
          </p:nvSpPr>
          <p:spPr bwMode="auto">
            <a:xfrm>
              <a:off x="4816475" y="3824288"/>
              <a:ext cx="720725" cy="542925"/>
            </a:xfrm>
            <a:custGeom>
              <a:avLst/>
              <a:gdLst>
                <a:gd name="T0" fmla="*/ 0 w 454"/>
                <a:gd name="T1" fmla="*/ 0 h 342"/>
                <a:gd name="T2" fmla="*/ 439 w 454"/>
                <a:gd name="T3" fmla="*/ 342 h 342"/>
                <a:gd name="T4" fmla="*/ 454 w 454"/>
                <a:gd name="T5" fmla="*/ 321 h 342"/>
                <a:gd name="T6" fmla="*/ 0 w 454"/>
                <a:gd name="T7" fmla="*/ 0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4" h="342">
                  <a:moveTo>
                    <a:pt x="0" y="0"/>
                  </a:moveTo>
                  <a:lnTo>
                    <a:pt x="439" y="342"/>
                  </a:lnTo>
                  <a:lnTo>
                    <a:pt x="454" y="3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4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4" name="Freeform 217"/>
            <p:cNvSpPr>
              <a:spLocks/>
            </p:cNvSpPr>
            <p:nvPr/>
          </p:nvSpPr>
          <p:spPr bwMode="auto">
            <a:xfrm>
              <a:off x="4752975" y="3590925"/>
              <a:ext cx="993775" cy="787400"/>
            </a:xfrm>
            <a:custGeom>
              <a:avLst/>
              <a:gdLst>
                <a:gd name="T0" fmla="*/ 534 w 626"/>
                <a:gd name="T1" fmla="*/ 496 h 496"/>
                <a:gd name="T2" fmla="*/ 0 w 626"/>
                <a:gd name="T3" fmla="*/ 118 h 496"/>
                <a:gd name="T4" fmla="*/ 92 w 626"/>
                <a:gd name="T5" fmla="*/ 0 h 496"/>
                <a:gd name="T6" fmla="*/ 626 w 626"/>
                <a:gd name="T7" fmla="*/ 364 h 496"/>
                <a:gd name="T8" fmla="*/ 534 w 626"/>
                <a:gd name="T9" fmla="*/ 496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6" h="496">
                  <a:moveTo>
                    <a:pt x="534" y="496"/>
                  </a:moveTo>
                  <a:lnTo>
                    <a:pt x="0" y="118"/>
                  </a:lnTo>
                  <a:lnTo>
                    <a:pt x="92" y="0"/>
                  </a:lnTo>
                  <a:lnTo>
                    <a:pt x="626" y="364"/>
                  </a:lnTo>
                  <a:lnTo>
                    <a:pt x="534" y="496"/>
                  </a:lnTo>
                  <a:close/>
                </a:path>
              </a:pathLst>
            </a:custGeom>
            <a:solidFill>
              <a:srgbClr val="009D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5" name="Freeform 218"/>
            <p:cNvSpPr>
              <a:spLocks/>
            </p:cNvSpPr>
            <p:nvPr/>
          </p:nvSpPr>
          <p:spPr bwMode="auto">
            <a:xfrm>
              <a:off x="4651375" y="3843338"/>
              <a:ext cx="742950" cy="900113"/>
            </a:xfrm>
            <a:custGeom>
              <a:avLst/>
              <a:gdLst>
                <a:gd name="T0" fmla="*/ 0 w 468"/>
                <a:gd name="T1" fmla="*/ 515 h 567"/>
                <a:gd name="T2" fmla="*/ 76 w 468"/>
                <a:gd name="T3" fmla="*/ 567 h 567"/>
                <a:gd name="T4" fmla="*/ 366 w 468"/>
                <a:gd name="T5" fmla="*/ 172 h 567"/>
                <a:gd name="T6" fmla="*/ 390 w 468"/>
                <a:gd name="T7" fmla="*/ 163 h 567"/>
                <a:gd name="T8" fmla="*/ 468 w 468"/>
                <a:gd name="T9" fmla="*/ 54 h 567"/>
                <a:gd name="T10" fmla="*/ 390 w 468"/>
                <a:gd name="T11" fmla="*/ 0 h 567"/>
                <a:gd name="T12" fmla="*/ 329 w 468"/>
                <a:gd name="T13" fmla="*/ 111 h 567"/>
                <a:gd name="T14" fmla="*/ 300 w 468"/>
                <a:gd name="T15" fmla="*/ 127 h 567"/>
                <a:gd name="T16" fmla="*/ 0 w 468"/>
                <a:gd name="T17" fmla="*/ 515 h 5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8" h="567">
                  <a:moveTo>
                    <a:pt x="0" y="515"/>
                  </a:moveTo>
                  <a:lnTo>
                    <a:pt x="76" y="567"/>
                  </a:lnTo>
                  <a:lnTo>
                    <a:pt x="366" y="172"/>
                  </a:lnTo>
                  <a:lnTo>
                    <a:pt x="390" y="163"/>
                  </a:lnTo>
                  <a:lnTo>
                    <a:pt x="468" y="54"/>
                  </a:lnTo>
                  <a:lnTo>
                    <a:pt x="390" y="0"/>
                  </a:lnTo>
                  <a:lnTo>
                    <a:pt x="329" y="111"/>
                  </a:lnTo>
                  <a:lnTo>
                    <a:pt x="300" y="127"/>
                  </a:lnTo>
                  <a:lnTo>
                    <a:pt x="0" y="515"/>
                  </a:lnTo>
                  <a:close/>
                </a:path>
              </a:pathLst>
            </a:custGeom>
            <a:solidFill>
              <a:srgbClr val="F7C6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6" name="Freeform 219"/>
            <p:cNvSpPr>
              <a:spLocks/>
            </p:cNvSpPr>
            <p:nvPr/>
          </p:nvSpPr>
          <p:spPr bwMode="auto">
            <a:xfrm>
              <a:off x="5207000" y="3756025"/>
              <a:ext cx="273050" cy="214313"/>
            </a:xfrm>
            <a:custGeom>
              <a:avLst/>
              <a:gdLst>
                <a:gd name="T0" fmla="*/ 7 w 172"/>
                <a:gd name="T1" fmla="*/ 33 h 135"/>
                <a:gd name="T2" fmla="*/ 0 w 172"/>
                <a:gd name="T3" fmla="*/ 3 h 135"/>
                <a:gd name="T4" fmla="*/ 68 w 172"/>
                <a:gd name="T5" fmla="*/ 0 h 135"/>
                <a:gd name="T6" fmla="*/ 156 w 172"/>
                <a:gd name="T7" fmla="*/ 36 h 135"/>
                <a:gd name="T8" fmla="*/ 172 w 172"/>
                <a:gd name="T9" fmla="*/ 97 h 135"/>
                <a:gd name="T10" fmla="*/ 156 w 172"/>
                <a:gd name="T11" fmla="*/ 135 h 135"/>
                <a:gd name="T12" fmla="*/ 35 w 172"/>
                <a:gd name="T13" fmla="*/ 78 h 135"/>
                <a:gd name="T14" fmla="*/ 7 w 172"/>
                <a:gd name="T15" fmla="*/ 33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2" h="135">
                  <a:moveTo>
                    <a:pt x="7" y="33"/>
                  </a:moveTo>
                  <a:lnTo>
                    <a:pt x="0" y="3"/>
                  </a:lnTo>
                  <a:lnTo>
                    <a:pt x="68" y="0"/>
                  </a:lnTo>
                  <a:lnTo>
                    <a:pt x="156" y="36"/>
                  </a:lnTo>
                  <a:lnTo>
                    <a:pt x="172" y="97"/>
                  </a:lnTo>
                  <a:lnTo>
                    <a:pt x="156" y="135"/>
                  </a:lnTo>
                  <a:lnTo>
                    <a:pt x="35" y="78"/>
                  </a:lnTo>
                  <a:lnTo>
                    <a:pt x="7" y="33"/>
                  </a:lnTo>
                  <a:close/>
                </a:path>
              </a:pathLst>
            </a:custGeom>
            <a:solidFill>
              <a:srgbClr val="F7C6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7" name="Freeform 220"/>
            <p:cNvSpPr>
              <a:spLocks/>
            </p:cNvSpPr>
            <p:nvPr/>
          </p:nvSpPr>
          <p:spPr bwMode="auto">
            <a:xfrm>
              <a:off x="5165725" y="3467100"/>
              <a:ext cx="319088" cy="341313"/>
            </a:xfrm>
            <a:custGeom>
              <a:avLst/>
              <a:gdLst>
                <a:gd name="T0" fmla="*/ 54 w 201"/>
                <a:gd name="T1" fmla="*/ 192 h 215"/>
                <a:gd name="T2" fmla="*/ 0 w 201"/>
                <a:gd name="T3" fmla="*/ 116 h 215"/>
                <a:gd name="T4" fmla="*/ 42 w 201"/>
                <a:gd name="T5" fmla="*/ 15 h 215"/>
                <a:gd name="T6" fmla="*/ 156 w 201"/>
                <a:gd name="T7" fmla="*/ 0 h 215"/>
                <a:gd name="T8" fmla="*/ 201 w 201"/>
                <a:gd name="T9" fmla="*/ 81 h 215"/>
                <a:gd name="T10" fmla="*/ 151 w 201"/>
                <a:gd name="T11" fmla="*/ 182 h 215"/>
                <a:gd name="T12" fmla="*/ 113 w 201"/>
                <a:gd name="T13" fmla="*/ 215 h 215"/>
                <a:gd name="T14" fmla="*/ 101 w 201"/>
                <a:gd name="T15" fmla="*/ 180 h 215"/>
                <a:gd name="T16" fmla="*/ 142 w 201"/>
                <a:gd name="T17" fmla="*/ 74 h 215"/>
                <a:gd name="T18" fmla="*/ 106 w 201"/>
                <a:gd name="T19" fmla="*/ 45 h 215"/>
                <a:gd name="T20" fmla="*/ 56 w 201"/>
                <a:gd name="T21" fmla="*/ 93 h 215"/>
                <a:gd name="T22" fmla="*/ 75 w 201"/>
                <a:gd name="T23" fmla="*/ 168 h 215"/>
                <a:gd name="T24" fmla="*/ 80 w 201"/>
                <a:gd name="T25" fmla="*/ 196 h 215"/>
                <a:gd name="T26" fmla="*/ 54 w 201"/>
                <a:gd name="T27" fmla="*/ 192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1" h="215">
                  <a:moveTo>
                    <a:pt x="54" y="192"/>
                  </a:moveTo>
                  <a:lnTo>
                    <a:pt x="0" y="116"/>
                  </a:lnTo>
                  <a:lnTo>
                    <a:pt x="42" y="15"/>
                  </a:lnTo>
                  <a:lnTo>
                    <a:pt x="156" y="0"/>
                  </a:lnTo>
                  <a:lnTo>
                    <a:pt x="201" y="81"/>
                  </a:lnTo>
                  <a:lnTo>
                    <a:pt x="151" y="182"/>
                  </a:lnTo>
                  <a:lnTo>
                    <a:pt x="113" y="215"/>
                  </a:lnTo>
                  <a:lnTo>
                    <a:pt x="101" y="180"/>
                  </a:lnTo>
                  <a:lnTo>
                    <a:pt x="142" y="74"/>
                  </a:lnTo>
                  <a:lnTo>
                    <a:pt x="106" y="45"/>
                  </a:lnTo>
                  <a:lnTo>
                    <a:pt x="56" y="93"/>
                  </a:lnTo>
                  <a:lnTo>
                    <a:pt x="75" y="168"/>
                  </a:lnTo>
                  <a:lnTo>
                    <a:pt x="80" y="196"/>
                  </a:lnTo>
                  <a:lnTo>
                    <a:pt x="54" y="192"/>
                  </a:lnTo>
                  <a:close/>
                </a:path>
              </a:pathLst>
            </a:custGeom>
            <a:solidFill>
              <a:srgbClr val="F7C6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8" name="Freeform 221"/>
            <p:cNvSpPr>
              <a:spLocks/>
            </p:cNvSpPr>
            <p:nvPr/>
          </p:nvSpPr>
          <p:spPr bwMode="auto">
            <a:xfrm>
              <a:off x="5386388" y="3771900"/>
              <a:ext cx="327025" cy="258763"/>
            </a:xfrm>
            <a:custGeom>
              <a:avLst/>
              <a:gdLst>
                <a:gd name="T0" fmla="*/ 0 w 206"/>
                <a:gd name="T1" fmla="*/ 33 h 163"/>
                <a:gd name="T2" fmla="*/ 85 w 206"/>
                <a:gd name="T3" fmla="*/ 0 h 163"/>
                <a:gd name="T4" fmla="*/ 196 w 206"/>
                <a:gd name="T5" fmla="*/ 61 h 163"/>
                <a:gd name="T6" fmla="*/ 206 w 206"/>
                <a:gd name="T7" fmla="*/ 141 h 163"/>
                <a:gd name="T8" fmla="*/ 130 w 206"/>
                <a:gd name="T9" fmla="*/ 163 h 163"/>
                <a:gd name="T10" fmla="*/ 24 w 206"/>
                <a:gd name="T11" fmla="*/ 116 h 163"/>
                <a:gd name="T12" fmla="*/ 10 w 206"/>
                <a:gd name="T13" fmla="*/ 75 h 163"/>
                <a:gd name="T14" fmla="*/ 125 w 206"/>
                <a:gd name="T15" fmla="*/ 130 h 163"/>
                <a:gd name="T16" fmla="*/ 166 w 206"/>
                <a:gd name="T17" fmla="*/ 118 h 163"/>
                <a:gd name="T18" fmla="*/ 125 w 206"/>
                <a:gd name="T19" fmla="*/ 66 h 163"/>
                <a:gd name="T20" fmla="*/ 80 w 206"/>
                <a:gd name="T21" fmla="*/ 33 h 163"/>
                <a:gd name="T22" fmla="*/ 36 w 206"/>
                <a:gd name="T23" fmla="*/ 56 h 163"/>
                <a:gd name="T24" fmla="*/ 0 w 206"/>
                <a:gd name="T25" fmla="*/ 3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6" h="163">
                  <a:moveTo>
                    <a:pt x="0" y="33"/>
                  </a:moveTo>
                  <a:lnTo>
                    <a:pt x="85" y="0"/>
                  </a:lnTo>
                  <a:lnTo>
                    <a:pt x="196" y="61"/>
                  </a:lnTo>
                  <a:lnTo>
                    <a:pt x="206" y="141"/>
                  </a:lnTo>
                  <a:lnTo>
                    <a:pt x="130" y="163"/>
                  </a:lnTo>
                  <a:lnTo>
                    <a:pt x="24" y="116"/>
                  </a:lnTo>
                  <a:lnTo>
                    <a:pt x="10" y="75"/>
                  </a:lnTo>
                  <a:lnTo>
                    <a:pt x="125" y="130"/>
                  </a:lnTo>
                  <a:lnTo>
                    <a:pt x="166" y="118"/>
                  </a:lnTo>
                  <a:lnTo>
                    <a:pt x="125" y="66"/>
                  </a:lnTo>
                  <a:lnTo>
                    <a:pt x="80" y="33"/>
                  </a:lnTo>
                  <a:lnTo>
                    <a:pt x="36" y="56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7C6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9" name="Freeform 222"/>
            <p:cNvSpPr>
              <a:spLocks/>
            </p:cNvSpPr>
            <p:nvPr/>
          </p:nvSpPr>
          <p:spPr bwMode="auto">
            <a:xfrm>
              <a:off x="549275" y="1955800"/>
              <a:ext cx="1203325" cy="1216025"/>
            </a:xfrm>
            <a:custGeom>
              <a:avLst/>
              <a:gdLst>
                <a:gd name="T0" fmla="*/ 758 w 758"/>
                <a:gd name="T1" fmla="*/ 459 h 766"/>
                <a:gd name="T2" fmla="*/ 300 w 758"/>
                <a:gd name="T3" fmla="*/ 766 h 766"/>
                <a:gd name="T4" fmla="*/ 0 w 758"/>
                <a:gd name="T5" fmla="*/ 305 h 766"/>
                <a:gd name="T6" fmla="*/ 468 w 758"/>
                <a:gd name="T7" fmla="*/ 0 h 766"/>
                <a:gd name="T8" fmla="*/ 758 w 758"/>
                <a:gd name="T9" fmla="*/ 459 h 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8" h="766">
                  <a:moveTo>
                    <a:pt x="758" y="459"/>
                  </a:moveTo>
                  <a:lnTo>
                    <a:pt x="300" y="766"/>
                  </a:lnTo>
                  <a:lnTo>
                    <a:pt x="0" y="305"/>
                  </a:lnTo>
                  <a:lnTo>
                    <a:pt x="468" y="0"/>
                  </a:lnTo>
                  <a:lnTo>
                    <a:pt x="758" y="459"/>
                  </a:lnTo>
                  <a:close/>
                </a:path>
              </a:pathLst>
            </a:custGeom>
            <a:solidFill>
              <a:srgbClr val="C40E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0" name="Freeform 223"/>
            <p:cNvSpPr>
              <a:spLocks/>
            </p:cNvSpPr>
            <p:nvPr/>
          </p:nvSpPr>
          <p:spPr bwMode="auto">
            <a:xfrm>
              <a:off x="-141287" y="1382713"/>
              <a:ext cx="960438" cy="966788"/>
            </a:xfrm>
            <a:custGeom>
              <a:avLst/>
              <a:gdLst>
                <a:gd name="T0" fmla="*/ 605 w 605"/>
                <a:gd name="T1" fmla="*/ 165 h 609"/>
                <a:gd name="T2" fmla="*/ 168 w 605"/>
                <a:gd name="T3" fmla="*/ 0 h 609"/>
                <a:gd name="T4" fmla="*/ 0 w 605"/>
                <a:gd name="T5" fmla="*/ 446 h 609"/>
                <a:gd name="T6" fmla="*/ 437 w 605"/>
                <a:gd name="T7" fmla="*/ 609 h 609"/>
                <a:gd name="T8" fmla="*/ 605 w 605"/>
                <a:gd name="T9" fmla="*/ 165 h 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5" h="609">
                  <a:moveTo>
                    <a:pt x="605" y="165"/>
                  </a:moveTo>
                  <a:lnTo>
                    <a:pt x="168" y="0"/>
                  </a:lnTo>
                  <a:lnTo>
                    <a:pt x="0" y="446"/>
                  </a:lnTo>
                  <a:lnTo>
                    <a:pt x="437" y="609"/>
                  </a:lnTo>
                  <a:lnTo>
                    <a:pt x="605" y="165"/>
                  </a:lnTo>
                  <a:close/>
                </a:path>
              </a:pathLst>
            </a:custGeom>
            <a:solidFill>
              <a:srgbClr val="A115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1" name="Freeform 224"/>
            <p:cNvSpPr>
              <a:spLocks/>
            </p:cNvSpPr>
            <p:nvPr/>
          </p:nvSpPr>
          <p:spPr bwMode="auto">
            <a:xfrm>
              <a:off x="-114300" y="1409700"/>
              <a:ext cx="908050" cy="914400"/>
            </a:xfrm>
            <a:custGeom>
              <a:avLst/>
              <a:gdLst>
                <a:gd name="T0" fmla="*/ 0 w 572"/>
                <a:gd name="T1" fmla="*/ 422 h 576"/>
                <a:gd name="T2" fmla="*/ 158 w 572"/>
                <a:gd name="T3" fmla="*/ 0 h 576"/>
                <a:gd name="T4" fmla="*/ 572 w 572"/>
                <a:gd name="T5" fmla="*/ 155 h 576"/>
                <a:gd name="T6" fmla="*/ 413 w 572"/>
                <a:gd name="T7" fmla="*/ 576 h 576"/>
                <a:gd name="T8" fmla="*/ 0 w 572"/>
                <a:gd name="T9" fmla="*/ 422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2" h="576">
                  <a:moveTo>
                    <a:pt x="0" y="422"/>
                  </a:moveTo>
                  <a:lnTo>
                    <a:pt x="158" y="0"/>
                  </a:lnTo>
                  <a:lnTo>
                    <a:pt x="572" y="155"/>
                  </a:lnTo>
                  <a:lnTo>
                    <a:pt x="413" y="576"/>
                  </a:lnTo>
                  <a:lnTo>
                    <a:pt x="0" y="422"/>
                  </a:lnTo>
                  <a:close/>
                </a:path>
              </a:pathLst>
            </a:custGeom>
            <a:solidFill>
              <a:srgbClr val="7E12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2" name="Freeform 225"/>
            <p:cNvSpPr>
              <a:spLocks/>
            </p:cNvSpPr>
            <p:nvPr/>
          </p:nvSpPr>
          <p:spPr bwMode="auto">
            <a:xfrm>
              <a:off x="560388" y="1963738"/>
              <a:ext cx="735013" cy="487363"/>
            </a:xfrm>
            <a:custGeom>
              <a:avLst/>
              <a:gdLst>
                <a:gd name="T0" fmla="*/ 0 w 463"/>
                <a:gd name="T1" fmla="*/ 303 h 307"/>
                <a:gd name="T2" fmla="*/ 7 w 463"/>
                <a:gd name="T3" fmla="*/ 307 h 307"/>
                <a:gd name="T4" fmla="*/ 463 w 463"/>
                <a:gd name="T5" fmla="*/ 7 h 307"/>
                <a:gd name="T6" fmla="*/ 461 w 463"/>
                <a:gd name="T7" fmla="*/ 0 h 307"/>
                <a:gd name="T8" fmla="*/ 0 w 463"/>
                <a:gd name="T9" fmla="*/ 303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3" h="307">
                  <a:moveTo>
                    <a:pt x="0" y="303"/>
                  </a:moveTo>
                  <a:lnTo>
                    <a:pt x="7" y="307"/>
                  </a:lnTo>
                  <a:lnTo>
                    <a:pt x="463" y="7"/>
                  </a:lnTo>
                  <a:lnTo>
                    <a:pt x="461" y="0"/>
                  </a:lnTo>
                  <a:lnTo>
                    <a:pt x="0" y="303"/>
                  </a:lnTo>
                  <a:close/>
                </a:path>
              </a:pathLst>
            </a:custGeom>
            <a:solidFill>
              <a:srgbClr val="A115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" name="Freeform 226"/>
            <p:cNvSpPr>
              <a:spLocks/>
            </p:cNvSpPr>
            <p:nvPr/>
          </p:nvSpPr>
          <p:spPr bwMode="auto">
            <a:xfrm>
              <a:off x="1092200" y="1839913"/>
              <a:ext cx="365125" cy="1174750"/>
            </a:xfrm>
            <a:custGeom>
              <a:avLst/>
              <a:gdLst>
                <a:gd name="T0" fmla="*/ 140 w 230"/>
                <a:gd name="T1" fmla="*/ 718 h 740"/>
                <a:gd name="T2" fmla="*/ 180 w 230"/>
                <a:gd name="T3" fmla="*/ 718 h 740"/>
                <a:gd name="T4" fmla="*/ 189 w 230"/>
                <a:gd name="T5" fmla="*/ 683 h 740"/>
                <a:gd name="T6" fmla="*/ 128 w 230"/>
                <a:gd name="T7" fmla="*/ 499 h 740"/>
                <a:gd name="T8" fmla="*/ 38 w 230"/>
                <a:gd name="T9" fmla="*/ 399 h 740"/>
                <a:gd name="T10" fmla="*/ 0 w 230"/>
                <a:gd name="T11" fmla="*/ 222 h 740"/>
                <a:gd name="T12" fmla="*/ 38 w 230"/>
                <a:gd name="T13" fmla="*/ 0 h 740"/>
                <a:gd name="T14" fmla="*/ 81 w 230"/>
                <a:gd name="T15" fmla="*/ 0 h 740"/>
                <a:gd name="T16" fmla="*/ 57 w 230"/>
                <a:gd name="T17" fmla="*/ 222 h 740"/>
                <a:gd name="T18" fmla="*/ 83 w 230"/>
                <a:gd name="T19" fmla="*/ 385 h 740"/>
                <a:gd name="T20" fmla="*/ 175 w 230"/>
                <a:gd name="T21" fmla="*/ 484 h 740"/>
                <a:gd name="T22" fmla="*/ 230 w 230"/>
                <a:gd name="T23" fmla="*/ 685 h 740"/>
                <a:gd name="T24" fmla="*/ 208 w 230"/>
                <a:gd name="T25" fmla="*/ 740 h 740"/>
                <a:gd name="T26" fmla="*/ 140 w 230"/>
                <a:gd name="T27" fmla="*/ 718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0" h="740">
                  <a:moveTo>
                    <a:pt x="140" y="718"/>
                  </a:moveTo>
                  <a:lnTo>
                    <a:pt x="180" y="718"/>
                  </a:lnTo>
                  <a:lnTo>
                    <a:pt x="189" y="683"/>
                  </a:lnTo>
                  <a:lnTo>
                    <a:pt x="128" y="499"/>
                  </a:lnTo>
                  <a:lnTo>
                    <a:pt x="38" y="399"/>
                  </a:lnTo>
                  <a:lnTo>
                    <a:pt x="0" y="222"/>
                  </a:lnTo>
                  <a:lnTo>
                    <a:pt x="38" y="0"/>
                  </a:lnTo>
                  <a:lnTo>
                    <a:pt x="81" y="0"/>
                  </a:lnTo>
                  <a:lnTo>
                    <a:pt x="57" y="222"/>
                  </a:lnTo>
                  <a:lnTo>
                    <a:pt x="83" y="385"/>
                  </a:lnTo>
                  <a:lnTo>
                    <a:pt x="175" y="484"/>
                  </a:lnTo>
                  <a:lnTo>
                    <a:pt x="230" y="685"/>
                  </a:lnTo>
                  <a:lnTo>
                    <a:pt x="208" y="740"/>
                  </a:lnTo>
                  <a:lnTo>
                    <a:pt x="140" y="718"/>
                  </a:lnTo>
                  <a:close/>
                </a:path>
              </a:pathLst>
            </a:custGeom>
            <a:solidFill>
              <a:srgbClr val="FFD6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" name="Freeform 227"/>
            <p:cNvSpPr>
              <a:spLocks/>
            </p:cNvSpPr>
            <p:nvPr/>
          </p:nvSpPr>
          <p:spPr bwMode="auto">
            <a:xfrm>
              <a:off x="-20637" y="2728913"/>
              <a:ext cx="798513" cy="192088"/>
            </a:xfrm>
            <a:custGeom>
              <a:avLst/>
              <a:gdLst>
                <a:gd name="T0" fmla="*/ 477 w 503"/>
                <a:gd name="T1" fmla="*/ 0 h 121"/>
                <a:gd name="T2" fmla="*/ 503 w 503"/>
                <a:gd name="T3" fmla="*/ 38 h 121"/>
                <a:gd name="T4" fmla="*/ 435 w 503"/>
                <a:gd name="T5" fmla="*/ 59 h 121"/>
                <a:gd name="T6" fmla="*/ 383 w 503"/>
                <a:gd name="T7" fmla="*/ 121 h 121"/>
                <a:gd name="T8" fmla="*/ 59 w 503"/>
                <a:gd name="T9" fmla="*/ 59 h 121"/>
                <a:gd name="T10" fmla="*/ 16 w 503"/>
                <a:gd name="T11" fmla="*/ 104 h 121"/>
                <a:gd name="T12" fmla="*/ 0 w 503"/>
                <a:gd name="T13" fmla="*/ 59 h 121"/>
                <a:gd name="T14" fmla="*/ 73 w 503"/>
                <a:gd name="T15" fmla="*/ 9 h 121"/>
                <a:gd name="T16" fmla="*/ 373 w 503"/>
                <a:gd name="T17" fmla="*/ 85 h 121"/>
                <a:gd name="T18" fmla="*/ 423 w 503"/>
                <a:gd name="T19" fmla="*/ 14 h 121"/>
                <a:gd name="T20" fmla="*/ 477 w 503"/>
                <a:gd name="T21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03" h="121">
                  <a:moveTo>
                    <a:pt x="477" y="0"/>
                  </a:moveTo>
                  <a:lnTo>
                    <a:pt x="503" y="38"/>
                  </a:lnTo>
                  <a:lnTo>
                    <a:pt x="435" y="59"/>
                  </a:lnTo>
                  <a:lnTo>
                    <a:pt x="383" y="121"/>
                  </a:lnTo>
                  <a:lnTo>
                    <a:pt x="59" y="59"/>
                  </a:lnTo>
                  <a:lnTo>
                    <a:pt x="16" y="104"/>
                  </a:lnTo>
                  <a:lnTo>
                    <a:pt x="0" y="59"/>
                  </a:lnTo>
                  <a:lnTo>
                    <a:pt x="73" y="9"/>
                  </a:lnTo>
                  <a:lnTo>
                    <a:pt x="373" y="85"/>
                  </a:lnTo>
                  <a:lnTo>
                    <a:pt x="423" y="14"/>
                  </a:lnTo>
                  <a:lnTo>
                    <a:pt x="477" y="0"/>
                  </a:lnTo>
                  <a:close/>
                </a:path>
              </a:pathLst>
            </a:custGeom>
            <a:solidFill>
              <a:srgbClr val="FFD6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" name="Freeform 228"/>
            <p:cNvSpPr>
              <a:spLocks/>
            </p:cNvSpPr>
            <p:nvPr/>
          </p:nvSpPr>
          <p:spPr bwMode="auto">
            <a:xfrm>
              <a:off x="1314450" y="2935288"/>
              <a:ext cx="74613" cy="44450"/>
            </a:xfrm>
            <a:custGeom>
              <a:avLst/>
              <a:gdLst>
                <a:gd name="T0" fmla="*/ 0 w 47"/>
                <a:gd name="T1" fmla="*/ 28 h 28"/>
                <a:gd name="T2" fmla="*/ 40 w 47"/>
                <a:gd name="T3" fmla="*/ 28 h 28"/>
                <a:gd name="T4" fmla="*/ 47 w 47"/>
                <a:gd name="T5" fmla="*/ 5 h 28"/>
                <a:gd name="T6" fmla="*/ 40 w 47"/>
                <a:gd name="T7" fmla="*/ 0 h 28"/>
                <a:gd name="T8" fmla="*/ 0 w 47"/>
                <a:gd name="T9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8">
                  <a:moveTo>
                    <a:pt x="0" y="28"/>
                  </a:moveTo>
                  <a:lnTo>
                    <a:pt x="40" y="28"/>
                  </a:lnTo>
                  <a:lnTo>
                    <a:pt x="47" y="5"/>
                  </a:lnTo>
                  <a:lnTo>
                    <a:pt x="40" y="0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EDB9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grpSp>
          <p:nvGrpSpPr>
            <p:cNvPr id="86" name="Group 85"/>
            <p:cNvGrpSpPr/>
            <p:nvPr/>
          </p:nvGrpSpPr>
          <p:grpSpPr>
            <a:xfrm>
              <a:off x="6437313" y="2222500"/>
              <a:ext cx="2016125" cy="1984375"/>
              <a:chOff x="6437313" y="2222500"/>
              <a:chExt cx="2016125" cy="1984375"/>
            </a:xfrm>
          </p:grpSpPr>
          <p:sp>
            <p:nvSpPr>
              <p:cNvPr id="87" name="Freeform 246"/>
              <p:cNvSpPr>
                <a:spLocks/>
              </p:cNvSpPr>
              <p:nvPr/>
            </p:nvSpPr>
            <p:spPr bwMode="auto">
              <a:xfrm>
                <a:off x="7048500" y="2260600"/>
                <a:ext cx="138113" cy="195263"/>
              </a:xfrm>
              <a:custGeom>
                <a:avLst/>
                <a:gdLst>
                  <a:gd name="T0" fmla="*/ 42 w 87"/>
                  <a:gd name="T1" fmla="*/ 123 h 123"/>
                  <a:gd name="T2" fmla="*/ 0 w 87"/>
                  <a:gd name="T3" fmla="*/ 104 h 123"/>
                  <a:gd name="T4" fmla="*/ 44 w 87"/>
                  <a:gd name="T5" fmla="*/ 0 h 123"/>
                  <a:gd name="T6" fmla="*/ 49 w 87"/>
                  <a:gd name="T7" fmla="*/ 2 h 123"/>
                  <a:gd name="T8" fmla="*/ 87 w 87"/>
                  <a:gd name="T9" fmla="*/ 19 h 123"/>
                  <a:gd name="T10" fmla="*/ 42 w 87"/>
                  <a:gd name="T11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7" h="123">
                    <a:moveTo>
                      <a:pt x="42" y="123"/>
                    </a:moveTo>
                    <a:lnTo>
                      <a:pt x="0" y="104"/>
                    </a:lnTo>
                    <a:lnTo>
                      <a:pt x="44" y="0"/>
                    </a:lnTo>
                    <a:lnTo>
                      <a:pt x="49" y="2"/>
                    </a:lnTo>
                    <a:lnTo>
                      <a:pt x="87" y="19"/>
                    </a:lnTo>
                    <a:lnTo>
                      <a:pt x="42" y="123"/>
                    </a:lnTo>
                    <a:close/>
                  </a:path>
                </a:pathLst>
              </a:custGeom>
              <a:solidFill>
                <a:srgbClr val="A698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8" name="Freeform 247"/>
              <p:cNvSpPr>
                <a:spLocks/>
              </p:cNvSpPr>
              <p:nvPr/>
            </p:nvSpPr>
            <p:spPr bwMode="auto">
              <a:xfrm>
                <a:off x="7123113" y="2222500"/>
                <a:ext cx="71438" cy="68263"/>
              </a:xfrm>
              <a:custGeom>
                <a:avLst/>
                <a:gdLst>
                  <a:gd name="T0" fmla="*/ 33 w 45"/>
                  <a:gd name="T1" fmla="*/ 0 h 43"/>
                  <a:gd name="T2" fmla="*/ 31 w 45"/>
                  <a:gd name="T3" fmla="*/ 0 h 43"/>
                  <a:gd name="T4" fmla="*/ 16 w 45"/>
                  <a:gd name="T5" fmla="*/ 7 h 43"/>
                  <a:gd name="T6" fmla="*/ 7 w 45"/>
                  <a:gd name="T7" fmla="*/ 14 h 43"/>
                  <a:gd name="T8" fmla="*/ 0 w 45"/>
                  <a:gd name="T9" fmla="*/ 26 h 43"/>
                  <a:gd name="T10" fmla="*/ 40 w 45"/>
                  <a:gd name="T11" fmla="*/ 43 h 43"/>
                  <a:gd name="T12" fmla="*/ 45 w 45"/>
                  <a:gd name="T13" fmla="*/ 21 h 43"/>
                  <a:gd name="T14" fmla="*/ 40 w 45"/>
                  <a:gd name="T15" fmla="*/ 5 h 43"/>
                  <a:gd name="T16" fmla="*/ 33 w 45"/>
                  <a:gd name="T17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43">
                    <a:moveTo>
                      <a:pt x="33" y="0"/>
                    </a:moveTo>
                    <a:lnTo>
                      <a:pt x="31" y="0"/>
                    </a:lnTo>
                    <a:lnTo>
                      <a:pt x="16" y="7"/>
                    </a:lnTo>
                    <a:lnTo>
                      <a:pt x="7" y="14"/>
                    </a:lnTo>
                    <a:lnTo>
                      <a:pt x="0" y="26"/>
                    </a:lnTo>
                    <a:lnTo>
                      <a:pt x="40" y="43"/>
                    </a:lnTo>
                    <a:lnTo>
                      <a:pt x="45" y="21"/>
                    </a:lnTo>
                    <a:lnTo>
                      <a:pt x="40" y="5"/>
                    </a:ln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7475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9" name="Freeform 248"/>
              <p:cNvSpPr>
                <a:spLocks/>
              </p:cNvSpPr>
              <p:nvPr/>
            </p:nvSpPr>
            <p:spPr bwMode="auto">
              <a:xfrm>
                <a:off x="7032625" y="2425700"/>
                <a:ext cx="93663" cy="47625"/>
              </a:xfrm>
              <a:custGeom>
                <a:avLst/>
                <a:gdLst>
                  <a:gd name="T0" fmla="*/ 10 w 59"/>
                  <a:gd name="T1" fmla="*/ 0 h 30"/>
                  <a:gd name="T2" fmla="*/ 3 w 59"/>
                  <a:gd name="T3" fmla="*/ 2 h 30"/>
                  <a:gd name="T4" fmla="*/ 0 w 59"/>
                  <a:gd name="T5" fmla="*/ 7 h 30"/>
                  <a:gd name="T6" fmla="*/ 24 w 59"/>
                  <a:gd name="T7" fmla="*/ 21 h 30"/>
                  <a:gd name="T8" fmla="*/ 54 w 59"/>
                  <a:gd name="T9" fmla="*/ 30 h 30"/>
                  <a:gd name="T10" fmla="*/ 59 w 59"/>
                  <a:gd name="T11" fmla="*/ 26 h 30"/>
                  <a:gd name="T12" fmla="*/ 52 w 59"/>
                  <a:gd name="T13" fmla="*/ 19 h 30"/>
                  <a:gd name="T14" fmla="*/ 10 w 59"/>
                  <a:gd name="T15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9" h="30">
                    <a:moveTo>
                      <a:pt x="10" y="0"/>
                    </a:moveTo>
                    <a:lnTo>
                      <a:pt x="3" y="2"/>
                    </a:lnTo>
                    <a:lnTo>
                      <a:pt x="0" y="7"/>
                    </a:lnTo>
                    <a:lnTo>
                      <a:pt x="24" y="21"/>
                    </a:lnTo>
                    <a:lnTo>
                      <a:pt x="54" y="30"/>
                    </a:lnTo>
                    <a:lnTo>
                      <a:pt x="59" y="26"/>
                    </a:lnTo>
                    <a:lnTo>
                      <a:pt x="52" y="19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A698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0" name="Freeform 249"/>
              <p:cNvSpPr>
                <a:spLocks/>
              </p:cNvSpPr>
              <p:nvPr/>
            </p:nvSpPr>
            <p:spPr bwMode="auto">
              <a:xfrm>
                <a:off x="7096125" y="2279650"/>
                <a:ext cx="87313" cy="171450"/>
              </a:xfrm>
              <a:custGeom>
                <a:avLst/>
                <a:gdLst>
                  <a:gd name="T0" fmla="*/ 43 w 55"/>
                  <a:gd name="T1" fmla="*/ 0 h 108"/>
                  <a:gd name="T2" fmla="*/ 55 w 55"/>
                  <a:gd name="T3" fmla="*/ 4 h 108"/>
                  <a:gd name="T4" fmla="*/ 5 w 55"/>
                  <a:gd name="T5" fmla="*/ 108 h 108"/>
                  <a:gd name="T6" fmla="*/ 0 w 55"/>
                  <a:gd name="T7" fmla="*/ 106 h 108"/>
                  <a:gd name="T8" fmla="*/ 43 w 55"/>
                  <a:gd name="T9" fmla="*/ 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108">
                    <a:moveTo>
                      <a:pt x="43" y="0"/>
                    </a:moveTo>
                    <a:lnTo>
                      <a:pt x="55" y="4"/>
                    </a:lnTo>
                    <a:lnTo>
                      <a:pt x="5" y="108"/>
                    </a:lnTo>
                    <a:lnTo>
                      <a:pt x="0" y="106"/>
                    </a:lnTo>
                    <a:lnTo>
                      <a:pt x="43" y="0"/>
                    </a:lnTo>
                    <a:close/>
                  </a:path>
                </a:pathLst>
              </a:custGeom>
              <a:solidFill>
                <a:srgbClr val="A6A0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1" name="Freeform 250"/>
              <p:cNvSpPr>
                <a:spLocks/>
              </p:cNvSpPr>
              <p:nvPr/>
            </p:nvSpPr>
            <p:spPr bwMode="auto">
              <a:xfrm>
                <a:off x="7096125" y="2455863"/>
                <a:ext cx="15875" cy="14288"/>
              </a:xfrm>
              <a:custGeom>
                <a:avLst/>
                <a:gdLst>
                  <a:gd name="T0" fmla="*/ 0 w 10"/>
                  <a:gd name="T1" fmla="*/ 0 h 9"/>
                  <a:gd name="T2" fmla="*/ 0 w 10"/>
                  <a:gd name="T3" fmla="*/ 4 h 9"/>
                  <a:gd name="T4" fmla="*/ 10 w 10"/>
                  <a:gd name="T5" fmla="*/ 9 h 9"/>
                  <a:gd name="T6" fmla="*/ 10 w 10"/>
                  <a:gd name="T7" fmla="*/ 2 h 9"/>
                  <a:gd name="T8" fmla="*/ 0 w 10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9">
                    <a:moveTo>
                      <a:pt x="0" y="0"/>
                    </a:moveTo>
                    <a:lnTo>
                      <a:pt x="0" y="4"/>
                    </a:lnTo>
                    <a:lnTo>
                      <a:pt x="10" y="9"/>
                    </a:lnTo>
                    <a:lnTo>
                      <a:pt x="1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6A0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2" name="Freeform 251"/>
              <p:cNvSpPr>
                <a:spLocks/>
              </p:cNvSpPr>
              <p:nvPr/>
            </p:nvSpPr>
            <p:spPr bwMode="auto">
              <a:xfrm>
                <a:off x="7172325" y="2233613"/>
                <a:ext cx="14288" cy="41275"/>
              </a:xfrm>
              <a:custGeom>
                <a:avLst/>
                <a:gdLst>
                  <a:gd name="T0" fmla="*/ 9 w 9"/>
                  <a:gd name="T1" fmla="*/ 0 h 26"/>
                  <a:gd name="T2" fmla="*/ 9 w 9"/>
                  <a:gd name="T3" fmla="*/ 14 h 26"/>
                  <a:gd name="T4" fmla="*/ 4 w 9"/>
                  <a:gd name="T5" fmla="*/ 26 h 26"/>
                  <a:gd name="T6" fmla="*/ 0 w 9"/>
                  <a:gd name="T7" fmla="*/ 24 h 26"/>
                  <a:gd name="T8" fmla="*/ 0 w 9"/>
                  <a:gd name="T9" fmla="*/ 10 h 26"/>
                  <a:gd name="T10" fmla="*/ 9 w 9"/>
                  <a:gd name="T11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" h="26">
                    <a:moveTo>
                      <a:pt x="9" y="0"/>
                    </a:moveTo>
                    <a:lnTo>
                      <a:pt x="9" y="14"/>
                    </a:lnTo>
                    <a:lnTo>
                      <a:pt x="4" y="26"/>
                    </a:lnTo>
                    <a:lnTo>
                      <a:pt x="0" y="24"/>
                    </a:lnTo>
                    <a:lnTo>
                      <a:pt x="0" y="10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9799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3" name="Freeform 252"/>
              <p:cNvSpPr>
                <a:spLocks/>
              </p:cNvSpPr>
              <p:nvPr/>
            </p:nvSpPr>
            <p:spPr bwMode="auto">
              <a:xfrm>
                <a:off x="6459538" y="4019550"/>
                <a:ext cx="187325" cy="168275"/>
              </a:xfrm>
              <a:custGeom>
                <a:avLst/>
                <a:gdLst>
                  <a:gd name="T0" fmla="*/ 118 w 118"/>
                  <a:gd name="T1" fmla="*/ 71 h 106"/>
                  <a:gd name="T2" fmla="*/ 89 w 118"/>
                  <a:gd name="T3" fmla="*/ 106 h 106"/>
                  <a:gd name="T4" fmla="*/ 0 w 118"/>
                  <a:gd name="T5" fmla="*/ 35 h 106"/>
                  <a:gd name="T6" fmla="*/ 2 w 118"/>
                  <a:gd name="T7" fmla="*/ 33 h 106"/>
                  <a:gd name="T8" fmla="*/ 30 w 118"/>
                  <a:gd name="T9" fmla="*/ 0 h 106"/>
                  <a:gd name="T10" fmla="*/ 118 w 118"/>
                  <a:gd name="T11" fmla="*/ 71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8" h="106">
                    <a:moveTo>
                      <a:pt x="118" y="71"/>
                    </a:moveTo>
                    <a:lnTo>
                      <a:pt x="89" y="106"/>
                    </a:lnTo>
                    <a:lnTo>
                      <a:pt x="0" y="35"/>
                    </a:lnTo>
                    <a:lnTo>
                      <a:pt x="2" y="33"/>
                    </a:lnTo>
                    <a:lnTo>
                      <a:pt x="30" y="0"/>
                    </a:lnTo>
                    <a:lnTo>
                      <a:pt x="118" y="71"/>
                    </a:lnTo>
                    <a:close/>
                  </a:path>
                </a:pathLst>
              </a:custGeom>
              <a:solidFill>
                <a:srgbClr val="A698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4" name="Freeform 253"/>
              <p:cNvSpPr>
                <a:spLocks/>
              </p:cNvSpPr>
              <p:nvPr/>
            </p:nvSpPr>
            <p:spPr bwMode="auto">
              <a:xfrm>
                <a:off x="6437313" y="4003675"/>
                <a:ext cx="66675" cy="71438"/>
              </a:xfrm>
              <a:custGeom>
                <a:avLst/>
                <a:gdLst>
                  <a:gd name="T0" fmla="*/ 2 w 42"/>
                  <a:gd name="T1" fmla="*/ 5 h 45"/>
                  <a:gd name="T2" fmla="*/ 0 w 42"/>
                  <a:gd name="T3" fmla="*/ 10 h 45"/>
                  <a:gd name="T4" fmla="*/ 2 w 42"/>
                  <a:gd name="T5" fmla="*/ 24 h 45"/>
                  <a:gd name="T6" fmla="*/ 7 w 42"/>
                  <a:gd name="T7" fmla="*/ 36 h 45"/>
                  <a:gd name="T8" fmla="*/ 16 w 42"/>
                  <a:gd name="T9" fmla="*/ 45 h 45"/>
                  <a:gd name="T10" fmla="*/ 42 w 42"/>
                  <a:gd name="T11" fmla="*/ 12 h 45"/>
                  <a:gd name="T12" fmla="*/ 23 w 42"/>
                  <a:gd name="T13" fmla="*/ 0 h 45"/>
                  <a:gd name="T14" fmla="*/ 7 w 42"/>
                  <a:gd name="T15" fmla="*/ 0 h 45"/>
                  <a:gd name="T16" fmla="*/ 2 w 42"/>
                  <a:gd name="T17" fmla="*/ 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" h="45">
                    <a:moveTo>
                      <a:pt x="2" y="5"/>
                    </a:moveTo>
                    <a:lnTo>
                      <a:pt x="0" y="10"/>
                    </a:lnTo>
                    <a:lnTo>
                      <a:pt x="2" y="24"/>
                    </a:lnTo>
                    <a:lnTo>
                      <a:pt x="7" y="36"/>
                    </a:lnTo>
                    <a:lnTo>
                      <a:pt x="16" y="45"/>
                    </a:lnTo>
                    <a:lnTo>
                      <a:pt x="42" y="12"/>
                    </a:lnTo>
                    <a:lnTo>
                      <a:pt x="23" y="0"/>
                    </a:lnTo>
                    <a:lnTo>
                      <a:pt x="7" y="0"/>
                    </a:lnTo>
                    <a:lnTo>
                      <a:pt x="2" y="5"/>
                    </a:lnTo>
                    <a:close/>
                  </a:path>
                </a:pathLst>
              </a:custGeom>
              <a:solidFill>
                <a:srgbClr val="7475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5" name="Freeform 254"/>
              <p:cNvSpPr>
                <a:spLocks/>
              </p:cNvSpPr>
              <p:nvPr/>
            </p:nvSpPr>
            <p:spPr bwMode="auto">
              <a:xfrm>
                <a:off x="6600825" y="4124325"/>
                <a:ext cx="65088" cy="82550"/>
              </a:xfrm>
              <a:custGeom>
                <a:avLst/>
                <a:gdLst>
                  <a:gd name="T0" fmla="*/ 0 w 41"/>
                  <a:gd name="T1" fmla="*/ 40 h 52"/>
                  <a:gd name="T2" fmla="*/ 0 w 41"/>
                  <a:gd name="T3" fmla="*/ 49 h 52"/>
                  <a:gd name="T4" fmla="*/ 3 w 41"/>
                  <a:gd name="T5" fmla="*/ 52 h 52"/>
                  <a:gd name="T6" fmla="*/ 24 w 41"/>
                  <a:gd name="T7" fmla="*/ 31 h 52"/>
                  <a:gd name="T8" fmla="*/ 41 w 41"/>
                  <a:gd name="T9" fmla="*/ 5 h 52"/>
                  <a:gd name="T10" fmla="*/ 36 w 41"/>
                  <a:gd name="T11" fmla="*/ 0 h 52"/>
                  <a:gd name="T12" fmla="*/ 29 w 41"/>
                  <a:gd name="T13" fmla="*/ 5 h 52"/>
                  <a:gd name="T14" fmla="*/ 0 w 41"/>
                  <a:gd name="T15" fmla="*/ 4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" h="52">
                    <a:moveTo>
                      <a:pt x="0" y="40"/>
                    </a:moveTo>
                    <a:lnTo>
                      <a:pt x="0" y="49"/>
                    </a:lnTo>
                    <a:lnTo>
                      <a:pt x="3" y="52"/>
                    </a:lnTo>
                    <a:lnTo>
                      <a:pt x="24" y="31"/>
                    </a:lnTo>
                    <a:lnTo>
                      <a:pt x="41" y="5"/>
                    </a:lnTo>
                    <a:lnTo>
                      <a:pt x="36" y="0"/>
                    </a:lnTo>
                    <a:lnTo>
                      <a:pt x="29" y="5"/>
                    </a:lnTo>
                    <a:lnTo>
                      <a:pt x="0" y="40"/>
                    </a:lnTo>
                    <a:close/>
                  </a:path>
                </a:pathLst>
              </a:custGeom>
              <a:solidFill>
                <a:srgbClr val="A698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6" name="Freeform 255"/>
              <p:cNvSpPr>
                <a:spLocks/>
              </p:cNvSpPr>
              <p:nvPr/>
            </p:nvSpPr>
            <p:spPr bwMode="auto">
              <a:xfrm>
                <a:off x="6489700" y="4022725"/>
                <a:ext cx="149225" cy="123825"/>
              </a:xfrm>
              <a:custGeom>
                <a:avLst/>
                <a:gdLst>
                  <a:gd name="T0" fmla="*/ 0 w 94"/>
                  <a:gd name="T1" fmla="*/ 9 h 78"/>
                  <a:gd name="T2" fmla="*/ 7 w 94"/>
                  <a:gd name="T3" fmla="*/ 0 h 78"/>
                  <a:gd name="T4" fmla="*/ 94 w 94"/>
                  <a:gd name="T5" fmla="*/ 73 h 78"/>
                  <a:gd name="T6" fmla="*/ 89 w 94"/>
                  <a:gd name="T7" fmla="*/ 78 h 78"/>
                  <a:gd name="T8" fmla="*/ 0 w 94"/>
                  <a:gd name="T9" fmla="*/ 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" h="78">
                    <a:moveTo>
                      <a:pt x="0" y="9"/>
                    </a:moveTo>
                    <a:lnTo>
                      <a:pt x="7" y="0"/>
                    </a:lnTo>
                    <a:lnTo>
                      <a:pt x="94" y="73"/>
                    </a:lnTo>
                    <a:lnTo>
                      <a:pt x="89" y="78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A6A0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7" name="Freeform 256"/>
              <p:cNvSpPr>
                <a:spLocks/>
              </p:cNvSpPr>
              <p:nvPr/>
            </p:nvSpPr>
            <p:spPr bwMode="auto">
              <a:xfrm>
                <a:off x="6638925" y="4135438"/>
                <a:ext cx="22225" cy="19050"/>
              </a:xfrm>
              <a:custGeom>
                <a:avLst/>
                <a:gdLst>
                  <a:gd name="T0" fmla="*/ 0 w 14"/>
                  <a:gd name="T1" fmla="*/ 9 h 12"/>
                  <a:gd name="T2" fmla="*/ 5 w 14"/>
                  <a:gd name="T3" fmla="*/ 12 h 12"/>
                  <a:gd name="T4" fmla="*/ 14 w 14"/>
                  <a:gd name="T5" fmla="*/ 2 h 12"/>
                  <a:gd name="T6" fmla="*/ 7 w 14"/>
                  <a:gd name="T7" fmla="*/ 0 h 12"/>
                  <a:gd name="T8" fmla="*/ 0 w 14"/>
                  <a:gd name="T9" fmla="*/ 9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2">
                    <a:moveTo>
                      <a:pt x="0" y="9"/>
                    </a:moveTo>
                    <a:lnTo>
                      <a:pt x="5" y="12"/>
                    </a:lnTo>
                    <a:lnTo>
                      <a:pt x="14" y="2"/>
                    </a:lnTo>
                    <a:lnTo>
                      <a:pt x="7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A6A0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8" name="Freeform 257"/>
              <p:cNvSpPr>
                <a:spLocks/>
              </p:cNvSpPr>
              <p:nvPr/>
            </p:nvSpPr>
            <p:spPr bwMode="auto">
              <a:xfrm>
                <a:off x="6448425" y="4008438"/>
                <a:ext cx="41275" cy="22225"/>
              </a:xfrm>
              <a:custGeom>
                <a:avLst/>
                <a:gdLst>
                  <a:gd name="T0" fmla="*/ 0 w 26"/>
                  <a:gd name="T1" fmla="*/ 0 h 14"/>
                  <a:gd name="T2" fmla="*/ 14 w 26"/>
                  <a:gd name="T3" fmla="*/ 2 h 14"/>
                  <a:gd name="T4" fmla="*/ 26 w 26"/>
                  <a:gd name="T5" fmla="*/ 9 h 14"/>
                  <a:gd name="T6" fmla="*/ 23 w 26"/>
                  <a:gd name="T7" fmla="*/ 14 h 14"/>
                  <a:gd name="T8" fmla="*/ 9 w 26"/>
                  <a:gd name="T9" fmla="*/ 11 h 14"/>
                  <a:gd name="T10" fmla="*/ 0 w 26"/>
                  <a:gd name="T11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14">
                    <a:moveTo>
                      <a:pt x="0" y="0"/>
                    </a:moveTo>
                    <a:lnTo>
                      <a:pt x="14" y="2"/>
                    </a:lnTo>
                    <a:lnTo>
                      <a:pt x="26" y="9"/>
                    </a:lnTo>
                    <a:lnTo>
                      <a:pt x="23" y="14"/>
                    </a:lnTo>
                    <a:lnTo>
                      <a:pt x="9" y="1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799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9" name="Freeform 258"/>
              <p:cNvSpPr>
                <a:spLocks/>
              </p:cNvSpPr>
              <p:nvPr/>
            </p:nvSpPr>
            <p:spPr bwMode="auto">
              <a:xfrm>
                <a:off x="6654800" y="3835400"/>
                <a:ext cx="69850" cy="176213"/>
              </a:xfrm>
              <a:custGeom>
                <a:avLst/>
                <a:gdLst>
                  <a:gd name="T0" fmla="*/ 44 w 44"/>
                  <a:gd name="T1" fmla="*/ 111 h 111"/>
                  <a:gd name="T2" fmla="*/ 0 w 44"/>
                  <a:gd name="T3" fmla="*/ 111 h 111"/>
                  <a:gd name="T4" fmla="*/ 0 w 44"/>
                  <a:gd name="T5" fmla="*/ 0 h 111"/>
                  <a:gd name="T6" fmla="*/ 4 w 44"/>
                  <a:gd name="T7" fmla="*/ 0 h 111"/>
                  <a:gd name="T8" fmla="*/ 44 w 44"/>
                  <a:gd name="T9" fmla="*/ 0 h 111"/>
                  <a:gd name="T10" fmla="*/ 44 w 44"/>
                  <a:gd name="T11" fmla="*/ 111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111">
                    <a:moveTo>
                      <a:pt x="44" y="111"/>
                    </a:moveTo>
                    <a:lnTo>
                      <a:pt x="0" y="111"/>
                    </a:lnTo>
                    <a:lnTo>
                      <a:pt x="0" y="0"/>
                    </a:lnTo>
                    <a:lnTo>
                      <a:pt x="4" y="0"/>
                    </a:lnTo>
                    <a:lnTo>
                      <a:pt x="44" y="0"/>
                    </a:lnTo>
                    <a:lnTo>
                      <a:pt x="44" y="111"/>
                    </a:lnTo>
                    <a:close/>
                  </a:path>
                </a:pathLst>
              </a:custGeom>
              <a:solidFill>
                <a:srgbClr val="A698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0" name="Freeform 259"/>
              <p:cNvSpPr>
                <a:spLocks/>
              </p:cNvSpPr>
              <p:nvPr/>
            </p:nvSpPr>
            <p:spPr bwMode="auto">
              <a:xfrm>
                <a:off x="6657975" y="3775075"/>
                <a:ext cx="66675" cy="60325"/>
              </a:xfrm>
              <a:custGeom>
                <a:avLst/>
                <a:gdLst>
                  <a:gd name="T0" fmla="*/ 21 w 42"/>
                  <a:gd name="T1" fmla="*/ 0 h 38"/>
                  <a:gd name="T2" fmla="*/ 16 w 42"/>
                  <a:gd name="T3" fmla="*/ 0 h 38"/>
                  <a:gd name="T4" fmla="*/ 7 w 42"/>
                  <a:gd name="T5" fmla="*/ 14 h 38"/>
                  <a:gd name="T6" fmla="*/ 0 w 42"/>
                  <a:gd name="T7" fmla="*/ 26 h 38"/>
                  <a:gd name="T8" fmla="*/ 0 w 42"/>
                  <a:gd name="T9" fmla="*/ 38 h 38"/>
                  <a:gd name="T10" fmla="*/ 42 w 42"/>
                  <a:gd name="T11" fmla="*/ 38 h 38"/>
                  <a:gd name="T12" fmla="*/ 38 w 42"/>
                  <a:gd name="T13" fmla="*/ 14 h 38"/>
                  <a:gd name="T14" fmla="*/ 28 w 42"/>
                  <a:gd name="T15" fmla="*/ 0 h 38"/>
                  <a:gd name="T16" fmla="*/ 21 w 42"/>
                  <a:gd name="T17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" h="38">
                    <a:moveTo>
                      <a:pt x="21" y="0"/>
                    </a:moveTo>
                    <a:lnTo>
                      <a:pt x="16" y="0"/>
                    </a:lnTo>
                    <a:lnTo>
                      <a:pt x="7" y="14"/>
                    </a:lnTo>
                    <a:lnTo>
                      <a:pt x="0" y="26"/>
                    </a:lnTo>
                    <a:lnTo>
                      <a:pt x="0" y="38"/>
                    </a:lnTo>
                    <a:lnTo>
                      <a:pt x="42" y="38"/>
                    </a:lnTo>
                    <a:lnTo>
                      <a:pt x="38" y="14"/>
                    </a:lnTo>
                    <a:lnTo>
                      <a:pt x="28" y="0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7475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1" name="Freeform 260"/>
              <p:cNvSpPr>
                <a:spLocks/>
              </p:cNvSpPr>
              <p:nvPr/>
            </p:nvSpPr>
            <p:spPr bwMode="auto">
              <a:xfrm>
                <a:off x="6642100" y="4011613"/>
                <a:ext cx="98425" cy="22225"/>
              </a:xfrm>
              <a:custGeom>
                <a:avLst/>
                <a:gdLst>
                  <a:gd name="T0" fmla="*/ 8 w 62"/>
                  <a:gd name="T1" fmla="*/ 0 h 14"/>
                  <a:gd name="T2" fmla="*/ 0 w 62"/>
                  <a:gd name="T3" fmla="*/ 5 h 14"/>
                  <a:gd name="T4" fmla="*/ 0 w 62"/>
                  <a:gd name="T5" fmla="*/ 12 h 14"/>
                  <a:gd name="T6" fmla="*/ 29 w 62"/>
                  <a:gd name="T7" fmla="*/ 14 h 14"/>
                  <a:gd name="T8" fmla="*/ 62 w 62"/>
                  <a:gd name="T9" fmla="*/ 12 h 14"/>
                  <a:gd name="T10" fmla="*/ 62 w 62"/>
                  <a:gd name="T11" fmla="*/ 5 h 14"/>
                  <a:gd name="T12" fmla="*/ 52 w 62"/>
                  <a:gd name="T13" fmla="*/ 0 h 14"/>
                  <a:gd name="T14" fmla="*/ 8 w 62"/>
                  <a:gd name="T15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2" h="14">
                    <a:moveTo>
                      <a:pt x="8" y="0"/>
                    </a:moveTo>
                    <a:lnTo>
                      <a:pt x="0" y="5"/>
                    </a:lnTo>
                    <a:lnTo>
                      <a:pt x="0" y="12"/>
                    </a:lnTo>
                    <a:lnTo>
                      <a:pt x="29" y="14"/>
                    </a:lnTo>
                    <a:lnTo>
                      <a:pt x="62" y="12"/>
                    </a:lnTo>
                    <a:lnTo>
                      <a:pt x="62" y="5"/>
                    </a:lnTo>
                    <a:lnTo>
                      <a:pt x="52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A698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2" name="Freeform 261"/>
              <p:cNvSpPr>
                <a:spLocks/>
              </p:cNvSpPr>
              <p:nvPr/>
            </p:nvSpPr>
            <p:spPr bwMode="auto">
              <a:xfrm>
                <a:off x="6699250" y="3835400"/>
                <a:ext cx="22225" cy="176213"/>
              </a:xfrm>
              <a:custGeom>
                <a:avLst/>
                <a:gdLst>
                  <a:gd name="T0" fmla="*/ 0 w 14"/>
                  <a:gd name="T1" fmla="*/ 0 h 111"/>
                  <a:gd name="T2" fmla="*/ 14 w 14"/>
                  <a:gd name="T3" fmla="*/ 0 h 111"/>
                  <a:gd name="T4" fmla="*/ 9 w 14"/>
                  <a:gd name="T5" fmla="*/ 111 h 111"/>
                  <a:gd name="T6" fmla="*/ 2 w 14"/>
                  <a:gd name="T7" fmla="*/ 111 h 111"/>
                  <a:gd name="T8" fmla="*/ 0 w 14"/>
                  <a:gd name="T9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11">
                    <a:moveTo>
                      <a:pt x="0" y="0"/>
                    </a:moveTo>
                    <a:lnTo>
                      <a:pt x="14" y="0"/>
                    </a:lnTo>
                    <a:lnTo>
                      <a:pt x="9" y="111"/>
                    </a:lnTo>
                    <a:lnTo>
                      <a:pt x="2" y="11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6A0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" name="Freeform 262"/>
              <p:cNvSpPr>
                <a:spLocks/>
              </p:cNvSpPr>
              <p:nvPr/>
            </p:nvSpPr>
            <p:spPr bwMode="auto">
              <a:xfrm>
                <a:off x="6707188" y="4019550"/>
                <a:ext cx="17463" cy="11113"/>
              </a:xfrm>
              <a:custGeom>
                <a:avLst/>
                <a:gdLst>
                  <a:gd name="T0" fmla="*/ 0 w 11"/>
                  <a:gd name="T1" fmla="*/ 0 h 7"/>
                  <a:gd name="T2" fmla="*/ 2 w 11"/>
                  <a:gd name="T3" fmla="*/ 4 h 7"/>
                  <a:gd name="T4" fmla="*/ 11 w 11"/>
                  <a:gd name="T5" fmla="*/ 7 h 7"/>
                  <a:gd name="T6" fmla="*/ 11 w 11"/>
                  <a:gd name="T7" fmla="*/ 0 h 7"/>
                  <a:gd name="T8" fmla="*/ 0 w 11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7">
                    <a:moveTo>
                      <a:pt x="0" y="0"/>
                    </a:moveTo>
                    <a:lnTo>
                      <a:pt x="2" y="4"/>
                    </a:lnTo>
                    <a:lnTo>
                      <a:pt x="11" y="7"/>
                    </a:lnTo>
                    <a:lnTo>
                      <a:pt x="1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6A0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" name="Freeform 263"/>
              <p:cNvSpPr>
                <a:spLocks/>
              </p:cNvSpPr>
              <p:nvPr/>
            </p:nvSpPr>
            <p:spPr bwMode="auto">
              <a:xfrm>
                <a:off x="6696075" y="3778250"/>
                <a:ext cx="17463" cy="46038"/>
              </a:xfrm>
              <a:custGeom>
                <a:avLst/>
                <a:gdLst>
                  <a:gd name="T0" fmla="*/ 4 w 11"/>
                  <a:gd name="T1" fmla="*/ 0 h 29"/>
                  <a:gd name="T2" fmla="*/ 9 w 11"/>
                  <a:gd name="T3" fmla="*/ 15 h 29"/>
                  <a:gd name="T4" fmla="*/ 11 w 11"/>
                  <a:gd name="T5" fmla="*/ 26 h 29"/>
                  <a:gd name="T6" fmla="*/ 7 w 11"/>
                  <a:gd name="T7" fmla="*/ 29 h 29"/>
                  <a:gd name="T8" fmla="*/ 0 w 11"/>
                  <a:gd name="T9" fmla="*/ 17 h 29"/>
                  <a:gd name="T10" fmla="*/ 4 w 11"/>
                  <a:gd name="T11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" h="29">
                    <a:moveTo>
                      <a:pt x="4" y="0"/>
                    </a:moveTo>
                    <a:lnTo>
                      <a:pt x="9" y="15"/>
                    </a:lnTo>
                    <a:lnTo>
                      <a:pt x="11" y="26"/>
                    </a:lnTo>
                    <a:lnTo>
                      <a:pt x="7" y="29"/>
                    </a:lnTo>
                    <a:lnTo>
                      <a:pt x="0" y="17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9799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" name="Freeform 264"/>
              <p:cNvSpPr>
                <a:spLocks/>
              </p:cNvSpPr>
              <p:nvPr/>
            </p:nvSpPr>
            <p:spPr bwMode="auto">
              <a:xfrm>
                <a:off x="8270875" y="3648075"/>
                <a:ext cx="168275" cy="187325"/>
              </a:xfrm>
              <a:custGeom>
                <a:avLst/>
                <a:gdLst>
                  <a:gd name="T0" fmla="*/ 37 w 106"/>
                  <a:gd name="T1" fmla="*/ 118 h 118"/>
                  <a:gd name="T2" fmla="*/ 0 w 106"/>
                  <a:gd name="T3" fmla="*/ 90 h 118"/>
                  <a:gd name="T4" fmla="*/ 68 w 106"/>
                  <a:gd name="T5" fmla="*/ 0 h 118"/>
                  <a:gd name="T6" fmla="*/ 73 w 106"/>
                  <a:gd name="T7" fmla="*/ 2 h 118"/>
                  <a:gd name="T8" fmla="*/ 106 w 106"/>
                  <a:gd name="T9" fmla="*/ 28 h 118"/>
                  <a:gd name="T10" fmla="*/ 37 w 106"/>
                  <a:gd name="T11" fmla="*/ 118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6" h="118">
                    <a:moveTo>
                      <a:pt x="37" y="118"/>
                    </a:moveTo>
                    <a:lnTo>
                      <a:pt x="0" y="90"/>
                    </a:lnTo>
                    <a:lnTo>
                      <a:pt x="68" y="0"/>
                    </a:lnTo>
                    <a:lnTo>
                      <a:pt x="73" y="2"/>
                    </a:lnTo>
                    <a:lnTo>
                      <a:pt x="106" y="28"/>
                    </a:lnTo>
                    <a:lnTo>
                      <a:pt x="37" y="118"/>
                    </a:lnTo>
                    <a:close/>
                  </a:path>
                </a:pathLst>
              </a:custGeom>
              <a:solidFill>
                <a:srgbClr val="A698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" name="Freeform 265"/>
              <p:cNvSpPr>
                <a:spLocks/>
              </p:cNvSpPr>
              <p:nvPr/>
            </p:nvSpPr>
            <p:spPr bwMode="auto">
              <a:xfrm>
                <a:off x="8383588" y="3621088"/>
                <a:ext cx="69850" cy="68263"/>
              </a:xfrm>
              <a:custGeom>
                <a:avLst/>
                <a:gdLst>
                  <a:gd name="T0" fmla="*/ 37 w 44"/>
                  <a:gd name="T1" fmla="*/ 3 h 43"/>
                  <a:gd name="T2" fmla="*/ 35 w 44"/>
                  <a:gd name="T3" fmla="*/ 0 h 43"/>
                  <a:gd name="T4" fmla="*/ 18 w 44"/>
                  <a:gd name="T5" fmla="*/ 5 h 43"/>
                  <a:gd name="T6" fmla="*/ 9 w 44"/>
                  <a:gd name="T7" fmla="*/ 10 h 43"/>
                  <a:gd name="T8" fmla="*/ 0 w 44"/>
                  <a:gd name="T9" fmla="*/ 19 h 43"/>
                  <a:gd name="T10" fmla="*/ 33 w 44"/>
                  <a:gd name="T11" fmla="*/ 43 h 43"/>
                  <a:gd name="T12" fmla="*/ 44 w 44"/>
                  <a:gd name="T13" fmla="*/ 24 h 43"/>
                  <a:gd name="T14" fmla="*/ 44 w 44"/>
                  <a:gd name="T15" fmla="*/ 7 h 43"/>
                  <a:gd name="T16" fmla="*/ 37 w 44"/>
                  <a:gd name="T17" fmla="*/ 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" h="43">
                    <a:moveTo>
                      <a:pt x="37" y="3"/>
                    </a:moveTo>
                    <a:lnTo>
                      <a:pt x="35" y="0"/>
                    </a:lnTo>
                    <a:lnTo>
                      <a:pt x="18" y="5"/>
                    </a:lnTo>
                    <a:lnTo>
                      <a:pt x="9" y="10"/>
                    </a:lnTo>
                    <a:lnTo>
                      <a:pt x="0" y="19"/>
                    </a:lnTo>
                    <a:lnTo>
                      <a:pt x="33" y="43"/>
                    </a:lnTo>
                    <a:lnTo>
                      <a:pt x="44" y="24"/>
                    </a:lnTo>
                    <a:lnTo>
                      <a:pt x="44" y="7"/>
                    </a:lnTo>
                    <a:lnTo>
                      <a:pt x="37" y="3"/>
                    </a:lnTo>
                    <a:close/>
                  </a:path>
                </a:pathLst>
              </a:custGeom>
              <a:solidFill>
                <a:srgbClr val="7475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" name="Freeform 266"/>
              <p:cNvSpPr>
                <a:spLocks/>
              </p:cNvSpPr>
              <p:nvPr/>
            </p:nvSpPr>
            <p:spPr bwMode="auto">
              <a:xfrm>
                <a:off x="8251825" y="3790950"/>
                <a:ext cx="82550" cy="63500"/>
              </a:xfrm>
              <a:custGeom>
                <a:avLst/>
                <a:gdLst>
                  <a:gd name="T0" fmla="*/ 12 w 52"/>
                  <a:gd name="T1" fmla="*/ 0 h 40"/>
                  <a:gd name="T2" fmla="*/ 5 w 52"/>
                  <a:gd name="T3" fmla="*/ 0 h 40"/>
                  <a:gd name="T4" fmla="*/ 0 w 52"/>
                  <a:gd name="T5" fmla="*/ 4 h 40"/>
                  <a:gd name="T6" fmla="*/ 21 w 52"/>
                  <a:gd name="T7" fmla="*/ 23 h 40"/>
                  <a:gd name="T8" fmla="*/ 49 w 52"/>
                  <a:gd name="T9" fmla="*/ 40 h 40"/>
                  <a:gd name="T10" fmla="*/ 52 w 52"/>
                  <a:gd name="T11" fmla="*/ 35 h 40"/>
                  <a:gd name="T12" fmla="*/ 49 w 52"/>
                  <a:gd name="T13" fmla="*/ 28 h 40"/>
                  <a:gd name="T14" fmla="*/ 12 w 52"/>
                  <a:gd name="T15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2" h="40">
                    <a:moveTo>
                      <a:pt x="12" y="0"/>
                    </a:moveTo>
                    <a:lnTo>
                      <a:pt x="5" y="0"/>
                    </a:lnTo>
                    <a:lnTo>
                      <a:pt x="0" y="4"/>
                    </a:lnTo>
                    <a:lnTo>
                      <a:pt x="21" y="23"/>
                    </a:lnTo>
                    <a:lnTo>
                      <a:pt x="49" y="40"/>
                    </a:lnTo>
                    <a:lnTo>
                      <a:pt x="52" y="35"/>
                    </a:lnTo>
                    <a:lnTo>
                      <a:pt x="49" y="28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A698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" name="Freeform 267"/>
              <p:cNvSpPr>
                <a:spLocks/>
              </p:cNvSpPr>
              <p:nvPr/>
            </p:nvSpPr>
            <p:spPr bwMode="auto">
              <a:xfrm>
                <a:off x="8312150" y="3678238"/>
                <a:ext cx="119063" cy="149225"/>
              </a:xfrm>
              <a:custGeom>
                <a:avLst/>
                <a:gdLst>
                  <a:gd name="T0" fmla="*/ 66 w 75"/>
                  <a:gd name="T1" fmla="*/ 0 h 94"/>
                  <a:gd name="T2" fmla="*/ 75 w 75"/>
                  <a:gd name="T3" fmla="*/ 7 h 94"/>
                  <a:gd name="T4" fmla="*/ 4 w 75"/>
                  <a:gd name="T5" fmla="*/ 94 h 94"/>
                  <a:gd name="T6" fmla="*/ 0 w 75"/>
                  <a:gd name="T7" fmla="*/ 89 h 94"/>
                  <a:gd name="T8" fmla="*/ 66 w 75"/>
                  <a:gd name="T9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5" h="94">
                    <a:moveTo>
                      <a:pt x="66" y="0"/>
                    </a:moveTo>
                    <a:lnTo>
                      <a:pt x="75" y="7"/>
                    </a:lnTo>
                    <a:lnTo>
                      <a:pt x="4" y="94"/>
                    </a:lnTo>
                    <a:lnTo>
                      <a:pt x="0" y="89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A6A0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" name="Freeform 268"/>
              <p:cNvSpPr>
                <a:spLocks/>
              </p:cNvSpPr>
              <p:nvPr/>
            </p:nvSpPr>
            <p:spPr bwMode="auto">
              <a:xfrm>
                <a:off x="8307388" y="3827463"/>
                <a:ext cx="15875" cy="22225"/>
              </a:xfrm>
              <a:custGeom>
                <a:avLst/>
                <a:gdLst>
                  <a:gd name="T0" fmla="*/ 3 w 10"/>
                  <a:gd name="T1" fmla="*/ 0 h 14"/>
                  <a:gd name="T2" fmla="*/ 0 w 10"/>
                  <a:gd name="T3" fmla="*/ 5 h 14"/>
                  <a:gd name="T4" fmla="*/ 7 w 10"/>
                  <a:gd name="T5" fmla="*/ 14 h 14"/>
                  <a:gd name="T6" fmla="*/ 10 w 10"/>
                  <a:gd name="T7" fmla="*/ 7 h 14"/>
                  <a:gd name="T8" fmla="*/ 3 w 10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14">
                    <a:moveTo>
                      <a:pt x="3" y="0"/>
                    </a:moveTo>
                    <a:lnTo>
                      <a:pt x="0" y="5"/>
                    </a:lnTo>
                    <a:lnTo>
                      <a:pt x="7" y="14"/>
                    </a:lnTo>
                    <a:lnTo>
                      <a:pt x="10" y="7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A6A0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" name="Freeform 269"/>
              <p:cNvSpPr>
                <a:spLocks/>
              </p:cNvSpPr>
              <p:nvPr/>
            </p:nvSpPr>
            <p:spPr bwMode="auto">
              <a:xfrm>
                <a:off x="8428038" y="3636963"/>
                <a:ext cx="22225" cy="36513"/>
              </a:xfrm>
              <a:custGeom>
                <a:avLst/>
                <a:gdLst>
                  <a:gd name="T0" fmla="*/ 14 w 14"/>
                  <a:gd name="T1" fmla="*/ 0 h 23"/>
                  <a:gd name="T2" fmla="*/ 12 w 14"/>
                  <a:gd name="T3" fmla="*/ 14 h 23"/>
                  <a:gd name="T4" fmla="*/ 5 w 14"/>
                  <a:gd name="T5" fmla="*/ 23 h 23"/>
                  <a:gd name="T6" fmla="*/ 0 w 14"/>
                  <a:gd name="T7" fmla="*/ 21 h 23"/>
                  <a:gd name="T8" fmla="*/ 2 w 14"/>
                  <a:gd name="T9" fmla="*/ 7 h 23"/>
                  <a:gd name="T10" fmla="*/ 14 w 14"/>
                  <a:gd name="T11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23">
                    <a:moveTo>
                      <a:pt x="14" y="0"/>
                    </a:moveTo>
                    <a:lnTo>
                      <a:pt x="12" y="14"/>
                    </a:lnTo>
                    <a:lnTo>
                      <a:pt x="5" y="23"/>
                    </a:lnTo>
                    <a:lnTo>
                      <a:pt x="0" y="21"/>
                    </a:lnTo>
                    <a:lnTo>
                      <a:pt x="2" y="7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9799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</p:grpSp>
      <p:grpSp>
        <p:nvGrpSpPr>
          <p:cNvPr id="4" name="Gun"/>
          <p:cNvGrpSpPr/>
          <p:nvPr/>
        </p:nvGrpSpPr>
        <p:grpSpPr>
          <a:xfrm>
            <a:off x="10599504" y="1792288"/>
            <a:ext cx="2111375" cy="1662113"/>
            <a:chOff x="10599504" y="1792288"/>
            <a:chExt cx="2111375" cy="1662113"/>
          </a:xfrm>
        </p:grpSpPr>
        <p:grpSp>
          <p:nvGrpSpPr>
            <p:cNvPr id="314" name="Gun"/>
            <p:cNvGrpSpPr/>
            <p:nvPr/>
          </p:nvGrpSpPr>
          <p:grpSpPr>
            <a:xfrm>
              <a:off x="10599504" y="1792288"/>
              <a:ext cx="2111375" cy="1662113"/>
              <a:chOff x="13069663" y="2261395"/>
              <a:chExt cx="2111375" cy="1662113"/>
            </a:xfrm>
          </p:grpSpPr>
          <p:sp>
            <p:nvSpPr>
              <p:cNvPr id="315" name="Freeform 229"/>
              <p:cNvSpPr>
                <a:spLocks noEditPoints="1"/>
              </p:cNvSpPr>
              <p:nvPr/>
            </p:nvSpPr>
            <p:spPr bwMode="auto">
              <a:xfrm>
                <a:off x="13069663" y="2261395"/>
                <a:ext cx="2111375" cy="1662113"/>
              </a:xfrm>
              <a:custGeom>
                <a:avLst/>
                <a:gdLst>
                  <a:gd name="T0" fmla="*/ 1299 w 1330"/>
                  <a:gd name="T1" fmla="*/ 123 h 1047"/>
                  <a:gd name="T2" fmla="*/ 1217 w 1330"/>
                  <a:gd name="T3" fmla="*/ 132 h 1047"/>
                  <a:gd name="T4" fmla="*/ 1207 w 1330"/>
                  <a:gd name="T5" fmla="*/ 64 h 1047"/>
                  <a:gd name="T6" fmla="*/ 1172 w 1330"/>
                  <a:gd name="T7" fmla="*/ 69 h 1047"/>
                  <a:gd name="T8" fmla="*/ 1162 w 1330"/>
                  <a:gd name="T9" fmla="*/ 0 h 1047"/>
                  <a:gd name="T10" fmla="*/ 1056 w 1330"/>
                  <a:gd name="T11" fmla="*/ 14 h 1047"/>
                  <a:gd name="T12" fmla="*/ 973 w 1330"/>
                  <a:gd name="T13" fmla="*/ 97 h 1047"/>
                  <a:gd name="T14" fmla="*/ 113 w 1330"/>
                  <a:gd name="T15" fmla="*/ 210 h 1047"/>
                  <a:gd name="T16" fmla="*/ 123 w 1330"/>
                  <a:gd name="T17" fmla="*/ 295 h 1047"/>
                  <a:gd name="T18" fmla="*/ 0 w 1330"/>
                  <a:gd name="T19" fmla="*/ 413 h 1047"/>
                  <a:gd name="T20" fmla="*/ 33 w 1330"/>
                  <a:gd name="T21" fmla="*/ 664 h 1047"/>
                  <a:gd name="T22" fmla="*/ 170 w 1330"/>
                  <a:gd name="T23" fmla="*/ 647 h 1047"/>
                  <a:gd name="T24" fmla="*/ 335 w 1330"/>
                  <a:gd name="T25" fmla="*/ 624 h 1047"/>
                  <a:gd name="T26" fmla="*/ 428 w 1330"/>
                  <a:gd name="T27" fmla="*/ 612 h 1047"/>
                  <a:gd name="T28" fmla="*/ 423 w 1330"/>
                  <a:gd name="T29" fmla="*/ 1013 h 1047"/>
                  <a:gd name="T30" fmla="*/ 527 w 1330"/>
                  <a:gd name="T31" fmla="*/ 1047 h 1047"/>
                  <a:gd name="T32" fmla="*/ 593 w 1330"/>
                  <a:gd name="T33" fmla="*/ 1037 h 1047"/>
                  <a:gd name="T34" fmla="*/ 628 w 1330"/>
                  <a:gd name="T35" fmla="*/ 957 h 1047"/>
                  <a:gd name="T36" fmla="*/ 633 w 1330"/>
                  <a:gd name="T37" fmla="*/ 709 h 1047"/>
                  <a:gd name="T38" fmla="*/ 718 w 1330"/>
                  <a:gd name="T39" fmla="*/ 697 h 1047"/>
                  <a:gd name="T40" fmla="*/ 772 w 1330"/>
                  <a:gd name="T41" fmla="*/ 643 h 1047"/>
                  <a:gd name="T42" fmla="*/ 810 w 1330"/>
                  <a:gd name="T43" fmla="*/ 560 h 1047"/>
                  <a:gd name="T44" fmla="*/ 1266 w 1330"/>
                  <a:gd name="T45" fmla="*/ 501 h 1047"/>
                  <a:gd name="T46" fmla="*/ 1247 w 1330"/>
                  <a:gd name="T47" fmla="*/ 352 h 1047"/>
                  <a:gd name="T48" fmla="*/ 1330 w 1330"/>
                  <a:gd name="T49" fmla="*/ 340 h 1047"/>
                  <a:gd name="T50" fmla="*/ 1299 w 1330"/>
                  <a:gd name="T51" fmla="*/ 123 h 1047"/>
                  <a:gd name="T52" fmla="*/ 730 w 1330"/>
                  <a:gd name="T53" fmla="*/ 612 h 1047"/>
                  <a:gd name="T54" fmla="*/ 695 w 1330"/>
                  <a:gd name="T55" fmla="*/ 647 h 1047"/>
                  <a:gd name="T56" fmla="*/ 633 w 1330"/>
                  <a:gd name="T57" fmla="*/ 657 h 1047"/>
                  <a:gd name="T58" fmla="*/ 633 w 1330"/>
                  <a:gd name="T59" fmla="*/ 645 h 1047"/>
                  <a:gd name="T60" fmla="*/ 661 w 1330"/>
                  <a:gd name="T61" fmla="*/ 640 h 1047"/>
                  <a:gd name="T62" fmla="*/ 685 w 1330"/>
                  <a:gd name="T63" fmla="*/ 624 h 1047"/>
                  <a:gd name="T64" fmla="*/ 669 w 1330"/>
                  <a:gd name="T65" fmla="*/ 579 h 1047"/>
                  <a:gd name="T66" fmla="*/ 749 w 1330"/>
                  <a:gd name="T67" fmla="*/ 569 h 1047"/>
                  <a:gd name="T68" fmla="*/ 730 w 1330"/>
                  <a:gd name="T69" fmla="*/ 612 h 10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330" h="1047">
                    <a:moveTo>
                      <a:pt x="1299" y="123"/>
                    </a:moveTo>
                    <a:lnTo>
                      <a:pt x="1217" y="132"/>
                    </a:lnTo>
                    <a:lnTo>
                      <a:pt x="1207" y="64"/>
                    </a:lnTo>
                    <a:lnTo>
                      <a:pt x="1172" y="69"/>
                    </a:lnTo>
                    <a:lnTo>
                      <a:pt x="1162" y="0"/>
                    </a:lnTo>
                    <a:lnTo>
                      <a:pt x="1056" y="14"/>
                    </a:lnTo>
                    <a:lnTo>
                      <a:pt x="973" y="97"/>
                    </a:lnTo>
                    <a:lnTo>
                      <a:pt x="113" y="210"/>
                    </a:lnTo>
                    <a:lnTo>
                      <a:pt x="123" y="295"/>
                    </a:lnTo>
                    <a:lnTo>
                      <a:pt x="0" y="413"/>
                    </a:lnTo>
                    <a:lnTo>
                      <a:pt x="33" y="664"/>
                    </a:lnTo>
                    <a:lnTo>
                      <a:pt x="170" y="647"/>
                    </a:lnTo>
                    <a:lnTo>
                      <a:pt x="335" y="624"/>
                    </a:lnTo>
                    <a:lnTo>
                      <a:pt x="428" y="612"/>
                    </a:lnTo>
                    <a:lnTo>
                      <a:pt x="423" y="1013"/>
                    </a:lnTo>
                    <a:lnTo>
                      <a:pt x="527" y="1047"/>
                    </a:lnTo>
                    <a:lnTo>
                      <a:pt x="593" y="1037"/>
                    </a:lnTo>
                    <a:lnTo>
                      <a:pt x="628" y="957"/>
                    </a:lnTo>
                    <a:lnTo>
                      <a:pt x="633" y="709"/>
                    </a:lnTo>
                    <a:lnTo>
                      <a:pt x="718" y="697"/>
                    </a:lnTo>
                    <a:lnTo>
                      <a:pt x="772" y="643"/>
                    </a:lnTo>
                    <a:lnTo>
                      <a:pt x="810" y="560"/>
                    </a:lnTo>
                    <a:lnTo>
                      <a:pt x="1266" y="501"/>
                    </a:lnTo>
                    <a:lnTo>
                      <a:pt x="1247" y="352"/>
                    </a:lnTo>
                    <a:lnTo>
                      <a:pt x="1330" y="340"/>
                    </a:lnTo>
                    <a:lnTo>
                      <a:pt x="1299" y="123"/>
                    </a:lnTo>
                    <a:close/>
                    <a:moveTo>
                      <a:pt x="730" y="612"/>
                    </a:moveTo>
                    <a:lnTo>
                      <a:pt x="695" y="647"/>
                    </a:lnTo>
                    <a:lnTo>
                      <a:pt x="633" y="657"/>
                    </a:lnTo>
                    <a:lnTo>
                      <a:pt x="633" y="645"/>
                    </a:lnTo>
                    <a:lnTo>
                      <a:pt x="661" y="640"/>
                    </a:lnTo>
                    <a:lnTo>
                      <a:pt x="685" y="624"/>
                    </a:lnTo>
                    <a:lnTo>
                      <a:pt x="669" y="579"/>
                    </a:lnTo>
                    <a:lnTo>
                      <a:pt x="749" y="569"/>
                    </a:lnTo>
                    <a:lnTo>
                      <a:pt x="730" y="612"/>
                    </a:lnTo>
                    <a:close/>
                  </a:path>
                </a:pathLst>
              </a:custGeom>
              <a:solidFill>
                <a:srgbClr val="63645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16" name="Freeform 230"/>
              <p:cNvSpPr>
                <a:spLocks/>
              </p:cNvSpPr>
              <p:nvPr/>
            </p:nvSpPr>
            <p:spPr bwMode="auto">
              <a:xfrm>
                <a:off x="15004826" y="2509045"/>
                <a:ext cx="149225" cy="123825"/>
              </a:xfrm>
              <a:custGeom>
                <a:avLst/>
                <a:gdLst>
                  <a:gd name="T0" fmla="*/ 7 w 94"/>
                  <a:gd name="T1" fmla="*/ 78 h 78"/>
                  <a:gd name="T2" fmla="*/ 94 w 94"/>
                  <a:gd name="T3" fmla="*/ 66 h 78"/>
                  <a:gd name="T4" fmla="*/ 85 w 94"/>
                  <a:gd name="T5" fmla="*/ 0 h 78"/>
                  <a:gd name="T6" fmla="*/ 0 w 94"/>
                  <a:gd name="T7" fmla="*/ 12 h 78"/>
                  <a:gd name="T8" fmla="*/ 7 w 94"/>
                  <a:gd name="T9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" h="78">
                    <a:moveTo>
                      <a:pt x="7" y="78"/>
                    </a:moveTo>
                    <a:lnTo>
                      <a:pt x="94" y="66"/>
                    </a:lnTo>
                    <a:lnTo>
                      <a:pt x="85" y="0"/>
                    </a:lnTo>
                    <a:lnTo>
                      <a:pt x="0" y="12"/>
                    </a:lnTo>
                    <a:lnTo>
                      <a:pt x="7" y="78"/>
                    </a:lnTo>
                    <a:close/>
                  </a:path>
                </a:pathLst>
              </a:custGeom>
              <a:solidFill>
                <a:srgbClr val="9394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17" name="Freeform 231"/>
              <p:cNvSpPr>
                <a:spLocks/>
              </p:cNvSpPr>
              <p:nvPr/>
            </p:nvSpPr>
            <p:spPr bwMode="auto">
              <a:xfrm>
                <a:off x="13249051" y="2261395"/>
                <a:ext cx="1665288" cy="393700"/>
              </a:xfrm>
              <a:custGeom>
                <a:avLst/>
                <a:gdLst>
                  <a:gd name="T0" fmla="*/ 0 w 1049"/>
                  <a:gd name="T1" fmla="*/ 210 h 248"/>
                  <a:gd name="T2" fmla="*/ 5 w 1049"/>
                  <a:gd name="T3" fmla="*/ 248 h 248"/>
                  <a:gd name="T4" fmla="*/ 863 w 1049"/>
                  <a:gd name="T5" fmla="*/ 132 h 248"/>
                  <a:gd name="T6" fmla="*/ 950 w 1049"/>
                  <a:gd name="T7" fmla="*/ 28 h 248"/>
                  <a:gd name="T8" fmla="*/ 1049 w 1049"/>
                  <a:gd name="T9" fmla="*/ 14 h 248"/>
                  <a:gd name="T10" fmla="*/ 1049 w 1049"/>
                  <a:gd name="T11" fmla="*/ 0 h 248"/>
                  <a:gd name="T12" fmla="*/ 943 w 1049"/>
                  <a:gd name="T13" fmla="*/ 14 h 248"/>
                  <a:gd name="T14" fmla="*/ 860 w 1049"/>
                  <a:gd name="T15" fmla="*/ 97 h 248"/>
                  <a:gd name="T16" fmla="*/ 76 w 1049"/>
                  <a:gd name="T17" fmla="*/ 201 h 248"/>
                  <a:gd name="T18" fmla="*/ 62 w 1049"/>
                  <a:gd name="T19" fmla="*/ 173 h 248"/>
                  <a:gd name="T20" fmla="*/ 8 w 1049"/>
                  <a:gd name="T21" fmla="*/ 177 h 248"/>
                  <a:gd name="T22" fmla="*/ 0 w 1049"/>
                  <a:gd name="T23" fmla="*/ 210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49" h="248">
                    <a:moveTo>
                      <a:pt x="0" y="210"/>
                    </a:moveTo>
                    <a:lnTo>
                      <a:pt x="5" y="248"/>
                    </a:lnTo>
                    <a:lnTo>
                      <a:pt x="863" y="132"/>
                    </a:lnTo>
                    <a:lnTo>
                      <a:pt x="950" y="28"/>
                    </a:lnTo>
                    <a:lnTo>
                      <a:pt x="1049" y="14"/>
                    </a:lnTo>
                    <a:lnTo>
                      <a:pt x="1049" y="0"/>
                    </a:lnTo>
                    <a:lnTo>
                      <a:pt x="943" y="14"/>
                    </a:lnTo>
                    <a:lnTo>
                      <a:pt x="860" y="97"/>
                    </a:lnTo>
                    <a:lnTo>
                      <a:pt x="76" y="201"/>
                    </a:lnTo>
                    <a:lnTo>
                      <a:pt x="62" y="173"/>
                    </a:lnTo>
                    <a:lnTo>
                      <a:pt x="8" y="177"/>
                    </a:lnTo>
                    <a:lnTo>
                      <a:pt x="0" y="210"/>
                    </a:lnTo>
                    <a:close/>
                  </a:path>
                </a:pathLst>
              </a:custGeom>
              <a:solidFill>
                <a:srgbClr val="9394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18" name="Freeform 232"/>
              <p:cNvSpPr>
                <a:spLocks/>
              </p:cNvSpPr>
              <p:nvPr/>
            </p:nvSpPr>
            <p:spPr bwMode="auto">
              <a:xfrm>
                <a:off x="13207776" y="2497933"/>
                <a:ext cx="1406525" cy="322263"/>
              </a:xfrm>
              <a:custGeom>
                <a:avLst/>
                <a:gdLst>
                  <a:gd name="T0" fmla="*/ 34 w 886"/>
                  <a:gd name="T1" fmla="*/ 116 h 203"/>
                  <a:gd name="T2" fmla="*/ 0 w 886"/>
                  <a:gd name="T3" fmla="*/ 179 h 203"/>
                  <a:gd name="T4" fmla="*/ 5 w 886"/>
                  <a:gd name="T5" fmla="*/ 203 h 203"/>
                  <a:gd name="T6" fmla="*/ 867 w 886"/>
                  <a:gd name="T7" fmla="*/ 87 h 203"/>
                  <a:gd name="T8" fmla="*/ 865 w 886"/>
                  <a:gd name="T9" fmla="*/ 64 h 203"/>
                  <a:gd name="T10" fmla="*/ 886 w 886"/>
                  <a:gd name="T11" fmla="*/ 0 h 203"/>
                  <a:gd name="T12" fmla="*/ 34 w 886"/>
                  <a:gd name="T13" fmla="*/ 116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86" h="203">
                    <a:moveTo>
                      <a:pt x="34" y="116"/>
                    </a:moveTo>
                    <a:lnTo>
                      <a:pt x="0" y="179"/>
                    </a:lnTo>
                    <a:lnTo>
                      <a:pt x="5" y="203"/>
                    </a:lnTo>
                    <a:lnTo>
                      <a:pt x="867" y="87"/>
                    </a:lnTo>
                    <a:lnTo>
                      <a:pt x="865" y="64"/>
                    </a:lnTo>
                    <a:lnTo>
                      <a:pt x="886" y="0"/>
                    </a:lnTo>
                    <a:lnTo>
                      <a:pt x="34" y="116"/>
                    </a:lnTo>
                    <a:close/>
                  </a:path>
                </a:pathLst>
              </a:custGeom>
              <a:solidFill>
                <a:srgbClr val="7475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19" name="Freeform 233"/>
              <p:cNvSpPr>
                <a:spLocks/>
              </p:cNvSpPr>
              <p:nvPr/>
            </p:nvSpPr>
            <p:spPr bwMode="auto">
              <a:xfrm>
                <a:off x="13290326" y="2817020"/>
                <a:ext cx="1470025" cy="288925"/>
              </a:xfrm>
              <a:custGeom>
                <a:avLst/>
                <a:gdLst>
                  <a:gd name="T0" fmla="*/ 0 w 926"/>
                  <a:gd name="T1" fmla="*/ 123 h 182"/>
                  <a:gd name="T2" fmla="*/ 10 w 926"/>
                  <a:gd name="T3" fmla="*/ 182 h 182"/>
                  <a:gd name="T4" fmla="*/ 926 w 926"/>
                  <a:gd name="T5" fmla="*/ 59 h 182"/>
                  <a:gd name="T6" fmla="*/ 917 w 926"/>
                  <a:gd name="T7" fmla="*/ 0 h 182"/>
                  <a:gd name="T8" fmla="*/ 0 w 926"/>
                  <a:gd name="T9" fmla="*/ 123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26" h="182">
                    <a:moveTo>
                      <a:pt x="0" y="123"/>
                    </a:moveTo>
                    <a:lnTo>
                      <a:pt x="10" y="182"/>
                    </a:lnTo>
                    <a:lnTo>
                      <a:pt x="926" y="59"/>
                    </a:lnTo>
                    <a:lnTo>
                      <a:pt x="917" y="0"/>
                    </a:lnTo>
                    <a:lnTo>
                      <a:pt x="0" y="123"/>
                    </a:lnTo>
                    <a:close/>
                  </a:path>
                </a:pathLst>
              </a:custGeom>
              <a:solidFill>
                <a:srgbClr val="5758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20" name="Freeform 234"/>
              <p:cNvSpPr>
                <a:spLocks/>
              </p:cNvSpPr>
              <p:nvPr/>
            </p:nvSpPr>
            <p:spPr bwMode="auto">
              <a:xfrm>
                <a:off x="13744351" y="3188495"/>
                <a:ext cx="341313" cy="157163"/>
              </a:xfrm>
              <a:custGeom>
                <a:avLst/>
                <a:gdLst>
                  <a:gd name="T0" fmla="*/ 3 w 215"/>
                  <a:gd name="T1" fmla="*/ 28 h 99"/>
                  <a:gd name="T2" fmla="*/ 215 w 215"/>
                  <a:gd name="T3" fmla="*/ 0 h 99"/>
                  <a:gd name="T4" fmla="*/ 0 w 215"/>
                  <a:gd name="T5" fmla="*/ 99 h 99"/>
                  <a:gd name="T6" fmla="*/ 3 w 215"/>
                  <a:gd name="T7" fmla="*/ 28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5" h="99">
                    <a:moveTo>
                      <a:pt x="3" y="28"/>
                    </a:moveTo>
                    <a:lnTo>
                      <a:pt x="215" y="0"/>
                    </a:lnTo>
                    <a:lnTo>
                      <a:pt x="0" y="99"/>
                    </a:lnTo>
                    <a:lnTo>
                      <a:pt x="3" y="28"/>
                    </a:lnTo>
                    <a:close/>
                  </a:path>
                </a:pathLst>
              </a:custGeom>
              <a:solidFill>
                <a:srgbClr val="5758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21" name="Freeform 235"/>
              <p:cNvSpPr>
                <a:spLocks/>
              </p:cNvSpPr>
              <p:nvPr/>
            </p:nvSpPr>
            <p:spPr bwMode="auto">
              <a:xfrm>
                <a:off x="14066613" y="3180558"/>
                <a:ext cx="82550" cy="74613"/>
              </a:xfrm>
              <a:custGeom>
                <a:avLst/>
                <a:gdLst>
                  <a:gd name="T0" fmla="*/ 41 w 52"/>
                  <a:gd name="T1" fmla="*/ 0 h 47"/>
                  <a:gd name="T2" fmla="*/ 52 w 52"/>
                  <a:gd name="T3" fmla="*/ 35 h 47"/>
                  <a:gd name="T4" fmla="*/ 0 w 52"/>
                  <a:gd name="T5" fmla="*/ 47 h 47"/>
                  <a:gd name="T6" fmla="*/ 12 w 52"/>
                  <a:gd name="T7" fmla="*/ 5 h 47"/>
                  <a:gd name="T8" fmla="*/ 41 w 52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47">
                    <a:moveTo>
                      <a:pt x="41" y="0"/>
                    </a:moveTo>
                    <a:lnTo>
                      <a:pt x="52" y="35"/>
                    </a:lnTo>
                    <a:lnTo>
                      <a:pt x="0" y="47"/>
                    </a:lnTo>
                    <a:lnTo>
                      <a:pt x="12" y="5"/>
                    </a:lnTo>
                    <a:lnTo>
                      <a:pt x="41" y="0"/>
                    </a:lnTo>
                    <a:close/>
                  </a:path>
                </a:pathLst>
              </a:custGeom>
              <a:solidFill>
                <a:srgbClr val="5758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22" name="Freeform 236"/>
              <p:cNvSpPr>
                <a:spLocks/>
              </p:cNvSpPr>
              <p:nvPr/>
            </p:nvSpPr>
            <p:spPr bwMode="auto">
              <a:xfrm>
                <a:off x="14228538" y="3150395"/>
                <a:ext cx="127000" cy="82550"/>
              </a:xfrm>
              <a:custGeom>
                <a:avLst/>
                <a:gdLst>
                  <a:gd name="T0" fmla="*/ 19 w 80"/>
                  <a:gd name="T1" fmla="*/ 9 h 52"/>
                  <a:gd name="T2" fmla="*/ 80 w 80"/>
                  <a:gd name="T3" fmla="*/ 0 h 52"/>
                  <a:gd name="T4" fmla="*/ 64 w 80"/>
                  <a:gd name="T5" fmla="*/ 38 h 52"/>
                  <a:gd name="T6" fmla="*/ 0 w 80"/>
                  <a:gd name="T7" fmla="*/ 52 h 52"/>
                  <a:gd name="T8" fmla="*/ 19 w 80"/>
                  <a:gd name="T9" fmla="*/ 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52">
                    <a:moveTo>
                      <a:pt x="19" y="9"/>
                    </a:moveTo>
                    <a:lnTo>
                      <a:pt x="80" y="0"/>
                    </a:lnTo>
                    <a:lnTo>
                      <a:pt x="64" y="38"/>
                    </a:lnTo>
                    <a:lnTo>
                      <a:pt x="0" y="52"/>
                    </a:lnTo>
                    <a:lnTo>
                      <a:pt x="19" y="9"/>
                    </a:lnTo>
                    <a:close/>
                  </a:path>
                </a:pathLst>
              </a:custGeom>
              <a:solidFill>
                <a:srgbClr val="5758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23" name="Freeform 237"/>
              <p:cNvSpPr>
                <a:spLocks/>
              </p:cNvSpPr>
              <p:nvPr/>
            </p:nvSpPr>
            <p:spPr bwMode="auto">
              <a:xfrm>
                <a:off x="15038163" y="2685258"/>
                <a:ext cx="142875" cy="134938"/>
              </a:xfrm>
              <a:custGeom>
                <a:avLst/>
                <a:gdLst>
                  <a:gd name="T0" fmla="*/ 0 w 90"/>
                  <a:gd name="T1" fmla="*/ 28 h 85"/>
                  <a:gd name="T2" fmla="*/ 78 w 90"/>
                  <a:gd name="T3" fmla="*/ 0 h 85"/>
                  <a:gd name="T4" fmla="*/ 90 w 90"/>
                  <a:gd name="T5" fmla="*/ 73 h 85"/>
                  <a:gd name="T6" fmla="*/ 7 w 90"/>
                  <a:gd name="T7" fmla="*/ 85 h 85"/>
                  <a:gd name="T8" fmla="*/ 0 w 90"/>
                  <a:gd name="T9" fmla="*/ 28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" h="85">
                    <a:moveTo>
                      <a:pt x="0" y="28"/>
                    </a:moveTo>
                    <a:lnTo>
                      <a:pt x="78" y="0"/>
                    </a:lnTo>
                    <a:lnTo>
                      <a:pt x="90" y="73"/>
                    </a:lnTo>
                    <a:lnTo>
                      <a:pt x="7" y="85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5758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24" name="Freeform 238"/>
              <p:cNvSpPr>
                <a:spLocks/>
              </p:cNvSpPr>
              <p:nvPr/>
            </p:nvSpPr>
            <p:spPr bwMode="auto">
              <a:xfrm>
                <a:off x="13103001" y="2917033"/>
                <a:ext cx="1976438" cy="398463"/>
              </a:xfrm>
              <a:custGeom>
                <a:avLst/>
                <a:gdLst>
                  <a:gd name="T0" fmla="*/ 0 w 1245"/>
                  <a:gd name="T1" fmla="*/ 166 h 251"/>
                  <a:gd name="T2" fmla="*/ 142 w 1245"/>
                  <a:gd name="T3" fmla="*/ 182 h 251"/>
                  <a:gd name="T4" fmla="*/ 1177 w 1245"/>
                  <a:gd name="T5" fmla="*/ 45 h 251"/>
                  <a:gd name="T6" fmla="*/ 1231 w 1245"/>
                  <a:gd name="T7" fmla="*/ 0 h 251"/>
                  <a:gd name="T8" fmla="*/ 1245 w 1245"/>
                  <a:gd name="T9" fmla="*/ 88 h 251"/>
                  <a:gd name="T10" fmla="*/ 12 w 1245"/>
                  <a:gd name="T11" fmla="*/ 251 h 251"/>
                  <a:gd name="T12" fmla="*/ 0 w 1245"/>
                  <a:gd name="T13" fmla="*/ 166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5" h="251">
                    <a:moveTo>
                      <a:pt x="0" y="166"/>
                    </a:moveTo>
                    <a:lnTo>
                      <a:pt x="142" y="182"/>
                    </a:lnTo>
                    <a:lnTo>
                      <a:pt x="1177" y="45"/>
                    </a:lnTo>
                    <a:lnTo>
                      <a:pt x="1231" y="0"/>
                    </a:lnTo>
                    <a:lnTo>
                      <a:pt x="1245" y="88"/>
                    </a:lnTo>
                    <a:lnTo>
                      <a:pt x="12" y="251"/>
                    </a:lnTo>
                    <a:lnTo>
                      <a:pt x="0" y="166"/>
                    </a:lnTo>
                    <a:close/>
                  </a:path>
                </a:pathLst>
              </a:custGeom>
              <a:solidFill>
                <a:srgbClr val="5758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25" name="Freeform 239"/>
              <p:cNvSpPr>
                <a:spLocks/>
              </p:cNvSpPr>
              <p:nvPr/>
            </p:nvSpPr>
            <p:spPr bwMode="auto">
              <a:xfrm>
                <a:off x="13741176" y="3739358"/>
                <a:ext cx="325438" cy="184150"/>
              </a:xfrm>
              <a:custGeom>
                <a:avLst/>
                <a:gdLst>
                  <a:gd name="T0" fmla="*/ 0 w 205"/>
                  <a:gd name="T1" fmla="*/ 0 h 116"/>
                  <a:gd name="T2" fmla="*/ 85 w 205"/>
                  <a:gd name="T3" fmla="*/ 52 h 116"/>
                  <a:gd name="T4" fmla="*/ 205 w 205"/>
                  <a:gd name="T5" fmla="*/ 26 h 116"/>
                  <a:gd name="T6" fmla="*/ 165 w 205"/>
                  <a:gd name="T7" fmla="*/ 113 h 116"/>
                  <a:gd name="T8" fmla="*/ 104 w 205"/>
                  <a:gd name="T9" fmla="*/ 116 h 116"/>
                  <a:gd name="T10" fmla="*/ 0 w 205"/>
                  <a:gd name="T11" fmla="*/ 82 h 116"/>
                  <a:gd name="T12" fmla="*/ 0 w 205"/>
                  <a:gd name="T13" fmla="*/ 0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5" h="116">
                    <a:moveTo>
                      <a:pt x="0" y="0"/>
                    </a:moveTo>
                    <a:lnTo>
                      <a:pt x="85" y="52"/>
                    </a:lnTo>
                    <a:lnTo>
                      <a:pt x="205" y="26"/>
                    </a:lnTo>
                    <a:lnTo>
                      <a:pt x="165" y="113"/>
                    </a:lnTo>
                    <a:lnTo>
                      <a:pt x="104" y="116"/>
                    </a:lnTo>
                    <a:lnTo>
                      <a:pt x="0" y="8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758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26" name="Freeform 240"/>
              <p:cNvSpPr>
                <a:spLocks/>
              </p:cNvSpPr>
              <p:nvPr/>
            </p:nvSpPr>
            <p:spPr bwMode="auto">
              <a:xfrm>
                <a:off x="15015938" y="2591595"/>
                <a:ext cx="142875" cy="63500"/>
              </a:xfrm>
              <a:custGeom>
                <a:avLst/>
                <a:gdLst>
                  <a:gd name="T0" fmla="*/ 90 w 90"/>
                  <a:gd name="T1" fmla="*/ 28 h 40"/>
                  <a:gd name="T2" fmla="*/ 2 w 90"/>
                  <a:gd name="T3" fmla="*/ 40 h 40"/>
                  <a:gd name="T4" fmla="*/ 0 w 90"/>
                  <a:gd name="T5" fmla="*/ 12 h 40"/>
                  <a:gd name="T6" fmla="*/ 85 w 90"/>
                  <a:gd name="T7" fmla="*/ 0 h 40"/>
                  <a:gd name="T8" fmla="*/ 90 w 90"/>
                  <a:gd name="T9" fmla="*/ 2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" h="40">
                    <a:moveTo>
                      <a:pt x="90" y="28"/>
                    </a:moveTo>
                    <a:lnTo>
                      <a:pt x="2" y="40"/>
                    </a:lnTo>
                    <a:lnTo>
                      <a:pt x="0" y="12"/>
                    </a:lnTo>
                    <a:lnTo>
                      <a:pt x="85" y="0"/>
                    </a:lnTo>
                    <a:lnTo>
                      <a:pt x="90" y="28"/>
                    </a:lnTo>
                    <a:close/>
                  </a:path>
                </a:pathLst>
              </a:custGeom>
              <a:solidFill>
                <a:srgbClr val="7475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27" name="Freeform 241"/>
              <p:cNvSpPr>
                <a:spLocks/>
              </p:cNvSpPr>
              <p:nvPr/>
            </p:nvSpPr>
            <p:spPr bwMode="auto">
              <a:xfrm>
                <a:off x="14930213" y="2377283"/>
                <a:ext cx="66675" cy="79375"/>
              </a:xfrm>
              <a:custGeom>
                <a:avLst/>
                <a:gdLst>
                  <a:gd name="T0" fmla="*/ 42 w 42"/>
                  <a:gd name="T1" fmla="*/ 45 h 50"/>
                  <a:gd name="T2" fmla="*/ 7 w 42"/>
                  <a:gd name="T3" fmla="*/ 50 h 50"/>
                  <a:gd name="T4" fmla="*/ 0 w 42"/>
                  <a:gd name="T5" fmla="*/ 5 h 50"/>
                  <a:gd name="T6" fmla="*/ 37 w 42"/>
                  <a:gd name="T7" fmla="*/ 0 h 50"/>
                  <a:gd name="T8" fmla="*/ 42 w 42"/>
                  <a:gd name="T9" fmla="*/ 45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50">
                    <a:moveTo>
                      <a:pt x="42" y="45"/>
                    </a:moveTo>
                    <a:lnTo>
                      <a:pt x="7" y="50"/>
                    </a:lnTo>
                    <a:lnTo>
                      <a:pt x="0" y="5"/>
                    </a:lnTo>
                    <a:lnTo>
                      <a:pt x="37" y="0"/>
                    </a:lnTo>
                    <a:lnTo>
                      <a:pt x="42" y="45"/>
                    </a:lnTo>
                    <a:close/>
                  </a:path>
                </a:pathLst>
              </a:custGeom>
              <a:solidFill>
                <a:srgbClr val="7475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28" name="Freeform 242"/>
              <p:cNvSpPr>
                <a:spLocks/>
              </p:cNvSpPr>
              <p:nvPr/>
            </p:nvSpPr>
            <p:spPr bwMode="auto">
              <a:xfrm>
                <a:off x="13122051" y="3015458"/>
                <a:ext cx="1957388" cy="300038"/>
              </a:xfrm>
              <a:custGeom>
                <a:avLst/>
                <a:gdLst>
                  <a:gd name="T0" fmla="*/ 0 w 1233"/>
                  <a:gd name="T1" fmla="*/ 189 h 189"/>
                  <a:gd name="T2" fmla="*/ 1233 w 1233"/>
                  <a:gd name="T3" fmla="*/ 26 h 189"/>
                  <a:gd name="T4" fmla="*/ 1226 w 1233"/>
                  <a:gd name="T5" fmla="*/ 0 h 189"/>
                  <a:gd name="T6" fmla="*/ 0 w 1233"/>
                  <a:gd name="T7" fmla="*/ 189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33" h="189">
                    <a:moveTo>
                      <a:pt x="0" y="189"/>
                    </a:moveTo>
                    <a:lnTo>
                      <a:pt x="1233" y="26"/>
                    </a:lnTo>
                    <a:lnTo>
                      <a:pt x="1226" y="0"/>
                    </a:lnTo>
                    <a:lnTo>
                      <a:pt x="0" y="189"/>
                    </a:lnTo>
                    <a:close/>
                  </a:path>
                </a:pathLst>
              </a:custGeom>
              <a:solidFill>
                <a:srgbClr val="4647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29" name="Freeform 243"/>
              <p:cNvSpPr>
                <a:spLocks/>
              </p:cNvSpPr>
              <p:nvPr/>
            </p:nvSpPr>
            <p:spPr bwMode="auto">
              <a:xfrm>
                <a:off x="13331601" y="2917033"/>
                <a:ext cx="863600" cy="161925"/>
              </a:xfrm>
              <a:custGeom>
                <a:avLst/>
                <a:gdLst>
                  <a:gd name="T0" fmla="*/ 0 w 544"/>
                  <a:gd name="T1" fmla="*/ 74 h 102"/>
                  <a:gd name="T2" fmla="*/ 3 w 544"/>
                  <a:gd name="T3" fmla="*/ 102 h 102"/>
                  <a:gd name="T4" fmla="*/ 544 w 544"/>
                  <a:gd name="T5" fmla="*/ 0 h 102"/>
                  <a:gd name="T6" fmla="*/ 0 w 544"/>
                  <a:gd name="T7" fmla="*/ 74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4" h="102">
                    <a:moveTo>
                      <a:pt x="0" y="74"/>
                    </a:moveTo>
                    <a:lnTo>
                      <a:pt x="3" y="102"/>
                    </a:lnTo>
                    <a:lnTo>
                      <a:pt x="544" y="0"/>
                    </a:lnTo>
                    <a:lnTo>
                      <a:pt x="0" y="74"/>
                    </a:lnTo>
                    <a:close/>
                  </a:path>
                </a:pathLst>
              </a:custGeom>
              <a:solidFill>
                <a:srgbClr val="4647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30" name="Freeform 244"/>
              <p:cNvSpPr>
                <a:spLocks/>
              </p:cNvSpPr>
              <p:nvPr/>
            </p:nvSpPr>
            <p:spPr bwMode="auto">
              <a:xfrm>
                <a:off x="13099826" y="2677320"/>
                <a:ext cx="892175" cy="239713"/>
              </a:xfrm>
              <a:custGeom>
                <a:avLst/>
                <a:gdLst>
                  <a:gd name="T0" fmla="*/ 0 w 562"/>
                  <a:gd name="T1" fmla="*/ 151 h 151"/>
                  <a:gd name="T2" fmla="*/ 90 w 562"/>
                  <a:gd name="T3" fmla="*/ 71 h 151"/>
                  <a:gd name="T4" fmla="*/ 562 w 562"/>
                  <a:gd name="T5" fmla="*/ 0 h 151"/>
                  <a:gd name="T6" fmla="*/ 0 w 562"/>
                  <a:gd name="T7" fmla="*/ 151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2" h="151">
                    <a:moveTo>
                      <a:pt x="0" y="151"/>
                    </a:moveTo>
                    <a:lnTo>
                      <a:pt x="90" y="71"/>
                    </a:lnTo>
                    <a:lnTo>
                      <a:pt x="562" y="0"/>
                    </a:lnTo>
                    <a:lnTo>
                      <a:pt x="0" y="151"/>
                    </a:lnTo>
                    <a:close/>
                  </a:path>
                </a:pathLst>
              </a:custGeom>
              <a:solidFill>
                <a:srgbClr val="7475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31" name="Freeform 245"/>
              <p:cNvSpPr>
                <a:spLocks/>
              </p:cNvSpPr>
              <p:nvPr/>
            </p:nvSpPr>
            <p:spPr bwMode="auto">
              <a:xfrm>
                <a:off x="13303026" y="2536033"/>
                <a:ext cx="66675" cy="52388"/>
              </a:xfrm>
              <a:custGeom>
                <a:avLst/>
                <a:gdLst>
                  <a:gd name="T0" fmla="*/ 28 w 42"/>
                  <a:gd name="T1" fmla="*/ 0 h 33"/>
                  <a:gd name="T2" fmla="*/ 0 w 42"/>
                  <a:gd name="T3" fmla="*/ 2 h 33"/>
                  <a:gd name="T4" fmla="*/ 4 w 42"/>
                  <a:gd name="T5" fmla="*/ 33 h 33"/>
                  <a:gd name="T6" fmla="*/ 42 w 42"/>
                  <a:gd name="T7" fmla="*/ 28 h 33"/>
                  <a:gd name="T8" fmla="*/ 28 w 42"/>
                  <a:gd name="T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33">
                    <a:moveTo>
                      <a:pt x="28" y="0"/>
                    </a:moveTo>
                    <a:lnTo>
                      <a:pt x="0" y="2"/>
                    </a:lnTo>
                    <a:lnTo>
                      <a:pt x="4" y="33"/>
                    </a:lnTo>
                    <a:lnTo>
                      <a:pt x="42" y="28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7475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42127" y="2245990"/>
              <a:ext cx="1146175" cy="3349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332" name="Hand"/>
          <p:cNvGrpSpPr/>
          <p:nvPr/>
        </p:nvGrpSpPr>
        <p:grpSpPr>
          <a:xfrm>
            <a:off x="9010367" y="1484784"/>
            <a:ext cx="1616075" cy="3463925"/>
            <a:chOff x="11037888" y="2560638"/>
            <a:chExt cx="1616075" cy="3463925"/>
          </a:xfrm>
        </p:grpSpPr>
        <p:sp>
          <p:nvSpPr>
            <p:cNvPr id="333" name="Freeform 270"/>
            <p:cNvSpPr>
              <a:spLocks/>
            </p:cNvSpPr>
            <p:nvPr/>
          </p:nvSpPr>
          <p:spPr bwMode="auto">
            <a:xfrm>
              <a:off x="11037888" y="2560638"/>
              <a:ext cx="1616075" cy="3463925"/>
            </a:xfrm>
            <a:custGeom>
              <a:avLst/>
              <a:gdLst>
                <a:gd name="T0" fmla="*/ 9 w 1018"/>
                <a:gd name="T1" fmla="*/ 390 h 2182"/>
                <a:gd name="T2" fmla="*/ 101 w 1018"/>
                <a:gd name="T3" fmla="*/ 649 h 2182"/>
                <a:gd name="T4" fmla="*/ 146 w 1018"/>
                <a:gd name="T5" fmla="*/ 819 h 2182"/>
                <a:gd name="T6" fmla="*/ 187 w 1018"/>
                <a:gd name="T7" fmla="*/ 893 h 2182"/>
                <a:gd name="T8" fmla="*/ 175 w 1018"/>
                <a:gd name="T9" fmla="*/ 1115 h 2182"/>
                <a:gd name="T10" fmla="*/ 87 w 1018"/>
                <a:gd name="T11" fmla="*/ 1469 h 2182"/>
                <a:gd name="T12" fmla="*/ 71 w 1018"/>
                <a:gd name="T13" fmla="*/ 1753 h 2182"/>
                <a:gd name="T14" fmla="*/ 175 w 1018"/>
                <a:gd name="T15" fmla="*/ 2182 h 2182"/>
                <a:gd name="T16" fmla="*/ 1018 w 1018"/>
                <a:gd name="T17" fmla="*/ 2182 h 2182"/>
                <a:gd name="T18" fmla="*/ 635 w 1018"/>
                <a:gd name="T19" fmla="*/ 1396 h 2182"/>
                <a:gd name="T20" fmla="*/ 513 w 1018"/>
                <a:gd name="T21" fmla="*/ 1086 h 2182"/>
                <a:gd name="T22" fmla="*/ 534 w 1018"/>
                <a:gd name="T23" fmla="*/ 919 h 2182"/>
                <a:gd name="T24" fmla="*/ 619 w 1018"/>
                <a:gd name="T25" fmla="*/ 822 h 2182"/>
                <a:gd name="T26" fmla="*/ 765 w 1018"/>
                <a:gd name="T27" fmla="*/ 567 h 2182"/>
                <a:gd name="T28" fmla="*/ 862 w 1018"/>
                <a:gd name="T29" fmla="*/ 437 h 2182"/>
                <a:gd name="T30" fmla="*/ 808 w 1018"/>
                <a:gd name="T31" fmla="*/ 390 h 2182"/>
                <a:gd name="T32" fmla="*/ 692 w 1018"/>
                <a:gd name="T33" fmla="*/ 465 h 2182"/>
                <a:gd name="T34" fmla="*/ 619 w 1018"/>
                <a:gd name="T35" fmla="*/ 562 h 2182"/>
                <a:gd name="T36" fmla="*/ 560 w 1018"/>
                <a:gd name="T37" fmla="*/ 545 h 2182"/>
                <a:gd name="T38" fmla="*/ 527 w 1018"/>
                <a:gd name="T39" fmla="*/ 486 h 2182"/>
                <a:gd name="T40" fmla="*/ 543 w 1018"/>
                <a:gd name="T41" fmla="*/ 340 h 2182"/>
                <a:gd name="T42" fmla="*/ 562 w 1018"/>
                <a:gd name="T43" fmla="*/ 139 h 2182"/>
                <a:gd name="T44" fmla="*/ 536 w 1018"/>
                <a:gd name="T45" fmla="*/ 38 h 2182"/>
                <a:gd name="T46" fmla="*/ 487 w 1018"/>
                <a:gd name="T47" fmla="*/ 33 h 2182"/>
                <a:gd name="T48" fmla="*/ 456 w 1018"/>
                <a:gd name="T49" fmla="*/ 90 h 2182"/>
                <a:gd name="T50" fmla="*/ 427 w 1018"/>
                <a:gd name="T51" fmla="*/ 278 h 2182"/>
                <a:gd name="T52" fmla="*/ 406 w 1018"/>
                <a:gd name="T53" fmla="*/ 387 h 2182"/>
                <a:gd name="T54" fmla="*/ 390 w 1018"/>
                <a:gd name="T55" fmla="*/ 354 h 2182"/>
                <a:gd name="T56" fmla="*/ 373 w 1018"/>
                <a:gd name="T57" fmla="*/ 151 h 2182"/>
                <a:gd name="T58" fmla="*/ 354 w 1018"/>
                <a:gd name="T59" fmla="*/ 33 h 2182"/>
                <a:gd name="T60" fmla="*/ 309 w 1018"/>
                <a:gd name="T61" fmla="*/ 0 h 2182"/>
                <a:gd name="T62" fmla="*/ 269 w 1018"/>
                <a:gd name="T63" fmla="*/ 52 h 2182"/>
                <a:gd name="T64" fmla="*/ 276 w 1018"/>
                <a:gd name="T65" fmla="*/ 255 h 2182"/>
                <a:gd name="T66" fmla="*/ 290 w 1018"/>
                <a:gd name="T67" fmla="*/ 394 h 2182"/>
                <a:gd name="T68" fmla="*/ 234 w 1018"/>
                <a:gd name="T69" fmla="*/ 290 h 2182"/>
                <a:gd name="T70" fmla="*/ 205 w 1018"/>
                <a:gd name="T71" fmla="*/ 123 h 2182"/>
                <a:gd name="T72" fmla="*/ 165 w 1018"/>
                <a:gd name="T73" fmla="*/ 52 h 2182"/>
                <a:gd name="T74" fmla="*/ 123 w 1018"/>
                <a:gd name="T75" fmla="*/ 66 h 2182"/>
                <a:gd name="T76" fmla="*/ 104 w 1018"/>
                <a:gd name="T77" fmla="*/ 115 h 2182"/>
                <a:gd name="T78" fmla="*/ 113 w 1018"/>
                <a:gd name="T79" fmla="*/ 215 h 2182"/>
                <a:gd name="T80" fmla="*/ 153 w 1018"/>
                <a:gd name="T81" fmla="*/ 371 h 2182"/>
                <a:gd name="T82" fmla="*/ 187 w 1018"/>
                <a:gd name="T83" fmla="*/ 477 h 2182"/>
                <a:gd name="T84" fmla="*/ 146 w 1018"/>
                <a:gd name="T85" fmla="*/ 439 h 2182"/>
                <a:gd name="T86" fmla="*/ 118 w 1018"/>
                <a:gd name="T87" fmla="*/ 323 h 2182"/>
                <a:gd name="T88" fmla="*/ 66 w 1018"/>
                <a:gd name="T89" fmla="*/ 243 h 2182"/>
                <a:gd name="T90" fmla="*/ 19 w 1018"/>
                <a:gd name="T91" fmla="*/ 250 h 2182"/>
                <a:gd name="T92" fmla="*/ 0 w 1018"/>
                <a:gd name="T93" fmla="*/ 286 h 2182"/>
                <a:gd name="T94" fmla="*/ 9 w 1018"/>
                <a:gd name="T95" fmla="*/ 390 h 2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018" h="2182">
                  <a:moveTo>
                    <a:pt x="9" y="390"/>
                  </a:moveTo>
                  <a:lnTo>
                    <a:pt x="101" y="649"/>
                  </a:lnTo>
                  <a:lnTo>
                    <a:pt x="146" y="819"/>
                  </a:lnTo>
                  <a:lnTo>
                    <a:pt x="187" y="893"/>
                  </a:lnTo>
                  <a:lnTo>
                    <a:pt x="175" y="1115"/>
                  </a:lnTo>
                  <a:lnTo>
                    <a:pt x="87" y="1469"/>
                  </a:lnTo>
                  <a:lnTo>
                    <a:pt x="71" y="1753"/>
                  </a:lnTo>
                  <a:lnTo>
                    <a:pt x="175" y="2182"/>
                  </a:lnTo>
                  <a:lnTo>
                    <a:pt x="1018" y="2182"/>
                  </a:lnTo>
                  <a:lnTo>
                    <a:pt x="635" y="1396"/>
                  </a:lnTo>
                  <a:lnTo>
                    <a:pt x="513" y="1086"/>
                  </a:lnTo>
                  <a:lnTo>
                    <a:pt x="534" y="919"/>
                  </a:lnTo>
                  <a:lnTo>
                    <a:pt x="619" y="822"/>
                  </a:lnTo>
                  <a:lnTo>
                    <a:pt x="765" y="567"/>
                  </a:lnTo>
                  <a:lnTo>
                    <a:pt x="862" y="437"/>
                  </a:lnTo>
                  <a:lnTo>
                    <a:pt x="808" y="390"/>
                  </a:lnTo>
                  <a:lnTo>
                    <a:pt x="692" y="465"/>
                  </a:lnTo>
                  <a:lnTo>
                    <a:pt x="619" y="562"/>
                  </a:lnTo>
                  <a:lnTo>
                    <a:pt x="560" y="545"/>
                  </a:lnTo>
                  <a:lnTo>
                    <a:pt x="527" y="486"/>
                  </a:lnTo>
                  <a:lnTo>
                    <a:pt x="543" y="340"/>
                  </a:lnTo>
                  <a:lnTo>
                    <a:pt x="562" y="139"/>
                  </a:lnTo>
                  <a:lnTo>
                    <a:pt x="536" y="38"/>
                  </a:lnTo>
                  <a:lnTo>
                    <a:pt x="487" y="33"/>
                  </a:lnTo>
                  <a:lnTo>
                    <a:pt x="456" y="90"/>
                  </a:lnTo>
                  <a:lnTo>
                    <a:pt x="427" y="278"/>
                  </a:lnTo>
                  <a:lnTo>
                    <a:pt x="406" y="387"/>
                  </a:lnTo>
                  <a:lnTo>
                    <a:pt x="390" y="354"/>
                  </a:lnTo>
                  <a:lnTo>
                    <a:pt x="373" y="151"/>
                  </a:lnTo>
                  <a:lnTo>
                    <a:pt x="354" y="33"/>
                  </a:lnTo>
                  <a:lnTo>
                    <a:pt x="309" y="0"/>
                  </a:lnTo>
                  <a:lnTo>
                    <a:pt x="269" y="52"/>
                  </a:lnTo>
                  <a:lnTo>
                    <a:pt x="276" y="255"/>
                  </a:lnTo>
                  <a:lnTo>
                    <a:pt x="290" y="394"/>
                  </a:lnTo>
                  <a:lnTo>
                    <a:pt x="234" y="290"/>
                  </a:lnTo>
                  <a:lnTo>
                    <a:pt x="205" y="123"/>
                  </a:lnTo>
                  <a:lnTo>
                    <a:pt x="165" y="52"/>
                  </a:lnTo>
                  <a:lnTo>
                    <a:pt x="123" y="66"/>
                  </a:lnTo>
                  <a:lnTo>
                    <a:pt x="104" y="115"/>
                  </a:lnTo>
                  <a:lnTo>
                    <a:pt x="113" y="215"/>
                  </a:lnTo>
                  <a:lnTo>
                    <a:pt x="153" y="371"/>
                  </a:lnTo>
                  <a:lnTo>
                    <a:pt x="187" y="477"/>
                  </a:lnTo>
                  <a:lnTo>
                    <a:pt x="146" y="439"/>
                  </a:lnTo>
                  <a:lnTo>
                    <a:pt x="118" y="323"/>
                  </a:lnTo>
                  <a:lnTo>
                    <a:pt x="66" y="243"/>
                  </a:lnTo>
                  <a:lnTo>
                    <a:pt x="19" y="250"/>
                  </a:lnTo>
                  <a:lnTo>
                    <a:pt x="0" y="286"/>
                  </a:lnTo>
                  <a:lnTo>
                    <a:pt x="9" y="390"/>
                  </a:lnTo>
                  <a:close/>
                </a:path>
              </a:pathLst>
            </a:custGeom>
            <a:solidFill>
              <a:srgbClr val="EBC8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4" name="Freeform 271"/>
            <p:cNvSpPr>
              <a:spLocks/>
            </p:cNvSpPr>
            <p:nvPr/>
          </p:nvSpPr>
          <p:spPr bwMode="auto">
            <a:xfrm>
              <a:off x="11037888" y="2560638"/>
              <a:ext cx="1616075" cy="3463925"/>
            </a:xfrm>
            <a:custGeom>
              <a:avLst/>
              <a:gdLst>
                <a:gd name="T0" fmla="*/ 9 w 1018"/>
                <a:gd name="T1" fmla="*/ 390 h 2182"/>
                <a:gd name="T2" fmla="*/ 101 w 1018"/>
                <a:gd name="T3" fmla="*/ 649 h 2182"/>
                <a:gd name="T4" fmla="*/ 146 w 1018"/>
                <a:gd name="T5" fmla="*/ 819 h 2182"/>
                <a:gd name="T6" fmla="*/ 187 w 1018"/>
                <a:gd name="T7" fmla="*/ 893 h 2182"/>
                <a:gd name="T8" fmla="*/ 175 w 1018"/>
                <a:gd name="T9" fmla="*/ 1115 h 2182"/>
                <a:gd name="T10" fmla="*/ 87 w 1018"/>
                <a:gd name="T11" fmla="*/ 1469 h 2182"/>
                <a:gd name="T12" fmla="*/ 71 w 1018"/>
                <a:gd name="T13" fmla="*/ 1753 h 2182"/>
                <a:gd name="T14" fmla="*/ 175 w 1018"/>
                <a:gd name="T15" fmla="*/ 2182 h 2182"/>
                <a:gd name="T16" fmla="*/ 1018 w 1018"/>
                <a:gd name="T17" fmla="*/ 2182 h 2182"/>
                <a:gd name="T18" fmla="*/ 635 w 1018"/>
                <a:gd name="T19" fmla="*/ 1396 h 2182"/>
                <a:gd name="T20" fmla="*/ 513 w 1018"/>
                <a:gd name="T21" fmla="*/ 1086 h 2182"/>
                <a:gd name="T22" fmla="*/ 534 w 1018"/>
                <a:gd name="T23" fmla="*/ 919 h 2182"/>
                <a:gd name="T24" fmla="*/ 619 w 1018"/>
                <a:gd name="T25" fmla="*/ 822 h 2182"/>
                <a:gd name="T26" fmla="*/ 765 w 1018"/>
                <a:gd name="T27" fmla="*/ 567 h 2182"/>
                <a:gd name="T28" fmla="*/ 862 w 1018"/>
                <a:gd name="T29" fmla="*/ 437 h 2182"/>
                <a:gd name="T30" fmla="*/ 808 w 1018"/>
                <a:gd name="T31" fmla="*/ 390 h 2182"/>
                <a:gd name="T32" fmla="*/ 692 w 1018"/>
                <a:gd name="T33" fmla="*/ 465 h 2182"/>
                <a:gd name="T34" fmla="*/ 619 w 1018"/>
                <a:gd name="T35" fmla="*/ 562 h 2182"/>
                <a:gd name="T36" fmla="*/ 560 w 1018"/>
                <a:gd name="T37" fmla="*/ 545 h 2182"/>
                <a:gd name="T38" fmla="*/ 527 w 1018"/>
                <a:gd name="T39" fmla="*/ 486 h 2182"/>
                <a:gd name="T40" fmla="*/ 543 w 1018"/>
                <a:gd name="T41" fmla="*/ 340 h 2182"/>
                <a:gd name="T42" fmla="*/ 562 w 1018"/>
                <a:gd name="T43" fmla="*/ 139 h 2182"/>
                <a:gd name="T44" fmla="*/ 536 w 1018"/>
                <a:gd name="T45" fmla="*/ 38 h 2182"/>
                <a:gd name="T46" fmla="*/ 487 w 1018"/>
                <a:gd name="T47" fmla="*/ 33 h 2182"/>
                <a:gd name="T48" fmla="*/ 456 w 1018"/>
                <a:gd name="T49" fmla="*/ 90 h 2182"/>
                <a:gd name="T50" fmla="*/ 427 w 1018"/>
                <a:gd name="T51" fmla="*/ 278 h 2182"/>
                <a:gd name="T52" fmla="*/ 406 w 1018"/>
                <a:gd name="T53" fmla="*/ 387 h 2182"/>
                <a:gd name="T54" fmla="*/ 390 w 1018"/>
                <a:gd name="T55" fmla="*/ 354 h 2182"/>
                <a:gd name="T56" fmla="*/ 373 w 1018"/>
                <a:gd name="T57" fmla="*/ 151 h 2182"/>
                <a:gd name="T58" fmla="*/ 354 w 1018"/>
                <a:gd name="T59" fmla="*/ 33 h 2182"/>
                <a:gd name="T60" fmla="*/ 309 w 1018"/>
                <a:gd name="T61" fmla="*/ 0 h 2182"/>
                <a:gd name="T62" fmla="*/ 269 w 1018"/>
                <a:gd name="T63" fmla="*/ 52 h 2182"/>
                <a:gd name="T64" fmla="*/ 276 w 1018"/>
                <a:gd name="T65" fmla="*/ 255 h 2182"/>
                <a:gd name="T66" fmla="*/ 290 w 1018"/>
                <a:gd name="T67" fmla="*/ 394 h 2182"/>
                <a:gd name="T68" fmla="*/ 234 w 1018"/>
                <a:gd name="T69" fmla="*/ 290 h 2182"/>
                <a:gd name="T70" fmla="*/ 205 w 1018"/>
                <a:gd name="T71" fmla="*/ 123 h 2182"/>
                <a:gd name="T72" fmla="*/ 165 w 1018"/>
                <a:gd name="T73" fmla="*/ 52 h 2182"/>
                <a:gd name="T74" fmla="*/ 123 w 1018"/>
                <a:gd name="T75" fmla="*/ 66 h 2182"/>
                <a:gd name="T76" fmla="*/ 104 w 1018"/>
                <a:gd name="T77" fmla="*/ 115 h 2182"/>
                <a:gd name="T78" fmla="*/ 113 w 1018"/>
                <a:gd name="T79" fmla="*/ 215 h 2182"/>
                <a:gd name="T80" fmla="*/ 153 w 1018"/>
                <a:gd name="T81" fmla="*/ 371 h 2182"/>
                <a:gd name="T82" fmla="*/ 187 w 1018"/>
                <a:gd name="T83" fmla="*/ 477 h 2182"/>
                <a:gd name="T84" fmla="*/ 146 w 1018"/>
                <a:gd name="T85" fmla="*/ 439 h 2182"/>
                <a:gd name="T86" fmla="*/ 118 w 1018"/>
                <a:gd name="T87" fmla="*/ 323 h 2182"/>
                <a:gd name="T88" fmla="*/ 66 w 1018"/>
                <a:gd name="T89" fmla="*/ 243 h 2182"/>
                <a:gd name="T90" fmla="*/ 19 w 1018"/>
                <a:gd name="T91" fmla="*/ 250 h 2182"/>
                <a:gd name="T92" fmla="*/ 0 w 1018"/>
                <a:gd name="T93" fmla="*/ 286 h 2182"/>
                <a:gd name="T94" fmla="*/ 9 w 1018"/>
                <a:gd name="T95" fmla="*/ 390 h 2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018" h="2182">
                  <a:moveTo>
                    <a:pt x="9" y="390"/>
                  </a:moveTo>
                  <a:lnTo>
                    <a:pt x="101" y="649"/>
                  </a:lnTo>
                  <a:lnTo>
                    <a:pt x="146" y="819"/>
                  </a:lnTo>
                  <a:lnTo>
                    <a:pt x="187" y="893"/>
                  </a:lnTo>
                  <a:lnTo>
                    <a:pt x="175" y="1115"/>
                  </a:lnTo>
                  <a:lnTo>
                    <a:pt x="87" y="1469"/>
                  </a:lnTo>
                  <a:lnTo>
                    <a:pt x="71" y="1753"/>
                  </a:lnTo>
                  <a:lnTo>
                    <a:pt x="175" y="2182"/>
                  </a:lnTo>
                  <a:lnTo>
                    <a:pt x="1018" y="2182"/>
                  </a:lnTo>
                  <a:lnTo>
                    <a:pt x="635" y="1396"/>
                  </a:lnTo>
                  <a:lnTo>
                    <a:pt x="513" y="1086"/>
                  </a:lnTo>
                  <a:lnTo>
                    <a:pt x="534" y="919"/>
                  </a:lnTo>
                  <a:lnTo>
                    <a:pt x="619" y="822"/>
                  </a:lnTo>
                  <a:lnTo>
                    <a:pt x="765" y="567"/>
                  </a:lnTo>
                  <a:lnTo>
                    <a:pt x="862" y="437"/>
                  </a:lnTo>
                  <a:lnTo>
                    <a:pt x="808" y="390"/>
                  </a:lnTo>
                  <a:lnTo>
                    <a:pt x="692" y="465"/>
                  </a:lnTo>
                  <a:lnTo>
                    <a:pt x="619" y="562"/>
                  </a:lnTo>
                  <a:lnTo>
                    <a:pt x="560" y="545"/>
                  </a:lnTo>
                  <a:lnTo>
                    <a:pt x="527" y="486"/>
                  </a:lnTo>
                  <a:lnTo>
                    <a:pt x="543" y="340"/>
                  </a:lnTo>
                  <a:lnTo>
                    <a:pt x="562" y="139"/>
                  </a:lnTo>
                  <a:lnTo>
                    <a:pt x="536" y="38"/>
                  </a:lnTo>
                  <a:lnTo>
                    <a:pt x="487" y="33"/>
                  </a:lnTo>
                  <a:lnTo>
                    <a:pt x="456" y="90"/>
                  </a:lnTo>
                  <a:lnTo>
                    <a:pt x="427" y="278"/>
                  </a:lnTo>
                  <a:lnTo>
                    <a:pt x="406" y="387"/>
                  </a:lnTo>
                  <a:lnTo>
                    <a:pt x="390" y="354"/>
                  </a:lnTo>
                  <a:lnTo>
                    <a:pt x="373" y="151"/>
                  </a:lnTo>
                  <a:lnTo>
                    <a:pt x="354" y="33"/>
                  </a:lnTo>
                  <a:lnTo>
                    <a:pt x="309" y="0"/>
                  </a:lnTo>
                  <a:lnTo>
                    <a:pt x="269" y="52"/>
                  </a:lnTo>
                  <a:lnTo>
                    <a:pt x="276" y="255"/>
                  </a:lnTo>
                  <a:lnTo>
                    <a:pt x="290" y="394"/>
                  </a:lnTo>
                  <a:lnTo>
                    <a:pt x="234" y="290"/>
                  </a:lnTo>
                  <a:lnTo>
                    <a:pt x="205" y="123"/>
                  </a:lnTo>
                  <a:lnTo>
                    <a:pt x="165" y="52"/>
                  </a:lnTo>
                  <a:lnTo>
                    <a:pt x="123" y="66"/>
                  </a:lnTo>
                  <a:lnTo>
                    <a:pt x="104" y="115"/>
                  </a:lnTo>
                  <a:lnTo>
                    <a:pt x="113" y="215"/>
                  </a:lnTo>
                  <a:lnTo>
                    <a:pt x="153" y="371"/>
                  </a:lnTo>
                  <a:lnTo>
                    <a:pt x="187" y="477"/>
                  </a:lnTo>
                  <a:lnTo>
                    <a:pt x="146" y="439"/>
                  </a:lnTo>
                  <a:lnTo>
                    <a:pt x="118" y="323"/>
                  </a:lnTo>
                  <a:lnTo>
                    <a:pt x="66" y="243"/>
                  </a:lnTo>
                  <a:lnTo>
                    <a:pt x="19" y="250"/>
                  </a:lnTo>
                  <a:lnTo>
                    <a:pt x="0" y="286"/>
                  </a:lnTo>
                  <a:lnTo>
                    <a:pt x="9" y="39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5" name="Freeform 272"/>
            <p:cNvSpPr>
              <a:spLocks/>
            </p:cNvSpPr>
            <p:nvPr/>
          </p:nvSpPr>
          <p:spPr bwMode="auto">
            <a:xfrm>
              <a:off x="11693525" y="3246438"/>
              <a:ext cx="104775" cy="161925"/>
            </a:xfrm>
            <a:custGeom>
              <a:avLst/>
              <a:gdLst>
                <a:gd name="T0" fmla="*/ 62 w 66"/>
                <a:gd name="T1" fmla="*/ 0 h 102"/>
                <a:gd name="T2" fmla="*/ 50 w 66"/>
                <a:gd name="T3" fmla="*/ 0 h 102"/>
                <a:gd name="T4" fmla="*/ 40 w 66"/>
                <a:gd name="T5" fmla="*/ 50 h 102"/>
                <a:gd name="T6" fmla="*/ 0 w 66"/>
                <a:gd name="T7" fmla="*/ 90 h 102"/>
                <a:gd name="T8" fmla="*/ 12 w 66"/>
                <a:gd name="T9" fmla="*/ 95 h 102"/>
                <a:gd name="T10" fmla="*/ 43 w 66"/>
                <a:gd name="T11" fmla="*/ 66 h 102"/>
                <a:gd name="T12" fmla="*/ 52 w 66"/>
                <a:gd name="T13" fmla="*/ 102 h 102"/>
                <a:gd name="T14" fmla="*/ 66 w 66"/>
                <a:gd name="T15" fmla="*/ 90 h 102"/>
                <a:gd name="T16" fmla="*/ 57 w 66"/>
                <a:gd name="T17" fmla="*/ 54 h 102"/>
                <a:gd name="T18" fmla="*/ 62 w 66"/>
                <a:gd name="T19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6" h="102">
                  <a:moveTo>
                    <a:pt x="62" y="0"/>
                  </a:moveTo>
                  <a:lnTo>
                    <a:pt x="50" y="0"/>
                  </a:lnTo>
                  <a:lnTo>
                    <a:pt x="40" y="50"/>
                  </a:lnTo>
                  <a:lnTo>
                    <a:pt x="0" y="90"/>
                  </a:lnTo>
                  <a:lnTo>
                    <a:pt x="12" y="95"/>
                  </a:lnTo>
                  <a:lnTo>
                    <a:pt x="43" y="66"/>
                  </a:lnTo>
                  <a:lnTo>
                    <a:pt x="52" y="102"/>
                  </a:lnTo>
                  <a:lnTo>
                    <a:pt x="66" y="90"/>
                  </a:lnTo>
                  <a:lnTo>
                    <a:pt x="57" y="54"/>
                  </a:lnTo>
                  <a:lnTo>
                    <a:pt x="62" y="0"/>
                  </a:lnTo>
                  <a:close/>
                </a:path>
              </a:pathLst>
            </a:custGeom>
            <a:solidFill>
              <a:srgbClr val="9790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6" name="Freeform 273"/>
            <p:cNvSpPr>
              <a:spLocks/>
            </p:cNvSpPr>
            <p:nvPr/>
          </p:nvSpPr>
          <p:spPr bwMode="auto">
            <a:xfrm>
              <a:off x="11693525" y="3246438"/>
              <a:ext cx="104775" cy="161925"/>
            </a:xfrm>
            <a:custGeom>
              <a:avLst/>
              <a:gdLst>
                <a:gd name="T0" fmla="*/ 62 w 66"/>
                <a:gd name="T1" fmla="*/ 0 h 102"/>
                <a:gd name="T2" fmla="*/ 50 w 66"/>
                <a:gd name="T3" fmla="*/ 0 h 102"/>
                <a:gd name="T4" fmla="*/ 40 w 66"/>
                <a:gd name="T5" fmla="*/ 50 h 102"/>
                <a:gd name="T6" fmla="*/ 0 w 66"/>
                <a:gd name="T7" fmla="*/ 90 h 102"/>
                <a:gd name="T8" fmla="*/ 12 w 66"/>
                <a:gd name="T9" fmla="*/ 95 h 102"/>
                <a:gd name="T10" fmla="*/ 43 w 66"/>
                <a:gd name="T11" fmla="*/ 66 h 102"/>
                <a:gd name="T12" fmla="*/ 52 w 66"/>
                <a:gd name="T13" fmla="*/ 102 h 102"/>
                <a:gd name="T14" fmla="*/ 66 w 66"/>
                <a:gd name="T15" fmla="*/ 90 h 102"/>
                <a:gd name="T16" fmla="*/ 57 w 66"/>
                <a:gd name="T17" fmla="*/ 54 h 102"/>
                <a:gd name="T18" fmla="*/ 62 w 66"/>
                <a:gd name="T19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6" h="102">
                  <a:moveTo>
                    <a:pt x="62" y="0"/>
                  </a:moveTo>
                  <a:lnTo>
                    <a:pt x="50" y="0"/>
                  </a:lnTo>
                  <a:lnTo>
                    <a:pt x="40" y="50"/>
                  </a:lnTo>
                  <a:lnTo>
                    <a:pt x="0" y="90"/>
                  </a:lnTo>
                  <a:lnTo>
                    <a:pt x="12" y="95"/>
                  </a:lnTo>
                  <a:lnTo>
                    <a:pt x="43" y="66"/>
                  </a:lnTo>
                  <a:lnTo>
                    <a:pt x="52" y="102"/>
                  </a:lnTo>
                  <a:lnTo>
                    <a:pt x="66" y="90"/>
                  </a:lnTo>
                  <a:lnTo>
                    <a:pt x="57" y="54"/>
                  </a:lnTo>
                  <a:lnTo>
                    <a:pt x="6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7" name="Freeform 274"/>
            <p:cNvSpPr>
              <a:spLocks/>
            </p:cNvSpPr>
            <p:nvPr/>
          </p:nvSpPr>
          <p:spPr bwMode="auto">
            <a:xfrm>
              <a:off x="11552238" y="3227388"/>
              <a:ext cx="96838" cy="142875"/>
            </a:xfrm>
            <a:custGeom>
              <a:avLst/>
              <a:gdLst>
                <a:gd name="T0" fmla="*/ 42 w 61"/>
                <a:gd name="T1" fmla="*/ 0 h 90"/>
                <a:gd name="T2" fmla="*/ 11 w 61"/>
                <a:gd name="T3" fmla="*/ 0 h 90"/>
                <a:gd name="T4" fmla="*/ 0 w 61"/>
                <a:gd name="T5" fmla="*/ 40 h 90"/>
                <a:gd name="T6" fmla="*/ 2 w 61"/>
                <a:gd name="T7" fmla="*/ 90 h 90"/>
                <a:gd name="T8" fmla="*/ 14 w 61"/>
                <a:gd name="T9" fmla="*/ 83 h 90"/>
                <a:gd name="T10" fmla="*/ 16 w 61"/>
                <a:gd name="T11" fmla="*/ 38 h 90"/>
                <a:gd name="T12" fmla="*/ 21 w 61"/>
                <a:gd name="T13" fmla="*/ 21 h 90"/>
                <a:gd name="T14" fmla="*/ 35 w 61"/>
                <a:gd name="T15" fmla="*/ 21 h 90"/>
                <a:gd name="T16" fmla="*/ 44 w 61"/>
                <a:gd name="T17" fmla="*/ 45 h 90"/>
                <a:gd name="T18" fmla="*/ 33 w 61"/>
                <a:gd name="T19" fmla="*/ 85 h 90"/>
                <a:gd name="T20" fmla="*/ 54 w 61"/>
                <a:gd name="T21" fmla="*/ 81 h 90"/>
                <a:gd name="T22" fmla="*/ 61 w 61"/>
                <a:gd name="T23" fmla="*/ 31 h 90"/>
                <a:gd name="T24" fmla="*/ 42 w 61"/>
                <a:gd name="T25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" h="90">
                  <a:moveTo>
                    <a:pt x="42" y="0"/>
                  </a:moveTo>
                  <a:lnTo>
                    <a:pt x="11" y="0"/>
                  </a:lnTo>
                  <a:lnTo>
                    <a:pt x="0" y="40"/>
                  </a:lnTo>
                  <a:lnTo>
                    <a:pt x="2" y="90"/>
                  </a:lnTo>
                  <a:lnTo>
                    <a:pt x="14" y="83"/>
                  </a:lnTo>
                  <a:lnTo>
                    <a:pt x="16" y="38"/>
                  </a:lnTo>
                  <a:lnTo>
                    <a:pt x="21" y="21"/>
                  </a:lnTo>
                  <a:lnTo>
                    <a:pt x="35" y="21"/>
                  </a:lnTo>
                  <a:lnTo>
                    <a:pt x="44" y="45"/>
                  </a:lnTo>
                  <a:lnTo>
                    <a:pt x="33" y="85"/>
                  </a:lnTo>
                  <a:lnTo>
                    <a:pt x="54" y="81"/>
                  </a:lnTo>
                  <a:lnTo>
                    <a:pt x="61" y="31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9790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8" name="Freeform 275"/>
            <p:cNvSpPr>
              <a:spLocks/>
            </p:cNvSpPr>
            <p:nvPr/>
          </p:nvSpPr>
          <p:spPr bwMode="auto">
            <a:xfrm>
              <a:off x="11552238" y="3227388"/>
              <a:ext cx="96838" cy="142875"/>
            </a:xfrm>
            <a:custGeom>
              <a:avLst/>
              <a:gdLst>
                <a:gd name="T0" fmla="*/ 42 w 61"/>
                <a:gd name="T1" fmla="*/ 0 h 90"/>
                <a:gd name="T2" fmla="*/ 11 w 61"/>
                <a:gd name="T3" fmla="*/ 0 h 90"/>
                <a:gd name="T4" fmla="*/ 0 w 61"/>
                <a:gd name="T5" fmla="*/ 40 h 90"/>
                <a:gd name="T6" fmla="*/ 2 w 61"/>
                <a:gd name="T7" fmla="*/ 90 h 90"/>
                <a:gd name="T8" fmla="*/ 14 w 61"/>
                <a:gd name="T9" fmla="*/ 83 h 90"/>
                <a:gd name="T10" fmla="*/ 16 w 61"/>
                <a:gd name="T11" fmla="*/ 38 h 90"/>
                <a:gd name="T12" fmla="*/ 21 w 61"/>
                <a:gd name="T13" fmla="*/ 21 h 90"/>
                <a:gd name="T14" fmla="*/ 35 w 61"/>
                <a:gd name="T15" fmla="*/ 21 h 90"/>
                <a:gd name="T16" fmla="*/ 44 w 61"/>
                <a:gd name="T17" fmla="*/ 45 h 90"/>
                <a:gd name="T18" fmla="*/ 33 w 61"/>
                <a:gd name="T19" fmla="*/ 85 h 90"/>
                <a:gd name="T20" fmla="*/ 54 w 61"/>
                <a:gd name="T21" fmla="*/ 81 h 90"/>
                <a:gd name="T22" fmla="*/ 61 w 61"/>
                <a:gd name="T23" fmla="*/ 31 h 90"/>
                <a:gd name="T24" fmla="*/ 42 w 61"/>
                <a:gd name="T25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" h="90">
                  <a:moveTo>
                    <a:pt x="42" y="0"/>
                  </a:moveTo>
                  <a:lnTo>
                    <a:pt x="11" y="0"/>
                  </a:lnTo>
                  <a:lnTo>
                    <a:pt x="0" y="40"/>
                  </a:lnTo>
                  <a:lnTo>
                    <a:pt x="2" y="90"/>
                  </a:lnTo>
                  <a:lnTo>
                    <a:pt x="14" y="83"/>
                  </a:lnTo>
                  <a:lnTo>
                    <a:pt x="16" y="38"/>
                  </a:lnTo>
                  <a:lnTo>
                    <a:pt x="21" y="21"/>
                  </a:lnTo>
                  <a:lnTo>
                    <a:pt x="35" y="21"/>
                  </a:lnTo>
                  <a:lnTo>
                    <a:pt x="44" y="45"/>
                  </a:lnTo>
                  <a:lnTo>
                    <a:pt x="33" y="85"/>
                  </a:lnTo>
                  <a:lnTo>
                    <a:pt x="54" y="81"/>
                  </a:lnTo>
                  <a:lnTo>
                    <a:pt x="61" y="31"/>
                  </a:lnTo>
                  <a:lnTo>
                    <a:pt x="4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9" name="Freeform 276"/>
            <p:cNvSpPr>
              <a:spLocks/>
            </p:cNvSpPr>
            <p:nvPr/>
          </p:nvSpPr>
          <p:spPr bwMode="auto">
            <a:xfrm>
              <a:off x="11379200" y="3254375"/>
              <a:ext cx="107950" cy="134938"/>
            </a:xfrm>
            <a:custGeom>
              <a:avLst/>
              <a:gdLst>
                <a:gd name="T0" fmla="*/ 57 w 68"/>
                <a:gd name="T1" fmla="*/ 0 h 85"/>
                <a:gd name="T2" fmla="*/ 0 w 68"/>
                <a:gd name="T3" fmla="*/ 16 h 85"/>
                <a:gd name="T4" fmla="*/ 5 w 68"/>
                <a:gd name="T5" fmla="*/ 28 h 85"/>
                <a:gd name="T6" fmla="*/ 42 w 68"/>
                <a:gd name="T7" fmla="*/ 21 h 85"/>
                <a:gd name="T8" fmla="*/ 42 w 68"/>
                <a:gd name="T9" fmla="*/ 42 h 85"/>
                <a:gd name="T10" fmla="*/ 57 w 68"/>
                <a:gd name="T11" fmla="*/ 85 h 85"/>
                <a:gd name="T12" fmla="*/ 68 w 68"/>
                <a:gd name="T13" fmla="*/ 85 h 85"/>
                <a:gd name="T14" fmla="*/ 57 w 68"/>
                <a:gd name="T15" fmla="*/ 28 h 85"/>
                <a:gd name="T16" fmla="*/ 57 w 68"/>
                <a:gd name="T17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" h="85">
                  <a:moveTo>
                    <a:pt x="57" y="0"/>
                  </a:moveTo>
                  <a:lnTo>
                    <a:pt x="0" y="16"/>
                  </a:lnTo>
                  <a:lnTo>
                    <a:pt x="5" y="28"/>
                  </a:lnTo>
                  <a:lnTo>
                    <a:pt x="42" y="21"/>
                  </a:lnTo>
                  <a:lnTo>
                    <a:pt x="42" y="42"/>
                  </a:lnTo>
                  <a:lnTo>
                    <a:pt x="57" y="85"/>
                  </a:lnTo>
                  <a:lnTo>
                    <a:pt x="68" y="85"/>
                  </a:lnTo>
                  <a:lnTo>
                    <a:pt x="57" y="28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9790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0" name="Freeform 277"/>
            <p:cNvSpPr>
              <a:spLocks/>
            </p:cNvSpPr>
            <p:nvPr/>
          </p:nvSpPr>
          <p:spPr bwMode="auto">
            <a:xfrm>
              <a:off x="11379200" y="3254375"/>
              <a:ext cx="107950" cy="134938"/>
            </a:xfrm>
            <a:custGeom>
              <a:avLst/>
              <a:gdLst>
                <a:gd name="T0" fmla="*/ 57 w 68"/>
                <a:gd name="T1" fmla="*/ 0 h 85"/>
                <a:gd name="T2" fmla="*/ 0 w 68"/>
                <a:gd name="T3" fmla="*/ 16 h 85"/>
                <a:gd name="T4" fmla="*/ 5 w 68"/>
                <a:gd name="T5" fmla="*/ 28 h 85"/>
                <a:gd name="T6" fmla="*/ 42 w 68"/>
                <a:gd name="T7" fmla="*/ 21 h 85"/>
                <a:gd name="T8" fmla="*/ 42 w 68"/>
                <a:gd name="T9" fmla="*/ 42 h 85"/>
                <a:gd name="T10" fmla="*/ 57 w 68"/>
                <a:gd name="T11" fmla="*/ 85 h 85"/>
                <a:gd name="T12" fmla="*/ 68 w 68"/>
                <a:gd name="T13" fmla="*/ 85 h 85"/>
                <a:gd name="T14" fmla="*/ 57 w 68"/>
                <a:gd name="T15" fmla="*/ 28 h 85"/>
                <a:gd name="T16" fmla="*/ 57 w 68"/>
                <a:gd name="T17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" h="85">
                  <a:moveTo>
                    <a:pt x="57" y="0"/>
                  </a:moveTo>
                  <a:lnTo>
                    <a:pt x="0" y="16"/>
                  </a:lnTo>
                  <a:lnTo>
                    <a:pt x="5" y="28"/>
                  </a:lnTo>
                  <a:lnTo>
                    <a:pt x="42" y="21"/>
                  </a:lnTo>
                  <a:lnTo>
                    <a:pt x="42" y="42"/>
                  </a:lnTo>
                  <a:lnTo>
                    <a:pt x="57" y="85"/>
                  </a:lnTo>
                  <a:lnTo>
                    <a:pt x="68" y="85"/>
                  </a:lnTo>
                  <a:lnTo>
                    <a:pt x="57" y="28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1" name="Freeform 278"/>
            <p:cNvSpPr>
              <a:spLocks/>
            </p:cNvSpPr>
            <p:nvPr/>
          </p:nvSpPr>
          <p:spPr bwMode="auto">
            <a:xfrm>
              <a:off x="11169650" y="3348038"/>
              <a:ext cx="115888" cy="123825"/>
            </a:xfrm>
            <a:custGeom>
              <a:avLst/>
              <a:gdLst>
                <a:gd name="T0" fmla="*/ 42 w 73"/>
                <a:gd name="T1" fmla="*/ 0 h 78"/>
                <a:gd name="T2" fmla="*/ 11 w 73"/>
                <a:gd name="T3" fmla="*/ 16 h 78"/>
                <a:gd name="T4" fmla="*/ 0 w 73"/>
                <a:gd name="T5" fmla="*/ 16 h 78"/>
                <a:gd name="T6" fmla="*/ 4 w 73"/>
                <a:gd name="T7" fmla="*/ 31 h 78"/>
                <a:gd name="T8" fmla="*/ 23 w 73"/>
                <a:gd name="T9" fmla="*/ 26 h 78"/>
                <a:gd name="T10" fmla="*/ 37 w 73"/>
                <a:gd name="T11" fmla="*/ 21 h 78"/>
                <a:gd name="T12" fmla="*/ 42 w 73"/>
                <a:gd name="T13" fmla="*/ 31 h 78"/>
                <a:gd name="T14" fmla="*/ 23 w 73"/>
                <a:gd name="T15" fmla="*/ 38 h 78"/>
                <a:gd name="T16" fmla="*/ 11 w 73"/>
                <a:gd name="T17" fmla="*/ 38 h 78"/>
                <a:gd name="T18" fmla="*/ 16 w 73"/>
                <a:gd name="T19" fmla="*/ 54 h 78"/>
                <a:gd name="T20" fmla="*/ 30 w 73"/>
                <a:gd name="T21" fmla="*/ 54 h 78"/>
                <a:gd name="T22" fmla="*/ 47 w 73"/>
                <a:gd name="T23" fmla="*/ 47 h 78"/>
                <a:gd name="T24" fmla="*/ 54 w 73"/>
                <a:gd name="T25" fmla="*/ 57 h 78"/>
                <a:gd name="T26" fmla="*/ 37 w 73"/>
                <a:gd name="T27" fmla="*/ 61 h 78"/>
                <a:gd name="T28" fmla="*/ 18 w 73"/>
                <a:gd name="T29" fmla="*/ 64 h 78"/>
                <a:gd name="T30" fmla="*/ 26 w 73"/>
                <a:gd name="T31" fmla="*/ 78 h 78"/>
                <a:gd name="T32" fmla="*/ 61 w 73"/>
                <a:gd name="T33" fmla="*/ 68 h 78"/>
                <a:gd name="T34" fmla="*/ 73 w 73"/>
                <a:gd name="T35" fmla="*/ 61 h 78"/>
                <a:gd name="T36" fmla="*/ 42 w 73"/>
                <a:gd name="T3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3" h="78">
                  <a:moveTo>
                    <a:pt x="42" y="0"/>
                  </a:moveTo>
                  <a:lnTo>
                    <a:pt x="11" y="16"/>
                  </a:lnTo>
                  <a:lnTo>
                    <a:pt x="0" y="16"/>
                  </a:lnTo>
                  <a:lnTo>
                    <a:pt x="4" y="31"/>
                  </a:lnTo>
                  <a:lnTo>
                    <a:pt x="23" y="26"/>
                  </a:lnTo>
                  <a:lnTo>
                    <a:pt x="37" y="21"/>
                  </a:lnTo>
                  <a:lnTo>
                    <a:pt x="42" y="31"/>
                  </a:lnTo>
                  <a:lnTo>
                    <a:pt x="23" y="38"/>
                  </a:lnTo>
                  <a:lnTo>
                    <a:pt x="11" y="38"/>
                  </a:lnTo>
                  <a:lnTo>
                    <a:pt x="16" y="54"/>
                  </a:lnTo>
                  <a:lnTo>
                    <a:pt x="30" y="54"/>
                  </a:lnTo>
                  <a:lnTo>
                    <a:pt x="47" y="47"/>
                  </a:lnTo>
                  <a:lnTo>
                    <a:pt x="54" y="57"/>
                  </a:lnTo>
                  <a:lnTo>
                    <a:pt x="37" y="61"/>
                  </a:lnTo>
                  <a:lnTo>
                    <a:pt x="18" y="64"/>
                  </a:lnTo>
                  <a:lnTo>
                    <a:pt x="26" y="78"/>
                  </a:lnTo>
                  <a:lnTo>
                    <a:pt x="61" y="68"/>
                  </a:lnTo>
                  <a:lnTo>
                    <a:pt x="73" y="61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9790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2" name="Freeform 279"/>
            <p:cNvSpPr>
              <a:spLocks/>
            </p:cNvSpPr>
            <p:nvPr/>
          </p:nvSpPr>
          <p:spPr bwMode="auto">
            <a:xfrm>
              <a:off x="11169650" y="3348038"/>
              <a:ext cx="115888" cy="123825"/>
            </a:xfrm>
            <a:custGeom>
              <a:avLst/>
              <a:gdLst>
                <a:gd name="T0" fmla="*/ 42 w 73"/>
                <a:gd name="T1" fmla="*/ 0 h 78"/>
                <a:gd name="T2" fmla="*/ 11 w 73"/>
                <a:gd name="T3" fmla="*/ 16 h 78"/>
                <a:gd name="T4" fmla="*/ 0 w 73"/>
                <a:gd name="T5" fmla="*/ 16 h 78"/>
                <a:gd name="T6" fmla="*/ 4 w 73"/>
                <a:gd name="T7" fmla="*/ 31 h 78"/>
                <a:gd name="T8" fmla="*/ 23 w 73"/>
                <a:gd name="T9" fmla="*/ 26 h 78"/>
                <a:gd name="T10" fmla="*/ 37 w 73"/>
                <a:gd name="T11" fmla="*/ 21 h 78"/>
                <a:gd name="T12" fmla="*/ 42 w 73"/>
                <a:gd name="T13" fmla="*/ 31 h 78"/>
                <a:gd name="T14" fmla="*/ 23 w 73"/>
                <a:gd name="T15" fmla="*/ 38 h 78"/>
                <a:gd name="T16" fmla="*/ 11 w 73"/>
                <a:gd name="T17" fmla="*/ 38 h 78"/>
                <a:gd name="T18" fmla="*/ 16 w 73"/>
                <a:gd name="T19" fmla="*/ 54 h 78"/>
                <a:gd name="T20" fmla="*/ 30 w 73"/>
                <a:gd name="T21" fmla="*/ 54 h 78"/>
                <a:gd name="T22" fmla="*/ 47 w 73"/>
                <a:gd name="T23" fmla="*/ 47 h 78"/>
                <a:gd name="T24" fmla="*/ 54 w 73"/>
                <a:gd name="T25" fmla="*/ 57 h 78"/>
                <a:gd name="T26" fmla="*/ 37 w 73"/>
                <a:gd name="T27" fmla="*/ 61 h 78"/>
                <a:gd name="T28" fmla="*/ 18 w 73"/>
                <a:gd name="T29" fmla="*/ 64 h 78"/>
                <a:gd name="T30" fmla="*/ 26 w 73"/>
                <a:gd name="T31" fmla="*/ 78 h 78"/>
                <a:gd name="T32" fmla="*/ 61 w 73"/>
                <a:gd name="T33" fmla="*/ 68 h 78"/>
                <a:gd name="T34" fmla="*/ 73 w 73"/>
                <a:gd name="T35" fmla="*/ 61 h 78"/>
                <a:gd name="T36" fmla="*/ 42 w 73"/>
                <a:gd name="T3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3" h="78">
                  <a:moveTo>
                    <a:pt x="42" y="0"/>
                  </a:moveTo>
                  <a:lnTo>
                    <a:pt x="11" y="16"/>
                  </a:lnTo>
                  <a:lnTo>
                    <a:pt x="0" y="16"/>
                  </a:lnTo>
                  <a:lnTo>
                    <a:pt x="4" y="31"/>
                  </a:lnTo>
                  <a:lnTo>
                    <a:pt x="23" y="26"/>
                  </a:lnTo>
                  <a:lnTo>
                    <a:pt x="37" y="21"/>
                  </a:lnTo>
                  <a:lnTo>
                    <a:pt x="42" y="31"/>
                  </a:lnTo>
                  <a:lnTo>
                    <a:pt x="23" y="38"/>
                  </a:lnTo>
                  <a:lnTo>
                    <a:pt x="11" y="38"/>
                  </a:lnTo>
                  <a:lnTo>
                    <a:pt x="16" y="54"/>
                  </a:lnTo>
                  <a:lnTo>
                    <a:pt x="30" y="54"/>
                  </a:lnTo>
                  <a:lnTo>
                    <a:pt x="47" y="47"/>
                  </a:lnTo>
                  <a:lnTo>
                    <a:pt x="54" y="57"/>
                  </a:lnTo>
                  <a:lnTo>
                    <a:pt x="37" y="61"/>
                  </a:lnTo>
                  <a:lnTo>
                    <a:pt x="18" y="64"/>
                  </a:lnTo>
                  <a:lnTo>
                    <a:pt x="26" y="78"/>
                  </a:lnTo>
                  <a:lnTo>
                    <a:pt x="61" y="68"/>
                  </a:lnTo>
                  <a:lnTo>
                    <a:pt x="73" y="61"/>
                  </a:lnTo>
                  <a:lnTo>
                    <a:pt x="4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" name="Rectangle 1"/>
          <p:cNvSpPr/>
          <p:nvPr/>
        </p:nvSpPr>
        <p:spPr>
          <a:xfrm>
            <a:off x="162815" y="116632"/>
            <a:ext cx="3528392" cy="6552728"/>
          </a:xfrm>
          <a:prstGeom prst="rect">
            <a:avLst/>
          </a:prstGeom>
          <a:gradFill flip="none" rotWithShape="1">
            <a:gsLst>
              <a:gs pos="0">
                <a:srgbClr val="8A6D4E"/>
              </a:gs>
              <a:gs pos="62000">
                <a:srgbClr val="574A4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105" name="Group 57"/>
          <p:cNvGrpSpPr>
            <a:grpSpLocks noChangeAspect="1"/>
          </p:cNvGrpSpPr>
          <p:nvPr/>
        </p:nvGrpSpPr>
        <p:grpSpPr bwMode="auto">
          <a:xfrm rot="19124877">
            <a:off x="233783" y="663717"/>
            <a:ext cx="6611938" cy="5272088"/>
            <a:chOff x="-175" y="477"/>
            <a:chExt cx="4165" cy="3321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3107" name="Freeform 58"/>
            <p:cNvSpPr>
              <a:spLocks noEditPoints="1"/>
            </p:cNvSpPr>
            <p:nvPr/>
          </p:nvSpPr>
          <p:spPr bwMode="auto">
            <a:xfrm>
              <a:off x="55" y="890"/>
              <a:ext cx="1819" cy="2241"/>
            </a:xfrm>
            <a:custGeom>
              <a:avLst/>
              <a:gdLst>
                <a:gd name="T0" fmla="*/ 1771 w 1819"/>
                <a:gd name="T1" fmla="*/ 1679 h 2241"/>
                <a:gd name="T2" fmla="*/ 1699 w 1819"/>
                <a:gd name="T3" fmla="*/ 1665 h 2241"/>
                <a:gd name="T4" fmla="*/ 1757 w 1819"/>
                <a:gd name="T5" fmla="*/ 1646 h 2241"/>
                <a:gd name="T6" fmla="*/ 1737 w 1819"/>
                <a:gd name="T7" fmla="*/ 1631 h 2241"/>
                <a:gd name="T8" fmla="*/ 1752 w 1819"/>
                <a:gd name="T9" fmla="*/ 1617 h 2241"/>
                <a:gd name="T10" fmla="*/ 1517 w 1819"/>
                <a:gd name="T11" fmla="*/ 408 h 2241"/>
                <a:gd name="T12" fmla="*/ 1459 w 1819"/>
                <a:gd name="T13" fmla="*/ 9 h 2241"/>
                <a:gd name="T14" fmla="*/ 0 w 1819"/>
                <a:gd name="T15" fmla="*/ 0 h 2241"/>
                <a:gd name="T16" fmla="*/ 44 w 1819"/>
                <a:gd name="T17" fmla="*/ 595 h 2241"/>
                <a:gd name="T18" fmla="*/ 106 w 1819"/>
                <a:gd name="T19" fmla="*/ 638 h 2241"/>
                <a:gd name="T20" fmla="*/ 44 w 1819"/>
                <a:gd name="T21" fmla="*/ 672 h 2241"/>
                <a:gd name="T22" fmla="*/ 226 w 1819"/>
                <a:gd name="T23" fmla="*/ 1540 h 2241"/>
                <a:gd name="T24" fmla="*/ 274 w 1819"/>
                <a:gd name="T25" fmla="*/ 1555 h 2241"/>
                <a:gd name="T26" fmla="*/ 245 w 1819"/>
                <a:gd name="T27" fmla="*/ 1603 h 2241"/>
                <a:gd name="T28" fmla="*/ 351 w 1819"/>
                <a:gd name="T29" fmla="*/ 2241 h 2241"/>
                <a:gd name="T30" fmla="*/ 1819 w 1819"/>
                <a:gd name="T31" fmla="*/ 2044 h 2241"/>
                <a:gd name="T32" fmla="*/ 1771 w 1819"/>
                <a:gd name="T33" fmla="*/ 1679 h 2241"/>
                <a:gd name="T34" fmla="*/ 1368 w 1819"/>
                <a:gd name="T35" fmla="*/ 408 h 2241"/>
                <a:gd name="T36" fmla="*/ 1334 w 1819"/>
                <a:gd name="T37" fmla="*/ 398 h 2241"/>
                <a:gd name="T38" fmla="*/ 1354 w 1819"/>
                <a:gd name="T39" fmla="*/ 355 h 2241"/>
                <a:gd name="T40" fmla="*/ 1382 w 1819"/>
                <a:gd name="T41" fmla="*/ 355 h 2241"/>
                <a:gd name="T42" fmla="*/ 1397 w 1819"/>
                <a:gd name="T43" fmla="*/ 364 h 2241"/>
                <a:gd name="T44" fmla="*/ 1368 w 1819"/>
                <a:gd name="T45" fmla="*/ 408 h 2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819" h="2241">
                  <a:moveTo>
                    <a:pt x="1771" y="1679"/>
                  </a:moveTo>
                  <a:lnTo>
                    <a:pt x="1699" y="1665"/>
                  </a:lnTo>
                  <a:lnTo>
                    <a:pt x="1757" y="1646"/>
                  </a:lnTo>
                  <a:lnTo>
                    <a:pt x="1737" y="1631"/>
                  </a:lnTo>
                  <a:lnTo>
                    <a:pt x="1752" y="1617"/>
                  </a:lnTo>
                  <a:lnTo>
                    <a:pt x="1517" y="408"/>
                  </a:lnTo>
                  <a:lnTo>
                    <a:pt x="1459" y="9"/>
                  </a:lnTo>
                  <a:lnTo>
                    <a:pt x="0" y="0"/>
                  </a:lnTo>
                  <a:lnTo>
                    <a:pt x="44" y="595"/>
                  </a:lnTo>
                  <a:lnTo>
                    <a:pt x="106" y="638"/>
                  </a:lnTo>
                  <a:lnTo>
                    <a:pt x="44" y="672"/>
                  </a:lnTo>
                  <a:lnTo>
                    <a:pt x="226" y="1540"/>
                  </a:lnTo>
                  <a:lnTo>
                    <a:pt x="274" y="1555"/>
                  </a:lnTo>
                  <a:lnTo>
                    <a:pt x="245" y="1603"/>
                  </a:lnTo>
                  <a:lnTo>
                    <a:pt x="351" y="2241"/>
                  </a:lnTo>
                  <a:lnTo>
                    <a:pt x="1819" y="2044"/>
                  </a:lnTo>
                  <a:lnTo>
                    <a:pt x="1771" y="1679"/>
                  </a:lnTo>
                  <a:close/>
                  <a:moveTo>
                    <a:pt x="1368" y="408"/>
                  </a:moveTo>
                  <a:lnTo>
                    <a:pt x="1334" y="398"/>
                  </a:lnTo>
                  <a:lnTo>
                    <a:pt x="1354" y="355"/>
                  </a:lnTo>
                  <a:lnTo>
                    <a:pt x="1382" y="355"/>
                  </a:lnTo>
                  <a:lnTo>
                    <a:pt x="1397" y="364"/>
                  </a:lnTo>
                  <a:lnTo>
                    <a:pt x="1368" y="408"/>
                  </a:lnTo>
                  <a:close/>
                </a:path>
              </a:pathLst>
            </a:custGeom>
            <a:solidFill>
              <a:srgbClr val="968F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08" name="Freeform 59"/>
            <p:cNvSpPr>
              <a:spLocks/>
            </p:cNvSpPr>
            <p:nvPr/>
          </p:nvSpPr>
          <p:spPr bwMode="auto">
            <a:xfrm>
              <a:off x="367" y="2872"/>
              <a:ext cx="1281" cy="278"/>
            </a:xfrm>
            <a:custGeom>
              <a:avLst/>
              <a:gdLst>
                <a:gd name="T0" fmla="*/ 15 w 1281"/>
                <a:gd name="T1" fmla="*/ 139 h 278"/>
                <a:gd name="T2" fmla="*/ 327 w 1281"/>
                <a:gd name="T3" fmla="*/ 196 h 278"/>
                <a:gd name="T4" fmla="*/ 701 w 1281"/>
                <a:gd name="T5" fmla="*/ 139 h 278"/>
                <a:gd name="T6" fmla="*/ 749 w 1281"/>
                <a:gd name="T7" fmla="*/ 33 h 278"/>
                <a:gd name="T8" fmla="*/ 773 w 1281"/>
                <a:gd name="T9" fmla="*/ 0 h 278"/>
                <a:gd name="T10" fmla="*/ 826 w 1281"/>
                <a:gd name="T11" fmla="*/ 0 h 278"/>
                <a:gd name="T12" fmla="*/ 926 w 1281"/>
                <a:gd name="T13" fmla="*/ 33 h 278"/>
                <a:gd name="T14" fmla="*/ 1056 w 1281"/>
                <a:gd name="T15" fmla="*/ 115 h 278"/>
                <a:gd name="T16" fmla="*/ 1281 w 1281"/>
                <a:gd name="T17" fmla="*/ 0 h 278"/>
                <a:gd name="T18" fmla="*/ 1243 w 1281"/>
                <a:gd name="T19" fmla="*/ 86 h 278"/>
                <a:gd name="T20" fmla="*/ 926 w 1281"/>
                <a:gd name="T21" fmla="*/ 168 h 278"/>
                <a:gd name="T22" fmla="*/ 0 w 1281"/>
                <a:gd name="T23" fmla="*/ 278 h 278"/>
                <a:gd name="T24" fmla="*/ 15 w 1281"/>
                <a:gd name="T25" fmla="*/ 139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81" h="278">
                  <a:moveTo>
                    <a:pt x="15" y="139"/>
                  </a:moveTo>
                  <a:lnTo>
                    <a:pt x="327" y="196"/>
                  </a:lnTo>
                  <a:lnTo>
                    <a:pt x="701" y="139"/>
                  </a:lnTo>
                  <a:lnTo>
                    <a:pt x="749" y="33"/>
                  </a:lnTo>
                  <a:lnTo>
                    <a:pt x="773" y="0"/>
                  </a:lnTo>
                  <a:lnTo>
                    <a:pt x="826" y="0"/>
                  </a:lnTo>
                  <a:lnTo>
                    <a:pt x="926" y="33"/>
                  </a:lnTo>
                  <a:lnTo>
                    <a:pt x="1056" y="115"/>
                  </a:lnTo>
                  <a:lnTo>
                    <a:pt x="1281" y="0"/>
                  </a:lnTo>
                  <a:lnTo>
                    <a:pt x="1243" y="86"/>
                  </a:lnTo>
                  <a:lnTo>
                    <a:pt x="926" y="168"/>
                  </a:lnTo>
                  <a:lnTo>
                    <a:pt x="0" y="278"/>
                  </a:lnTo>
                  <a:lnTo>
                    <a:pt x="15" y="139"/>
                  </a:lnTo>
                  <a:close/>
                </a:path>
              </a:pathLst>
            </a:custGeom>
            <a:solidFill>
              <a:srgbClr val="807A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09" name="Freeform 60"/>
            <p:cNvSpPr>
              <a:spLocks/>
            </p:cNvSpPr>
            <p:nvPr/>
          </p:nvSpPr>
          <p:spPr bwMode="auto">
            <a:xfrm>
              <a:off x="55" y="952"/>
              <a:ext cx="1488" cy="197"/>
            </a:xfrm>
            <a:custGeom>
              <a:avLst/>
              <a:gdLst>
                <a:gd name="T0" fmla="*/ 20 w 1488"/>
                <a:gd name="T1" fmla="*/ 197 h 197"/>
                <a:gd name="T2" fmla="*/ 720 w 1488"/>
                <a:gd name="T3" fmla="*/ 115 h 197"/>
                <a:gd name="T4" fmla="*/ 1123 w 1488"/>
                <a:gd name="T5" fmla="*/ 135 h 197"/>
                <a:gd name="T6" fmla="*/ 1214 w 1488"/>
                <a:gd name="T7" fmla="*/ 125 h 197"/>
                <a:gd name="T8" fmla="*/ 1488 w 1488"/>
                <a:gd name="T9" fmla="*/ 144 h 197"/>
                <a:gd name="T10" fmla="*/ 1464 w 1488"/>
                <a:gd name="T11" fmla="*/ 0 h 197"/>
                <a:gd name="T12" fmla="*/ 0 w 1488"/>
                <a:gd name="T13" fmla="*/ 43 h 197"/>
                <a:gd name="T14" fmla="*/ 20 w 1488"/>
                <a:gd name="T15" fmla="*/ 197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8" h="197">
                  <a:moveTo>
                    <a:pt x="20" y="197"/>
                  </a:moveTo>
                  <a:lnTo>
                    <a:pt x="720" y="115"/>
                  </a:lnTo>
                  <a:lnTo>
                    <a:pt x="1123" y="135"/>
                  </a:lnTo>
                  <a:lnTo>
                    <a:pt x="1214" y="125"/>
                  </a:lnTo>
                  <a:lnTo>
                    <a:pt x="1488" y="144"/>
                  </a:lnTo>
                  <a:lnTo>
                    <a:pt x="1464" y="0"/>
                  </a:lnTo>
                  <a:lnTo>
                    <a:pt x="0" y="43"/>
                  </a:lnTo>
                  <a:lnTo>
                    <a:pt x="20" y="197"/>
                  </a:lnTo>
                  <a:close/>
                </a:path>
              </a:pathLst>
            </a:custGeom>
            <a:solidFill>
              <a:srgbClr val="807A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10" name="Freeform 61"/>
            <p:cNvSpPr>
              <a:spLocks/>
            </p:cNvSpPr>
            <p:nvPr/>
          </p:nvSpPr>
          <p:spPr bwMode="auto">
            <a:xfrm>
              <a:off x="1039" y="477"/>
              <a:ext cx="974" cy="461"/>
            </a:xfrm>
            <a:custGeom>
              <a:avLst/>
              <a:gdLst>
                <a:gd name="T0" fmla="*/ 974 w 974"/>
                <a:gd name="T1" fmla="*/ 240 h 461"/>
                <a:gd name="T2" fmla="*/ 725 w 974"/>
                <a:gd name="T3" fmla="*/ 96 h 461"/>
                <a:gd name="T4" fmla="*/ 446 w 974"/>
                <a:gd name="T5" fmla="*/ 0 h 461"/>
                <a:gd name="T6" fmla="*/ 178 w 974"/>
                <a:gd name="T7" fmla="*/ 120 h 461"/>
                <a:gd name="T8" fmla="*/ 19 w 974"/>
                <a:gd name="T9" fmla="*/ 293 h 461"/>
                <a:gd name="T10" fmla="*/ 0 w 974"/>
                <a:gd name="T11" fmla="*/ 437 h 461"/>
                <a:gd name="T12" fmla="*/ 197 w 974"/>
                <a:gd name="T13" fmla="*/ 461 h 461"/>
                <a:gd name="T14" fmla="*/ 341 w 974"/>
                <a:gd name="T15" fmla="*/ 346 h 461"/>
                <a:gd name="T16" fmla="*/ 537 w 974"/>
                <a:gd name="T17" fmla="*/ 298 h 461"/>
                <a:gd name="T18" fmla="*/ 974 w 974"/>
                <a:gd name="T19" fmla="*/ 240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74" h="461">
                  <a:moveTo>
                    <a:pt x="974" y="240"/>
                  </a:moveTo>
                  <a:lnTo>
                    <a:pt x="725" y="96"/>
                  </a:lnTo>
                  <a:lnTo>
                    <a:pt x="446" y="0"/>
                  </a:lnTo>
                  <a:lnTo>
                    <a:pt x="178" y="120"/>
                  </a:lnTo>
                  <a:lnTo>
                    <a:pt x="19" y="293"/>
                  </a:lnTo>
                  <a:lnTo>
                    <a:pt x="0" y="437"/>
                  </a:lnTo>
                  <a:lnTo>
                    <a:pt x="197" y="461"/>
                  </a:lnTo>
                  <a:lnTo>
                    <a:pt x="341" y="346"/>
                  </a:lnTo>
                  <a:lnTo>
                    <a:pt x="537" y="298"/>
                  </a:lnTo>
                  <a:lnTo>
                    <a:pt x="974" y="240"/>
                  </a:lnTo>
                  <a:close/>
                </a:path>
              </a:pathLst>
            </a:custGeom>
            <a:solidFill>
              <a:srgbClr val="EBC8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11" name="Freeform 62"/>
            <p:cNvSpPr>
              <a:spLocks/>
            </p:cNvSpPr>
            <p:nvPr/>
          </p:nvSpPr>
          <p:spPr bwMode="auto">
            <a:xfrm>
              <a:off x="1154" y="674"/>
              <a:ext cx="442" cy="201"/>
            </a:xfrm>
            <a:custGeom>
              <a:avLst/>
              <a:gdLst>
                <a:gd name="T0" fmla="*/ 0 w 442"/>
                <a:gd name="T1" fmla="*/ 187 h 201"/>
                <a:gd name="T2" fmla="*/ 58 w 442"/>
                <a:gd name="T3" fmla="*/ 105 h 201"/>
                <a:gd name="T4" fmla="*/ 43 w 442"/>
                <a:gd name="T5" fmla="*/ 72 h 201"/>
                <a:gd name="T6" fmla="*/ 96 w 442"/>
                <a:gd name="T7" fmla="*/ 101 h 201"/>
                <a:gd name="T8" fmla="*/ 173 w 442"/>
                <a:gd name="T9" fmla="*/ 48 h 201"/>
                <a:gd name="T10" fmla="*/ 178 w 442"/>
                <a:gd name="T11" fmla="*/ 0 h 201"/>
                <a:gd name="T12" fmla="*/ 221 w 442"/>
                <a:gd name="T13" fmla="*/ 33 h 201"/>
                <a:gd name="T14" fmla="*/ 442 w 442"/>
                <a:gd name="T15" fmla="*/ 43 h 201"/>
                <a:gd name="T16" fmla="*/ 350 w 442"/>
                <a:gd name="T17" fmla="*/ 139 h 201"/>
                <a:gd name="T18" fmla="*/ 221 w 442"/>
                <a:gd name="T19" fmla="*/ 201 h 201"/>
                <a:gd name="T20" fmla="*/ 0 w 442"/>
                <a:gd name="T21" fmla="*/ 18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42" h="201">
                  <a:moveTo>
                    <a:pt x="0" y="187"/>
                  </a:moveTo>
                  <a:lnTo>
                    <a:pt x="58" y="105"/>
                  </a:lnTo>
                  <a:lnTo>
                    <a:pt x="43" y="72"/>
                  </a:lnTo>
                  <a:lnTo>
                    <a:pt x="96" y="101"/>
                  </a:lnTo>
                  <a:lnTo>
                    <a:pt x="173" y="48"/>
                  </a:lnTo>
                  <a:lnTo>
                    <a:pt x="178" y="0"/>
                  </a:lnTo>
                  <a:lnTo>
                    <a:pt x="221" y="33"/>
                  </a:lnTo>
                  <a:lnTo>
                    <a:pt x="442" y="43"/>
                  </a:lnTo>
                  <a:lnTo>
                    <a:pt x="350" y="139"/>
                  </a:lnTo>
                  <a:lnTo>
                    <a:pt x="221" y="201"/>
                  </a:lnTo>
                  <a:lnTo>
                    <a:pt x="0" y="187"/>
                  </a:lnTo>
                  <a:close/>
                </a:path>
              </a:pathLst>
            </a:custGeom>
            <a:solidFill>
              <a:srgbClr val="E6B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12" name="Freeform 63"/>
            <p:cNvSpPr>
              <a:spLocks/>
            </p:cNvSpPr>
            <p:nvPr/>
          </p:nvSpPr>
          <p:spPr bwMode="auto">
            <a:xfrm>
              <a:off x="-175" y="698"/>
              <a:ext cx="1972" cy="398"/>
            </a:xfrm>
            <a:custGeom>
              <a:avLst/>
              <a:gdLst>
                <a:gd name="T0" fmla="*/ 1929 w 1972"/>
                <a:gd name="T1" fmla="*/ 283 h 398"/>
                <a:gd name="T2" fmla="*/ 1847 w 1972"/>
                <a:gd name="T3" fmla="*/ 326 h 398"/>
                <a:gd name="T4" fmla="*/ 1718 w 1972"/>
                <a:gd name="T5" fmla="*/ 293 h 398"/>
                <a:gd name="T6" fmla="*/ 1142 w 1972"/>
                <a:gd name="T7" fmla="*/ 293 h 398"/>
                <a:gd name="T8" fmla="*/ 480 w 1972"/>
                <a:gd name="T9" fmla="*/ 341 h 398"/>
                <a:gd name="T10" fmla="*/ 168 w 1972"/>
                <a:gd name="T11" fmla="*/ 398 h 398"/>
                <a:gd name="T12" fmla="*/ 82 w 1972"/>
                <a:gd name="T13" fmla="*/ 360 h 398"/>
                <a:gd name="T14" fmla="*/ 0 w 1972"/>
                <a:gd name="T15" fmla="*/ 240 h 398"/>
                <a:gd name="T16" fmla="*/ 43 w 1972"/>
                <a:gd name="T17" fmla="*/ 101 h 398"/>
                <a:gd name="T18" fmla="*/ 106 w 1972"/>
                <a:gd name="T19" fmla="*/ 38 h 398"/>
                <a:gd name="T20" fmla="*/ 355 w 1972"/>
                <a:gd name="T21" fmla="*/ 105 h 398"/>
                <a:gd name="T22" fmla="*/ 969 w 1972"/>
                <a:gd name="T23" fmla="*/ 115 h 398"/>
                <a:gd name="T24" fmla="*/ 1468 w 1972"/>
                <a:gd name="T25" fmla="*/ 115 h 398"/>
                <a:gd name="T26" fmla="*/ 1545 w 1972"/>
                <a:gd name="T27" fmla="*/ 105 h 398"/>
                <a:gd name="T28" fmla="*/ 1809 w 1972"/>
                <a:gd name="T29" fmla="*/ 0 h 398"/>
                <a:gd name="T30" fmla="*/ 1972 w 1972"/>
                <a:gd name="T31" fmla="*/ 139 h 398"/>
                <a:gd name="T32" fmla="*/ 1929 w 1972"/>
                <a:gd name="T33" fmla="*/ 283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72" h="398">
                  <a:moveTo>
                    <a:pt x="1929" y="283"/>
                  </a:moveTo>
                  <a:lnTo>
                    <a:pt x="1847" y="326"/>
                  </a:lnTo>
                  <a:lnTo>
                    <a:pt x="1718" y="293"/>
                  </a:lnTo>
                  <a:lnTo>
                    <a:pt x="1142" y="293"/>
                  </a:lnTo>
                  <a:lnTo>
                    <a:pt x="480" y="341"/>
                  </a:lnTo>
                  <a:lnTo>
                    <a:pt x="168" y="398"/>
                  </a:lnTo>
                  <a:lnTo>
                    <a:pt x="82" y="360"/>
                  </a:lnTo>
                  <a:lnTo>
                    <a:pt x="0" y="240"/>
                  </a:lnTo>
                  <a:lnTo>
                    <a:pt x="43" y="101"/>
                  </a:lnTo>
                  <a:lnTo>
                    <a:pt x="106" y="38"/>
                  </a:lnTo>
                  <a:lnTo>
                    <a:pt x="355" y="105"/>
                  </a:lnTo>
                  <a:lnTo>
                    <a:pt x="969" y="115"/>
                  </a:lnTo>
                  <a:lnTo>
                    <a:pt x="1468" y="115"/>
                  </a:lnTo>
                  <a:lnTo>
                    <a:pt x="1545" y="105"/>
                  </a:lnTo>
                  <a:lnTo>
                    <a:pt x="1809" y="0"/>
                  </a:lnTo>
                  <a:lnTo>
                    <a:pt x="1972" y="139"/>
                  </a:lnTo>
                  <a:lnTo>
                    <a:pt x="1929" y="283"/>
                  </a:lnTo>
                  <a:close/>
                </a:path>
              </a:pathLst>
            </a:custGeom>
            <a:solidFill>
              <a:srgbClr val="8A86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13" name="Freeform 64"/>
            <p:cNvSpPr>
              <a:spLocks/>
            </p:cNvSpPr>
            <p:nvPr/>
          </p:nvSpPr>
          <p:spPr bwMode="auto">
            <a:xfrm>
              <a:off x="185" y="2718"/>
              <a:ext cx="1866" cy="643"/>
            </a:xfrm>
            <a:custGeom>
              <a:avLst/>
              <a:gdLst>
                <a:gd name="T0" fmla="*/ 153 w 1866"/>
                <a:gd name="T1" fmla="*/ 254 h 643"/>
                <a:gd name="T2" fmla="*/ 446 w 1866"/>
                <a:gd name="T3" fmla="*/ 317 h 643"/>
                <a:gd name="T4" fmla="*/ 1319 w 1866"/>
                <a:gd name="T5" fmla="*/ 202 h 643"/>
                <a:gd name="T6" fmla="*/ 1564 w 1866"/>
                <a:gd name="T7" fmla="*/ 72 h 643"/>
                <a:gd name="T8" fmla="*/ 1751 w 1866"/>
                <a:gd name="T9" fmla="*/ 0 h 643"/>
                <a:gd name="T10" fmla="*/ 1866 w 1866"/>
                <a:gd name="T11" fmla="*/ 154 h 643"/>
                <a:gd name="T12" fmla="*/ 1766 w 1866"/>
                <a:gd name="T13" fmla="*/ 374 h 643"/>
                <a:gd name="T14" fmla="*/ 1305 w 1866"/>
                <a:gd name="T15" fmla="*/ 389 h 643"/>
                <a:gd name="T16" fmla="*/ 518 w 1866"/>
                <a:gd name="T17" fmla="*/ 499 h 643"/>
                <a:gd name="T18" fmla="*/ 278 w 1866"/>
                <a:gd name="T19" fmla="*/ 576 h 643"/>
                <a:gd name="T20" fmla="*/ 153 w 1866"/>
                <a:gd name="T21" fmla="*/ 643 h 643"/>
                <a:gd name="T22" fmla="*/ 0 w 1866"/>
                <a:gd name="T23" fmla="*/ 542 h 643"/>
                <a:gd name="T24" fmla="*/ 48 w 1866"/>
                <a:gd name="T25" fmla="*/ 264 h 643"/>
                <a:gd name="T26" fmla="*/ 153 w 1866"/>
                <a:gd name="T27" fmla="*/ 254 h 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66" h="643">
                  <a:moveTo>
                    <a:pt x="153" y="254"/>
                  </a:moveTo>
                  <a:lnTo>
                    <a:pt x="446" y="317"/>
                  </a:lnTo>
                  <a:lnTo>
                    <a:pt x="1319" y="202"/>
                  </a:lnTo>
                  <a:lnTo>
                    <a:pt x="1564" y="72"/>
                  </a:lnTo>
                  <a:lnTo>
                    <a:pt x="1751" y="0"/>
                  </a:lnTo>
                  <a:lnTo>
                    <a:pt x="1866" y="154"/>
                  </a:lnTo>
                  <a:lnTo>
                    <a:pt x="1766" y="374"/>
                  </a:lnTo>
                  <a:lnTo>
                    <a:pt x="1305" y="389"/>
                  </a:lnTo>
                  <a:lnTo>
                    <a:pt x="518" y="499"/>
                  </a:lnTo>
                  <a:lnTo>
                    <a:pt x="278" y="576"/>
                  </a:lnTo>
                  <a:lnTo>
                    <a:pt x="153" y="643"/>
                  </a:lnTo>
                  <a:lnTo>
                    <a:pt x="0" y="542"/>
                  </a:lnTo>
                  <a:lnTo>
                    <a:pt x="48" y="264"/>
                  </a:lnTo>
                  <a:lnTo>
                    <a:pt x="153" y="254"/>
                  </a:lnTo>
                  <a:close/>
                </a:path>
              </a:pathLst>
            </a:custGeom>
            <a:solidFill>
              <a:srgbClr val="8A86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14" name="Freeform 65"/>
            <p:cNvSpPr>
              <a:spLocks/>
            </p:cNvSpPr>
            <p:nvPr/>
          </p:nvSpPr>
          <p:spPr bwMode="auto">
            <a:xfrm>
              <a:off x="425" y="1211"/>
              <a:ext cx="120" cy="192"/>
            </a:xfrm>
            <a:custGeom>
              <a:avLst/>
              <a:gdLst>
                <a:gd name="T0" fmla="*/ 19 w 120"/>
                <a:gd name="T1" fmla="*/ 178 h 192"/>
                <a:gd name="T2" fmla="*/ 0 w 120"/>
                <a:gd name="T3" fmla="*/ 24 h 192"/>
                <a:gd name="T4" fmla="*/ 33 w 120"/>
                <a:gd name="T5" fmla="*/ 15 h 192"/>
                <a:gd name="T6" fmla="*/ 81 w 120"/>
                <a:gd name="T7" fmla="*/ 139 h 192"/>
                <a:gd name="T8" fmla="*/ 81 w 120"/>
                <a:gd name="T9" fmla="*/ 0 h 192"/>
                <a:gd name="T10" fmla="*/ 120 w 120"/>
                <a:gd name="T11" fmla="*/ 0 h 192"/>
                <a:gd name="T12" fmla="*/ 101 w 120"/>
                <a:gd name="T13" fmla="*/ 192 h 192"/>
                <a:gd name="T14" fmla="*/ 72 w 120"/>
                <a:gd name="T15" fmla="*/ 173 h 192"/>
                <a:gd name="T16" fmla="*/ 29 w 120"/>
                <a:gd name="T17" fmla="*/ 58 h 192"/>
                <a:gd name="T18" fmla="*/ 48 w 120"/>
                <a:gd name="T19" fmla="*/ 187 h 192"/>
                <a:gd name="T20" fmla="*/ 19 w 120"/>
                <a:gd name="T21" fmla="*/ 178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0" h="192">
                  <a:moveTo>
                    <a:pt x="19" y="178"/>
                  </a:moveTo>
                  <a:lnTo>
                    <a:pt x="0" y="24"/>
                  </a:lnTo>
                  <a:lnTo>
                    <a:pt x="33" y="15"/>
                  </a:lnTo>
                  <a:lnTo>
                    <a:pt x="81" y="139"/>
                  </a:lnTo>
                  <a:lnTo>
                    <a:pt x="81" y="0"/>
                  </a:lnTo>
                  <a:lnTo>
                    <a:pt x="120" y="0"/>
                  </a:lnTo>
                  <a:lnTo>
                    <a:pt x="101" y="192"/>
                  </a:lnTo>
                  <a:lnTo>
                    <a:pt x="72" y="173"/>
                  </a:lnTo>
                  <a:lnTo>
                    <a:pt x="29" y="58"/>
                  </a:lnTo>
                  <a:lnTo>
                    <a:pt x="48" y="187"/>
                  </a:lnTo>
                  <a:lnTo>
                    <a:pt x="19" y="178"/>
                  </a:lnTo>
                  <a:close/>
                </a:path>
              </a:pathLst>
            </a:custGeom>
            <a:solidFill>
              <a:srgbClr val="7D1E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15" name="Freeform 66"/>
            <p:cNvSpPr>
              <a:spLocks/>
            </p:cNvSpPr>
            <p:nvPr/>
          </p:nvSpPr>
          <p:spPr bwMode="auto">
            <a:xfrm>
              <a:off x="650" y="1202"/>
              <a:ext cx="111" cy="192"/>
            </a:xfrm>
            <a:custGeom>
              <a:avLst/>
              <a:gdLst>
                <a:gd name="T0" fmla="*/ 0 w 111"/>
                <a:gd name="T1" fmla="*/ 0 h 192"/>
                <a:gd name="T2" fmla="*/ 20 w 111"/>
                <a:gd name="T3" fmla="*/ 177 h 192"/>
                <a:gd name="T4" fmla="*/ 48 w 111"/>
                <a:gd name="T5" fmla="*/ 192 h 192"/>
                <a:gd name="T6" fmla="*/ 111 w 111"/>
                <a:gd name="T7" fmla="*/ 177 h 192"/>
                <a:gd name="T8" fmla="*/ 96 w 111"/>
                <a:gd name="T9" fmla="*/ 0 h 192"/>
                <a:gd name="T10" fmla="*/ 63 w 111"/>
                <a:gd name="T11" fmla="*/ 38 h 192"/>
                <a:gd name="T12" fmla="*/ 82 w 111"/>
                <a:gd name="T13" fmla="*/ 139 h 192"/>
                <a:gd name="T14" fmla="*/ 58 w 111"/>
                <a:gd name="T15" fmla="*/ 158 h 192"/>
                <a:gd name="T16" fmla="*/ 29 w 111"/>
                <a:gd name="T17" fmla="*/ 19 h 192"/>
                <a:gd name="T18" fmla="*/ 0 w 111"/>
                <a:gd name="T19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1" h="192">
                  <a:moveTo>
                    <a:pt x="0" y="0"/>
                  </a:moveTo>
                  <a:lnTo>
                    <a:pt x="20" y="177"/>
                  </a:lnTo>
                  <a:lnTo>
                    <a:pt x="48" y="192"/>
                  </a:lnTo>
                  <a:lnTo>
                    <a:pt x="111" y="177"/>
                  </a:lnTo>
                  <a:lnTo>
                    <a:pt x="96" y="0"/>
                  </a:lnTo>
                  <a:lnTo>
                    <a:pt x="63" y="38"/>
                  </a:lnTo>
                  <a:lnTo>
                    <a:pt x="82" y="139"/>
                  </a:lnTo>
                  <a:lnTo>
                    <a:pt x="58" y="158"/>
                  </a:lnTo>
                  <a:lnTo>
                    <a:pt x="29" y="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D1E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16" name="Freeform 67"/>
            <p:cNvSpPr>
              <a:spLocks/>
            </p:cNvSpPr>
            <p:nvPr/>
          </p:nvSpPr>
          <p:spPr bwMode="auto">
            <a:xfrm>
              <a:off x="785" y="1197"/>
              <a:ext cx="129" cy="182"/>
            </a:xfrm>
            <a:custGeom>
              <a:avLst/>
              <a:gdLst>
                <a:gd name="T0" fmla="*/ 101 w 129"/>
                <a:gd name="T1" fmla="*/ 77 h 182"/>
                <a:gd name="T2" fmla="*/ 77 w 129"/>
                <a:gd name="T3" fmla="*/ 14 h 182"/>
                <a:gd name="T4" fmla="*/ 19 w 129"/>
                <a:gd name="T5" fmla="*/ 0 h 182"/>
                <a:gd name="T6" fmla="*/ 0 w 129"/>
                <a:gd name="T7" fmla="*/ 101 h 182"/>
                <a:gd name="T8" fmla="*/ 48 w 129"/>
                <a:gd name="T9" fmla="*/ 177 h 182"/>
                <a:gd name="T10" fmla="*/ 91 w 129"/>
                <a:gd name="T11" fmla="*/ 153 h 182"/>
                <a:gd name="T12" fmla="*/ 96 w 129"/>
                <a:gd name="T13" fmla="*/ 182 h 182"/>
                <a:gd name="T14" fmla="*/ 129 w 129"/>
                <a:gd name="T15" fmla="*/ 168 h 182"/>
                <a:gd name="T16" fmla="*/ 115 w 129"/>
                <a:gd name="T17" fmla="*/ 101 h 182"/>
                <a:gd name="T18" fmla="*/ 43 w 129"/>
                <a:gd name="T19" fmla="*/ 101 h 182"/>
                <a:gd name="T20" fmla="*/ 53 w 129"/>
                <a:gd name="T21" fmla="*/ 125 h 182"/>
                <a:gd name="T22" fmla="*/ 91 w 129"/>
                <a:gd name="T23" fmla="*/ 125 h 182"/>
                <a:gd name="T24" fmla="*/ 86 w 129"/>
                <a:gd name="T25" fmla="*/ 129 h 182"/>
                <a:gd name="T26" fmla="*/ 53 w 129"/>
                <a:gd name="T27" fmla="*/ 144 h 182"/>
                <a:gd name="T28" fmla="*/ 24 w 129"/>
                <a:gd name="T29" fmla="*/ 91 h 182"/>
                <a:gd name="T30" fmla="*/ 33 w 129"/>
                <a:gd name="T31" fmla="*/ 24 h 182"/>
                <a:gd name="T32" fmla="*/ 57 w 129"/>
                <a:gd name="T33" fmla="*/ 43 h 182"/>
                <a:gd name="T34" fmla="*/ 67 w 129"/>
                <a:gd name="T35" fmla="*/ 77 h 182"/>
                <a:gd name="T36" fmla="*/ 101 w 129"/>
                <a:gd name="T37" fmla="*/ 77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9" h="182">
                  <a:moveTo>
                    <a:pt x="101" y="77"/>
                  </a:moveTo>
                  <a:lnTo>
                    <a:pt x="77" y="14"/>
                  </a:lnTo>
                  <a:lnTo>
                    <a:pt x="19" y="0"/>
                  </a:lnTo>
                  <a:lnTo>
                    <a:pt x="0" y="101"/>
                  </a:lnTo>
                  <a:lnTo>
                    <a:pt x="48" y="177"/>
                  </a:lnTo>
                  <a:lnTo>
                    <a:pt x="91" y="153"/>
                  </a:lnTo>
                  <a:lnTo>
                    <a:pt x="96" y="182"/>
                  </a:lnTo>
                  <a:lnTo>
                    <a:pt x="129" y="168"/>
                  </a:lnTo>
                  <a:lnTo>
                    <a:pt x="115" y="101"/>
                  </a:lnTo>
                  <a:lnTo>
                    <a:pt x="43" y="101"/>
                  </a:lnTo>
                  <a:lnTo>
                    <a:pt x="53" y="125"/>
                  </a:lnTo>
                  <a:lnTo>
                    <a:pt x="91" y="125"/>
                  </a:lnTo>
                  <a:lnTo>
                    <a:pt x="86" y="129"/>
                  </a:lnTo>
                  <a:lnTo>
                    <a:pt x="53" y="144"/>
                  </a:lnTo>
                  <a:lnTo>
                    <a:pt x="24" y="91"/>
                  </a:lnTo>
                  <a:lnTo>
                    <a:pt x="33" y="24"/>
                  </a:lnTo>
                  <a:lnTo>
                    <a:pt x="57" y="43"/>
                  </a:lnTo>
                  <a:lnTo>
                    <a:pt x="67" y="77"/>
                  </a:lnTo>
                  <a:lnTo>
                    <a:pt x="101" y="77"/>
                  </a:lnTo>
                  <a:close/>
                </a:path>
              </a:pathLst>
            </a:custGeom>
            <a:solidFill>
              <a:srgbClr val="7D1E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17" name="Freeform 68"/>
            <p:cNvSpPr>
              <a:spLocks/>
            </p:cNvSpPr>
            <p:nvPr/>
          </p:nvSpPr>
          <p:spPr bwMode="auto">
            <a:xfrm>
              <a:off x="909" y="1173"/>
              <a:ext cx="101" cy="221"/>
            </a:xfrm>
            <a:custGeom>
              <a:avLst/>
              <a:gdLst>
                <a:gd name="T0" fmla="*/ 16 w 21"/>
                <a:gd name="T1" fmla="*/ 37 h 46"/>
                <a:gd name="T2" fmla="*/ 21 w 21"/>
                <a:gd name="T3" fmla="*/ 34 h 46"/>
                <a:gd name="T4" fmla="*/ 16 w 21"/>
                <a:gd name="T5" fmla="*/ 1 h 46"/>
                <a:gd name="T6" fmla="*/ 9 w 21"/>
                <a:gd name="T7" fmla="*/ 0 h 46"/>
                <a:gd name="T8" fmla="*/ 12 w 21"/>
                <a:gd name="T9" fmla="*/ 14 h 46"/>
                <a:gd name="T10" fmla="*/ 8 w 21"/>
                <a:gd name="T11" fmla="*/ 16 h 46"/>
                <a:gd name="T12" fmla="*/ 6 w 21"/>
                <a:gd name="T13" fmla="*/ 1 h 46"/>
                <a:gd name="T14" fmla="*/ 0 w 21"/>
                <a:gd name="T15" fmla="*/ 3 h 46"/>
                <a:gd name="T16" fmla="*/ 5 w 21"/>
                <a:gd name="T17" fmla="*/ 46 h 46"/>
                <a:gd name="T18" fmla="*/ 13 w 21"/>
                <a:gd name="T19" fmla="*/ 45 h 46"/>
                <a:gd name="T20" fmla="*/ 9 w 21"/>
                <a:gd name="T21" fmla="*/ 22 h 46"/>
                <a:gd name="T22" fmla="*/ 13 w 21"/>
                <a:gd name="T23" fmla="*/ 20 h 46"/>
                <a:gd name="T24" fmla="*/ 16 w 21"/>
                <a:gd name="T25" fmla="*/ 37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" h="46">
                  <a:moveTo>
                    <a:pt x="16" y="37"/>
                  </a:moveTo>
                  <a:cubicBezTo>
                    <a:pt x="21" y="34"/>
                    <a:pt x="21" y="34"/>
                    <a:pt x="21" y="34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0"/>
                    <a:pt x="11" y="7"/>
                    <a:pt x="12" y="14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5" y="46"/>
                    <a:pt x="5" y="46"/>
                    <a:pt x="5" y="46"/>
                  </a:cubicBezTo>
                  <a:cubicBezTo>
                    <a:pt x="13" y="45"/>
                    <a:pt x="13" y="45"/>
                    <a:pt x="13" y="45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5" y="28"/>
                    <a:pt x="16" y="37"/>
                    <a:pt x="16" y="37"/>
                  </a:cubicBezTo>
                  <a:close/>
                </a:path>
              </a:pathLst>
            </a:custGeom>
            <a:solidFill>
              <a:srgbClr val="7D1E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18" name="Freeform 69"/>
            <p:cNvSpPr>
              <a:spLocks/>
            </p:cNvSpPr>
            <p:nvPr/>
          </p:nvSpPr>
          <p:spPr bwMode="auto">
            <a:xfrm>
              <a:off x="1005" y="1187"/>
              <a:ext cx="130" cy="187"/>
            </a:xfrm>
            <a:custGeom>
              <a:avLst/>
              <a:gdLst>
                <a:gd name="T0" fmla="*/ 130 w 130"/>
                <a:gd name="T1" fmla="*/ 39 h 187"/>
                <a:gd name="T2" fmla="*/ 116 w 130"/>
                <a:gd name="T3" fmla="*/ 0 h 187"/>
                <a:gd name="T4" fmla="*/ 0 w 130"/>
                <a:gd name="T5" fmla="*/ 0 h 187"/>
                <a:gd name="T6" fmla="*/ 5 w 130"/>
                <a:gd name="T7" fmla="*/ 29 h 187"/>
                <a:gd name="T8" fmla="*/ 53 w 130"/>
                <a:gd name="T9" fmla="*/ 29 h 187"/>
                <a:gd name="T10" fmla="*/ 53 w 130"/>
                <a:gd name="T11" fmla="*/ 187 h 187"/>
                <a:gd name="T12" fmla="*/ 87 w 130"/>
                <a:gd name="T13" fmla="*/ 183 h 187"/>
                <a:gd name="T14" fmla="*/ 82 w 130"/>
                <a:gd name="T15" fmla="*/ 34 h 187"/>
                <a:gd name="T16" fmla="*/ 130 w 130"/>
                <a:gd name="T17" fmla="*/ 39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0" h="187">
                  <a:moveTo>
                    <a:pt x="130" y="39"/>
                  </a:moveTo>
                  <a:lnTo>
                    <a:pt x="116" y="0"/>
                  </a:lnTo>
                  <a:lnTo>
                    <a:pt x="0" y="0"/>
                  </a:lnTo>
                  <a:lnTo>
                    <a:pt x="5" y="29"/>
                  </a:lnTo>
                  <a:lnTo>
                    <a:pt x="53" y="29"/>
                  </a:lnTo>
                  <a:lnTo>
                    <a:pt x="53" y="187"/>
                  </a:lnTo>
                  <a:lnTo>
                    <a:pt x="87" y="183"/>
                  </a:lnTo>
                  <a:lnTo>
                    <a:pt x="82" y="34"/>
                  </a:lnTo>
                  <a:lnTo>
                    <a:pt x="130" y="39"/>
                  </a:lnTo>
                  <a:close/>
                </a:path>
              </a:pathLst>
            </a:custGeom>
            <a:solidFill>
              <a:srgbClr val="7D1E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19" name="Freeform 70"/>
            <p:cNvSpPr>
              <a:spLocks/>
            </p:cNvSpPr>
            <p:nvPr/>
          </p:nvSpPr>
          <p:spPr bwMode="auto">
            <a:xfrm>
              <a:off x="1135" y="1163"/>
              <a:ext cx="120" cy="202"/>
            </a:xfrm>
            <a:custGeom>
              <a:avLst/>
              <a:gdLst>
                <a:gd name="T0" fmla="*/ 25 w 25"/>
                <a:gd name="T1" fmla="*/ 0 h 42"/>
                <a:gd name="T2" fmla="*/ 18 w 25"/>
                <a:gd name="T3" fmla="*/ 2 h 42"/>
                <a:gd name="T4" fmla="*/ 12 w 25"/>
                <a:gd name="T5" fmla="*/ 17 h 42"/>
                <a:gd name="T6" fmla="*/ 7 w 25"/>
                <a:gd name="T7" fmla="*/ 3 h 42"/>
                <a:gd name="T8" fmla="*/ 0 w 25"/>
                <a:gd name="T9" fmla="*/ 3 h 42"/>
                <a:gd name="T10" fmla="*/ 10 w 25"/>
                <a:gd name="T11" fmla="*/ 22 h 42"/>
                <a:gd name="T12" fmla="*/ 10 w 25"/>
                <a:gd name="T13" fmla="*/ 42 h 42"/>
                <a:gd name="T14" fmla="*/ 18 w 25"/>
                <a:gd name="T15" fmla="*/ 41 h 42"/>
                <a:gd name="T16" fmla="*/ 14 w 25"/>
                <a:gd name="T17" fmla="*/ 22 h 42"/>
                <a:gd name="T18" fmla="*/ 25 w 25"/>
                <a:gd name="T1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42">
                  <a:moveTo>
                    <a:pt x="25" y="0"/>
                  </a:move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4" y="11"/>
                    <a:pt x="12" y="17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42"/>
                    <a:pt x="10" y="42"/>
                    <a:pt x="10" y="42"/>
                  </a:cubicBezTo>
                  <a:cubicBezTo>
                    <a:pt x="18" y="41"/>
                    <a:pt x="18" y="41"/>
                    <a:pt x="18" y="41"/>
                  </a:cubicBezTo>
                  <a:cubicBezTo>
                    <a:pt x="14" y="22"/>
                    <a:pt x="14" y="22"/>
                    <a:pt x="14" y="22"/>
                  </a:cubicBezTo>
                  <a:lnTo>
                    <a:pt x="25" y="0"/>
                  </a:lnTo>
                  <a:close/>
                </a:path>
              </a:pathLst>
            </a:custGeom>
            <a:solidFill>
              <a:srgbClr val="7D1E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20" name="Freeform 71"/>
            <p:cNvSpPr>
              <a:spLocks noEditPoints="1"/>
            </p:cNvSpPr>
            <p:nvPr/>
          </p:nvSpPr>
          <p:spPr bwMode="auto">
            <a:xfrm>
              <a:off x="559" y="1211"/>
              <a:ext cx="91" cy="197"/>
            </a:xfrm>
            <a:custGeom>
              <a:avLst/>
              <a:gdLst>
                <a:gd name="T0" fmla="*/ 48 w 91"/>
                <a:gd name="T1" fmla="*/ 0 h 197"/>
                <a:gd name="T2" fmla="*/ 10 w 91"/>
                <a:gd name="T3" fmla="*/ 15 h 197"/>
                <a:gd name="T4" fmla="*/ 0 w 91"/>
                <a:gd name="T5" fmla="*/ 173 h 197"/>
                <a:gd name="T6" fmla="*/ 24 w 91"/>
                <a:gd name="T7" fmla="*/ 187 h 197"/>
                <a:gd name="T8" fmla="*/ 29 w 91"/>
                <a:gd name="T9" fmla="*/ 106 h 197"/>
                <a:gd name="T10" fmla="*/ 48 w 91"/>
                <a:gd name="T11" fmla="*/ 96 h 197"/>
                <a:gd name="T12" fmla="*/ 58 w 91"/>
                <a:gd name="T13" fmla="*/ 187 h 197"/>
                <a:gd name="T14" fmla="*/ 91 w 91"/>
                <a:gd name="T15" fmla="*/ 197 h 197"/>
                <a:gd name="T16" fmla="*/ 48 w 91"/>
                <a:gd name="T17" fmla="*/ 0 h 197"/>
                <a:gd name="T18" fmla="*/ 29 w 91"/>
                <a:gd name="T19" fmla="*/ 77 h 197"/>
                <a:gd name="T20" fmla="*/ 39 w 91"/>
                <a:gd name="T21" fmla="*/ 43 h 197"/>
                <a:gd name="T22" fmla="*/ 39 w 91"/>
                <a:gd name="T23" fmla="*/ 77 h 197"/>
                <a:gd name="T24" fmla="*/ 29 w 91"/>
                <a:gd name="T25" fmla="*/ 77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1" h="197">
                  <a:moveTo>
                    <a:pt x="48" y="0"/>
                  </a:moveTo>
                  <a:lnTo>
                    <a:pt x="10" y="15"/>
                  </a:lnTo>
                  <a:lnTo>
                    <a:pt x="0" y="173"/>
                  </a:lnTo>
                  <a:lnTo>
                    <a:pt x="24" y="187"/>
                  </a:lnTo>
                  <a:lnTo>
                    <a:pt x="29" y="106"/>
                  </a:lnTo>
                  <a:lnTo>
                    <a:pt x="48" y="96"/>
                  </a:lnTo>
                  <a:lnTo>
                    <a:pt x="58" y="187"/>
                  </a:lnTo>
                  <a:lnTo>
                    <a:pt x="91" y="197"/>
                  </a:lnTo>
                  <a:lnTo>
                    <a:pt x="48" y="0"/>
                  </a:lnTo>
                  <a:close/>
                  <a:moveTo>
                    <a:pt x="29" y="77"/>
                  </a:moveTo>
                  <a:lnTo>
                    <a:pt x="39" y="43"/>
                  </a:lnTo>
                  <a:lnTo>
                    <a:pt x="39" y="77"/>
                  </a:lnTo>
                  <a:lnTo>
                    <a:pt x="29" y="77"/>
                  </a:lnTo>
                  <a:close/>
                </a:path>
              </a:pathLst>
            </a:custGeom>
            <a:solidFill>
              <a:srgbClr val="7D1E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21" name="Freeform 72"/>
            <p:cNvSpPr>
              <a:spLocks/>
            </p:cNvSpPr>
            <p:nvPr/>
          </p:nvSpPr>
          <p:spPr bwMode="auto">
            <a:xfrm>
              <a:off x="1154" y="674"/>
              <a:ext cx="2836" cy="1228"/>
            </a:xfrm>
            <a:custGeom>
              <a:avLst/>
              <a:gdLst>
                <a:gd name="T0" fmla="*/ 331 w 2836"/>
                <a:gd name="T1" fmla="*/ 125 h 1228"/>
                <a:gd name="T2" fmla="*/ 192 w 2836"/>
                <a:gd name="T3" fmla="*/ 187 h 1228"/>
                <a:gd name="T4" fmla="*/ 39 w 2836"/>
                <a:gd name="T5" fmla="*/ 245 h 1228"/>
                <a:gd name="T6" fmla="*/ 0 w 2836"/>
                <a:gd name="T7" fmla="*/ 341 h 1228"/>
                <a:gd name="T8" fmla="*/ 39 w 2836"/>
                <a:gd name="T9" fmla="*/ 393 h 1228"/>
                <a:gd name="T10" fmla="*/ 168 w 2836"/>
                <a:gd name="T11" fmla="*/ 341 h 1228"/>
                <a:gd name="T12" fmla="*/ 365 w 2836"/>
                <a:gd name="T13" fmla="*/ 336 h 1228"/>
                <a:gd name="T14" fmla="*/ 523 w 2836"/>
                <a:gd name="T15" fmla="*/ 369 h 1228"/>
                <a:gd name="T16" fmla="*/ 792 w 2836"/>
                <a:gd name="T17" fmla="*/ 326 h 1228"/>
                <a:gd name="T18" fmla="*/ 1157 w 2836"/>
                <a:gd name="T19" fmla="*/ 393 h 1228"/>
                <a:gd name="T20" fmla="*/ 1598 w 2836"/>
                <a:gd name="T21" fmla="*/ 710 h 1228"/>
                <a:gd name="T22" fmla="*/ 1833 w 2836"/>
                <a:gd name="T23" fmla="*/ 1032 h 1228"/>
                <a:gd name="T24" fmla="*/ 2375 w 2836"/>
                <a:gd name="T25" fmla="*/ 1228 h 1228"/>
                <a:gd name="T26" fmla="*/ 2639 w 2836"/>
                <a:gd name="T27" fmla="*/ 1166 h 1228"/>
                <a:gd name="T28" fmla="*/ 2836 w 2836"/>
                <a:gd name="T29" fmla="*/ 485 h 1228"/>
                <a:gd name="T30" fmla="*/ 2428 w 2836"/>
                <a:gd name="T31" fmla="*/ 216 h 1228"/>
                <a:gd name="T32" fmla="*/ 1920 w 2836"/>
                <a:gd name="T33" fmla="*/ 105 h 1228"/>
                <a:gd name="T34" fmla="*/ 1195 w 2836"/>
                <a:gd name="T35" fmla="*/ 14 h 1228"/>
                <a:gd name="T36" fmla="*/ 490 w 2836"/>
                <a:gd name="T37" fmla="*/ 0 h 1228"/>
                <a:gd name="T38" fmla="*/ 331 w 2836"/>
                <a:gd name="T39" fmla="*/ 125 h 1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836" h="1228">
                  <a:moveTo>
                    <a:pt x="331" y="125"/>
                  </a:moveTo>
                  <a:lnTo>
                    <a:pt x="192" y="187"/>
                  </a:lnTo>
                  <a:lnTo>
                    <a:pt x="39" y="245"/>
                  </a:lnTo>
                  <a:lnTo>
                    <a:pt x="0" y="341"/>
                  </a:lnTo>
                  <a:lnTo>
                    <a:pt x="39" y="393"/>
                  </a:lnTo>
                  <a:lnTo>
                    <a:pt x="168" y="341"/>
                  </a:lnTo>
                  <a:lnTo>
                    <a:pt x="365" y="336"/>
                  </a:lnTo>
                  <a:lnTo>
                    <a:pt x="523" y="369"/>
                  </a:lnTo>
                  <a:lnTo>
                    <a:pt x="792" y="326"/>
                  </a:lnTo>
                  <a:lnTo>
                    <a:pt x="1157" y="393"/>
                  </a:lnTo>
                  <a:lnTo>
                    <a:pt x="1598" y="710"/>
                  </a:lnTo>
                  <a:lnTo>
                    <a:pt x="1833" y="1032"/>
                  </a:lnTo>
                  <a:lnTo>
                    <a:pt x="2375" y="1228"/>
                  </a:lnTo>
                  <a:lnTo>
                    <a:pt x="2639" y="1166"/>
                  </a:lnTo>
                  <a:lnTo>
                    <a:pt x="2836" y="485"/>
                  </a:lnTo>
                  <a:lnTo>
                    <a:pt x="2428" y="216"/>
                  </a:lnTo>
                  <a:lnTo>
                    <a:pt x="1920" y="105"/>
                  </a:lnTo>
                  <a:lnTo>
                    <a:pt x="1195" y="14"/>
                  </a:lnTo>
                  <a:lnTo>
                    <a:pt x="490" y="0"/>
                  </a:lnTo>
                  <a:lnTo>
                    <a:pt x="331" y="125"/>
                  </a:lnTo>
                  <a:close/>
                </a:path>
              </a:pathLst>
            </a:custGeom>
            <a:solidFill>
              <a:srgbClr val="EBC8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22" name="Freeform 73"/>
            <p:cNvSpPr>
              <a:spLocks/>
            </p:cNvSpPr>
            <p:nvPr/>
          </p:nvSpPr>
          <p:spPr bwMode="auto">
            <a:xfrm>
              <a:off x="847" y="2905"/>
              <a:ext cx="2970" cy="893"/>
            </a:xfrm>
            <a:custGeom>
              <a:avLst/>
              <a:gdLst>
                <a:gd name="T0" fmla="*/ 2764 w 2970"/>
                <a:gd name="T1" fmla="*/ 293 h 893"/>
                <a:gd name="T2" fmla="*/ 2423 w 2970"/>
                <a:gd name="T3" fmla="*/ 67 h 893"/>
                <a:gd name="T4" fmla="*/ 2107 w 2970"/>
                <a:gd name="T5" fmla="*/ 67 h 893"/>
                <a:gd name="T6" fmla="*/ 1641 w 2970"/>
                <a:gd name="T7" fmla="*/ 317 h 893"/>
                <a:gd name="T8" fmla="*/ 1142 w 2970"/>
                <a:gd name="T9" fmla="*/ 351 h 893"/>
                <a:gd name="T10" fmla="*/ 878 w 2970"/>
                <a:gd name="T11" fmla="*/ 341 h 893"/>
                <a:gd name="T12" fmla="*/ 773 w 2970"/>
                <a:gd name="T13" fmla="*/ 226 h 893"/>
                <a:gd name="T14" fmla="*/ 571 w 2970"/>
                <a:gd name="T15" fmla="*/ 163 h 893"/>
                <a:gd name="T16" fmla="*/ 470 w 2970"/>
                <a:gd name="T17" fmla="*/ 87 h 893"/>
                <a:gd name="T18" fmla="*/ 422 w 2970"/>
                <a:gd name="T19" fmla="*/ 0 h 893"/>
                <a:gd name="T20" fmla="*/ 336 w 2970"/>
                <a:gd name="T21" fmla="*/ 20 h 893"/>
                <a:gd name="T22" fmla="*/ 312 w 2970"/>
                <a:gd name="T23" fmla="*/ 135 h 893"/>
                <a:gd name="T24" fmla="*/ 360 w 2970"/>
                <a:gd name="T25" fmla="*/ 269 h 893"/>
                <a:gd name="T26" fmla="*/ 326 w 2970"/>
                <a:gd name="T27" fmla="*/ 250 h 893"/>
                <a:gd name="T28" fmla="*/ 24 w 2970"/>
                <a:gd name="T29" fmla="*/ 293 h 893"/>
                <a:gd name="T30" fmla="*/ 0 w 2970"/>
                <a:gd name="T31" fmla="*/ 331 h 893"/>
                <a:gd name="T32" fmla="*/ 163 w 2970"/>
                <a:gd name="T33" fmla="*/ 538 h 893"/>
                <a:gd name="T34" fmla="*/ 336 w 2970"/>
                <a:gd name="T35" fmla="*/ 773 h 893"/>
                <a:gd name="T36" fmla="*/ 734 w 2970"/>
                <a:gd name="T37" fmla="*/ 802 h 893"/>
                <a:gd name="T38" fmla="*/ 912 w 2970"/>
                <a:gd name="T39" fmla="*/ 739 h 893"/>
                <a:gd name="T40" fmla="*/ 1593 w 2970"/>
                <a:gd name="T41" fmla="*/ 893 h 893"/>
                <a:gd name="T42" fmla="*/ 2322 w 2970"/>
                <a:gd name="T43" fmla="*/ 855 h 893"/>
                <a:gd name="T44" fmla="*/ 2970 w 2970"/>
                <a:gd name="T45" fmla="*/ 667 h 893"/>
                <a:gd name="T46" fmla="*/ 2764 w 2970"/>
                <a:gd name="T47" fmla="*/ 293 h 8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970" h="893">
                  <a:moveTo>
                    <a:pt x="2764" y="293"/>
                  </a:moveTo>
                  <a:lnTo>
                    <a:pt x="2423" y="67"/>
                  </a:lnTo>
                  <a:lnTo>
                    <a:pt x="2107" y="67"/>
                  </a:lnTo>
                  <a:lnTo>
                    <a:pt x="1641" y="317"/>
                  </a:lnTo>
                  <a:lnTo>
                    <a:pt x="1142" y="351"/>
                  </a:lnTo>
                  <a:lnTo>
                    <a:pt x="878" y="341"/>
                  </a:lnTo>
                  <a:lnTo>
                    <a:pt x="773" y="226"/>
                  </a:lnTo>
                  <a:lnTo>
                    <a:pt x="571" y="163"/>
                  </a:lnTo>
                  <a:lnTo>
                    <a:pt x="470" y="87"/>
                  </a:lnTo>
                  <a:lnTo>
                    <a:pt x="422" y="0"/>
                  </a:lnTo>
                  <a:lnTo>
                    <a:pt x="336" y="20"/>
                  </a:lnTo>
                  <a:lnTo>
                    <a:pt x="312" y="135"/>
                  </a:lnTo>
                  <a:lnTo>
                    <a:pt x="360" y="269"/>
                  </a:lnTo>
                  <a:lnTo>
                    <a:pt x="326" y="250"/>
                  </a:lnTo>
                  <a:lnTo>
                    <a:pt x="24" y="293"/>
                  </a:lnTo>
                  <a:lnTo>
                    <a:pt x="0" y="331"/>
                  </a:lnTo>
                  <a:lnTo>
                    <a:pt x="163" y="538"/>
                  </a:lnTo>
                  <a:lnTo>
                    <a:pt x="336" y="773"/>
                  </a:lnTo>
                  <a:lnTo>
                    <a:pt x="734" y="802"/>
                  </a:lnTo>
                  <a:lnTo>
                    <a:pt x="912" y="739"/>
                  </a:lnTo>
                  <a:lnTo>
                    <a:pt x="1593" y="893"/>
                  </a:lnTo>
                  <a:lnTo>
                    <a:pt x="2322" y="855"/>
                  </a:lnTo>
                  <a:lnTo>
                    <a:pt x="2970" y="667"/>
                  </a:lnTo>
                  <a:lnTo>
                    <a:pt x="2764" y="293"/>
                  </a:lnTo>
                  <a:close/>
                </a:path>
              </a:pathLst>
            </a:custGeom>
            <a:solidFill>
              <a:srgbClr val="EBC8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23" name="Freeform 74"/>
            <p:cNvSpPr>
              <a:spLocks/>
            </p:cNvSpPr>
            <p:nvPr/>
          </p:nvSpPr>
          <p:spPr bwMode="auto">
            <a:xfrm>
              <a:off x="991" y="3155"/>
              <a:ext cx="384" cy="144"/>
            </a:xfrm>
            <a:custGeom>
              <a:avLst/>
              <a:gdLst>
                <a:gd name="T0" fmla="*/ 0 w 384"/>
                <a:gd name="T1" fmla="*/ 24 h 144"/>
                <a:gd name="T2" fmla="*/ 163 w 384"/>
                <a:gd name="T3" fmla="*/ 96 h 144"/>
                <a:gd name="T4" fmla="*/ 384 w 384"/>
                <a:gd name="T5" fmla="*/ 144 h 144"/>
                <a:gd name="T6" fmla="*/ 269 w 384"/>
                <a:gd name="T7" fmla="*/ 86 h 144"/>
                <a:gd name="T8" fmla="*/ 216 w 384"/>
                <a:gd name="T9" fmla="*/ 19 h 144"/>
                <a:gd name="T10" fmla="*/ 182 w 384"/>
                <a:gd name="T11" fmla="*/ 0 h 144"/>
                <a:gd name="T12" fmla="*/ 77 w 384"/>
                <a:gd name="T13" fmla="*/ 14 h 144"/>
                <a:gd name="T14" fmla="*/ 0 w 384"/>
                <a:gd name="T15" fmla="*/ 2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4" h="144">
                  <a:moveTo>
                    <a:pt x="0" y="24"/>
                  </a:moveTo>
                  <a:lnTo>
                    <a:pt x="163" y="96"/>
                  </a:lnTo>
                  <a:lnTo>
                    <a:pt x="384" y="144"/>
                  </a:lnTo>
                  <a:lnTo>
                    <a:pt x="269" y="86"/>
                  </a:lnTo>
                  <a:lnTo>
                    <a:pt x="216" y="19"/>
                  </a:lnTo>
                  <a:lnTo>
                    <a:pt x="182" y="0"/>
                  </a:lnTo>
                  <a:lnTo>
                    <a:pt x="77" y="14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E6B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24" name="Freeform 75"/>
            <p:cNvSpPr>
              <a:spLocks/>
            </p:cNvSpPr>
            <p:nvPr/>
          </p:nvSpPr>
          <p:spPr bwMode="auto">
            <a:xfrm>
              <a:off x="329" y="1518"/>
              <a:ext cx="432" cy="39"/>
            </a:xfrm>
            <a:custGeom>
              <a:avLst/>
              <a:gdLst>
                <a:gd name="T0" fmla="*/ 0 w 432"/>
                <a:gd name="T1" fmla="*/ 39 h 39"/>
                <a:gd name="T2" fmla="*/ 0 w 432"/>
                <a:gd name="T3" fmla="*/ 5 h 39"/>
                <a:gd name="T4" fmla="*/ 432 w 432"/>
                <a:gd name="T5" fmla="*/ 0 h 39"/>
                <a:gd name="T6" fmla="*/ 432 w 432"/>
                <a:gd name="T7" fmla="*/ 34 h 39"/>
                <a:gd name="T8" fmla="*/ 0 w 432"/>
                <a:gd name="T9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2" h="39">
                  <a:moveTo>
                    <a:pt x="0" y="39"/>
                  </a:moveTo>
                  <a:lnTo>
                    <a:pt x="0" y="5"/>
                  </a:lnTo>
                  <a:lnTo>
                    <a:pt x="432" y="0"/>
                  </a:lnTo>
                  <a:lnTo>
                    <a:pt x="432" y="34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rgbClr val="7D1E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25" name="Freeform 76"/>
            <p:cNvSpPr>
              <a:spLocks/>
            </p:cNvSpPr>
            <p:nvPr/>
          </p:nvSpPr>
          <p:spPr bwMode="auto">
            <a:xfrm>
              <a:off x="343" y="1614"/>
              <a:ext cx="427" cy="44"/>
            </a:xfrm>
            <a:custGeom>
              <a:avLst/>
              <a:gdLst>
                <a:gd name="T0" fmla="*/ 0 w 427"/>
                <a:gd name="T1" fmla="*/ 44 h 44"/>
                <a:gd name="T2" fmla="*/ 0 w 427"/>
                <a:gd name="T3" fmla="*/ 10 h 44"/>
                <a:gd name="T4" fmla="*/ 427 w 427"/>
                <a:gd name="T5" fmla="*/ 0 h 44"/>
                <a:gd name="T6" fmla="*/ 427 w 427"/>
                <a:gd name="T7" fmla="*/ 34 h 44"/>
                <a:gd name="T8" fmla="*/ 0 w 427"/>
                <a:gd name="T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7" h="44">
                  <a:moveTo>
                    <a:pt x="0" y="44"/>
                  </a:moveTo>
                  <a:lnTo>
                    <a:pt x="0" y="10"/>
                  </a:lnTo>
                  <a:lnTo>
                    <a:pt x="427" y="0"/>
                  </a:lnTo>
                  <a:lnTo>
                    <a:pt x="427" y="34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rgbClr val="7D1E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26" name="Freeform 77"/>
            <p:cNvSpPr>
              <a:spLocks/>
            </p:cNvSpPr>
            <p:nvPr/>
          </p:nvSpPr>
          <p:spPr bwMode="auto">
            <a:xfrm>
              <a:off x="358" y="1710"/>
              <a:ext cx="427" cy="48"/>
            </a:xfrm>
            <a:custGeom>
              <a:avLst/>
              <a:gdLst>
                <a:gd name="T0" fmla="*/ 4 w 427"/>
                <a:gd name="T1" fmla="*/ 48 h 48"/>
                <a:gd name="T2" fmla="*/ 0 w 427"/>
                <a:gd name="T3" fmla="*/ 15 h 48"/>
                <a:gd name="T4" fmla="*/ 422 w 427"/>
                <a:gd name="T5" fmla="*/ 0 h 48"/>
                <a:gd name="T6" fmla="*/ 427 w 427"/>
                <a:gd name="T7" fmla="*/ 34 h 48"/>
                <a:gd name="T8" fmla="*/ 4 w 427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7" h="48">
                  <a:moveTo>
                    <a:pt x="4" y="48"/>
                  </a:moveTo>
                  <a:lnTo>
                    <a:pt x="0" y="15"/>
                  </a:lnTo>
                  <a:lnTo>
                    <a:pt x="422" y="0"/>
                  </a:lnTo>
                  <a:lnTo>
                    <a:pt x="427" y="34"/>
                  </a:lnTo>
                  <a:lnTo>
                    <a:pt x="4" y="48"/>
                  </a:lnTo>
                  <a:close/>
                </a:path>
              </a:pathLst>
            </a:custGeom>
            <a:solidFill>
              <a:srgbClr val="7D1E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27" name="Freeform 78"/>
            <p:cNvSpPr>
              <a:spLocks/>
            </p:cNvSpPr>
            <p:nvPr/>
          </p:nvSpPr>
          <p:spPr bwMode="auto">
            <a:xfrm>
              <a:off x="377" y="1806"/>
              <a:ext cx="417" cy="53"/>
            </a:xfrm>
            <a:custGeom>
              <a:avLst/>
              <a:gdLst>
                <a:gd name="T0" fmla="*/ 0 w 417"/>
                <a:gd name="T1" fmla="*/ 53 h 53"/>
                <a:gd name="T2" fmla="*/ 0 w 417"/>
                <a:gd name="T3" fmla="*/ 20 h 53"/>
                <a:gd name="T4" fmla="*/ 417 w 417"/>
                <a:gd name="T5" fmla="*/ 0 h 53"/>
                <a:gd name="T6" fmla="*/ 417 w 417"/>
                <a:gd name="T7" fmla="*/ 34 h 53"/>
                <a:gd name="T8" fmla="*/ 0 w 417"/>
                <a:gd name="T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7" h="53">
                  <a:moveTo>
                    <a:pt x="0" y="53"/>
                  </a:moveTo>
                  <a:lnTo>
                    <a:pt x="0" y="20"/>
                  </a:lnTo>
                  <a:lnTo>
                    <a:pt x="417" y="0"/>
                  </a:lnTo>
                  <a:lnTo>
                    <a:pt x="417" y="34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7D1E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28" name="Freeform 79"/>
            <p:cNvSpPr>
              <a:spLocks/>
            </p:cNvSpPr>
            <p:nvPr/>
          </p:nvSpPr>
          <p:spPr bwMode="auto">
            <a:xfrm>
              <a:off x="391" y="1902"/>
              <a:ext cx="413" cy="58"/>
            </a:xfrm>
            <a:custGeom>
              <a:avLst/>
              <a:gdLst>
                <a:gd name="T0" fmla="*/ 0 w 413"/>
                <a:gd name="T1" fmla="*/ 58 h 58"/>
                <a:gd name="T2" fmla="*/ 0 w 413"/>
                <a:gd name="T3" fmla="*/ 24 h 58"/>
                <a:gd name="T4" fmla="*/ 413 w 413"/>
                <a:gd name="T5" fmla="*/ 0 h 58"/>
                <a:gd name="T6" fmla="*/ 413 w 413"/>
                <a:gd name="T7" fmla="*/ 34 h 58"/>
                <a:gd name="T8" fmla="*/ 0 w 413"/>
                <a:gd name="T9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3" h="58">
                  <a:moveTo>
                    <a:pt x="0" y="58"/>
                  </a:moveTo>
                  <a:lnTo>
                    <a:pt x="0" y="24"/>
                  </a:lnTo>
                  <a:lnTo>
                    <a:pt x="413" y="0"/>
                  </a:lnTo>
                  <a:lnTo>
                    <a:pt x="413" y="34"/>
                  </a:lnTo>
                  <a:lnTo>
                    <a:pt x="0" y="58"/>
                  </a:lnTo>
                  <a:close/>
                </a:path>
              </a:pathLst>
            </a:custGeom>
            <a:solidFill>
              <a:srgbClr val="7D1E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29" name="Freeform 80"/>
            <p:cNvSpPr>
              <a:spLocks/>
            </p:cNvSpPr>
            <p:nvPr/>
          </p:nvSpPr>
          <p:spPr bwMode="auto">
            <a:xfrm>
              <a:off x="406" y="1998"/>
              <a:ext cx="412" cy="63"/>
            </a:xfrm>
            <a:custGeom>
              <a:avLst/>
              <a:gdLst>
                <a:gd name="T0" fmla="*/ 4 w 412"/>
                <a:gd name="T1" fmla="*/ 63 h 63"/>
                <a:gd name="T2" fmla="*/ 0 w 412"/>
                <a:gd name="T3" fmla="*/ 29 h 63"/>
                <a:gd name="T4" fmla="*/ 408 w 412"/>
                <a:gd name="T5" fmla="*/ 0 h 63"/>
                <a:gd name="T6" fmla="*/ 412 w 412"/>
                <a:gd name="T7" fmla="*/ 34 h 63"/>
                <a:gd name="T8" fmla="*/ 4 w 412"/>
                <a:gd name="T9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2" h="63">
                  <a:moveTo>
                    <a:pt x="4" y="63"/>
                  </a:moveTo>
                  <a:lnTo>
                    <a:pt x="0" y="29"/>
                  </a:lnTo>
                  <a:lnTo>
                    <a:pt x="408" y="0"/>
                  </a:lnTo>
                  <a:lnTo>
                    <a:pt x="412" y="34"/>
                  </a:lnTo>
                  <a:lnTo>
                    <a:pt x="4" y="63"/>
                  </a:lnTo>
                  <a:close/>
                </a:path>
              </a:pathLst>
            </a:custGeom>
            <a:solidFill>
              <a:srgbClr val="7D1E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30" name="Freeform 81"/>
            <p:cNvSpPr>
              <a:spLocks/>
            </p:cNvSpPr>
            <p:nvPr/>
          </p:nvSpPr>
          <p:spPr bwMode="auto">
            <a:xfrm>
              <a:off x="420" y="2094"/>
              <a:ext cx="408" cy="67"/>
            </a:xfrm>
            <a:custGeom>
              <a:avLst/>
              <a:gdLst>
                <a:gd name="T0" fmla="*/ 5 w 408"/>
                <a:gd name="T1" fmla="*/ 67 h 67"/>
                <a:gd name="T2" fmla="*/ 0 w 408"/>
                <a:gd name="T3" fmla="*/ 34 h 67"/>
                <a:gd name="T4" fmla="*/ 403 w 408"/>
                <a:gd name="T5" fmla="*/ 0 h 67"/>
                <a:gd name="T6" fmla="*/ 408 w 408"/>
                <a:gd name="T7" fmla="*/ 34 h 67"/>
                <a:gd name="T8" fmla="*/ 5 w 408"/>
                <a:gd name="T9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8" h="67">
                  <a:moveTo>
                    <a:pt x="5" y="67"/>
                  </a:moveTo>
                  <a:lnTo>
                    <a:pt x="0" y="34"/>
                  </a:lnTo>
                  <a:lnTo>
                    <a:pt x="403" y="0"/>
                  </a:lnTo>
                  <a:lnTo>
                    <a:pt x="408" y="34"/>
                  </a:lnTo>
                  <a:lnTo>
                    <a:pt x="5" y="67"/>
                  </a:lnTo>
                  <a:close/>
                </a:path>
              </a:pathLst>
            </a:custGeom>
            <a:solidFill>
              <a:srgbClr val="7D1E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31" name="Freeform 82"/>
            <p:cNvSpPr>
              <a:spLocks/>
            </p:cNvSpPr>
            <p:nvPr/>
          </p:nvSpPr>
          <p:spPr bwMode="auto">
            <a:xfrm>
              <a:off x="439" y="2190"/>
              <a:ext cx="399" cy="72"/>
            </a:xfrm>
            <a:custGeom>
              <a:avLst/>
              <a:gdLst>
                <a:gd name="T0" fmla="*/ 0 w 399"/>
                <a:gd name="T1" fmla="*/ 72 h 72"/>
                <a:gd name="T2" fmla="*/ 0 w 399"/>
                <a:gd name="T3" fmla="*/ 39 h 72"/>
                <a:gd name="T4" fmla="*/ 399 w 399"/>
                <a:gd name="T5" fmla="*/ 0 h 72"/>
                <a:gd name="T6" fmla="*/ 399 w 399"/>
                <a:gd name="T7" fmla="*/ 34 h 72"/>
                <a:gd name="T8" fmla="*/ 0 w 399"/>
                <a:gd name="T9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9" h="72">
                  <a:moveTo>
                    <a:pt x="0" y="72"/>
                  </a:moveTo>
                  <a:lnTo>
                    <a:pt x="0" y="39"/>
                  </a:lnTo>
                  <a:lnTo>
                    <a:pt x="399" y="0"/>
                  </a:lnTo>
                  <a:lnTo>
                    <a:pt x="399" y="34"/>
                  </a:lnTo>
                  <a:lnTo>
                    <a:pt x="0" y="72"/>
                  </a:lnTo>
                  <a:close/>
                </a:path>
              </a:pathLst>
            </a:custGeom>
            <a:solidFill>
              <a:srgbClr val="7D1E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32" name="Freeform 83"/>
            <p:cNvSpPr>
              <a:spLocks/>
            </p:cNvSpPr>
            <p:nvPr/>
          </p:nvSpPr>
          <p:spPr bwMode="auto">
            <a:xfrm>
              <a:off x="454" y="2286"/>
              <a:ext cx="398" cy="77"/>
            </a:xfrm>
            <a:custGeom>
              <a:avLst/>
              <a:gdLst>
                <a:gd name="T0" fmla="*/ 4 w 398"/>
                <a:gd name="T1" fmla="*/ 77 h 77"/>
                <a:gd name="T2" fmla="*/ 0 w 398"/>
                <a:gd name="T3" fmla="*/ 43 h 77"/>
                <a:gd name="T4" fmla="*/ 393 w 398"/>
                <a:gd name="T5" fmla="*/ 0 h 77"/>
                <a:gd name="T6" fmla="*/ 398 w 398"/>
                <a:gd name="T7" fmla="*/ 34 h 77"/>
                <a:gd name="T8" fmla="*/ 4 w 398"/>
                <a:gd name="T9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8" h="77">
                  <a:moveTo>
                    <a:pt x="4" y="77"/>
                  </a:moveTo>
                  <a:lnTo>
                    <a:pt x="0" y="43"/>
                  </a:lnTo>
                  <a:lnTo>
                    <a:pt x="393" y="0"/>
                  </a:lnTo>
                  <a:lnTo>
                    <a:pt x="398" y="34"/>
                  </a:lnTo>
                  <a:lnTo>
                    <a:pt x="4" y="77"/>
                  </a:lnTo>
                  <a:close/>
                </a:path>
              </a:pathLst>
            </a:custGeom>
            <a:solidFill>
              <a:srgbClr val="7D1E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33" name="Freeform 84"/>
            <p:cNvSpPr>
              <a:spLocks/>
            </p:cNvSpPr>
            <p:nvPr/>
          </p:nvSpPr>
          <p:spPr bwMode="auto">
            <a:xfrm>
              <a:off x="468" y="2382"/>
              <a:ext cx="394" cy="82"/>
            </a:xfrm>
            <a:custGeom>
              <a:avLst/>
              <a:gdLst>
                <a:gd name="T0" fmla="*/ 5 w 394"/>
                <a:gd name="T1" fmla="*/ 82 h 82"/>
                <a:gd name="T2" fmla="*/ 0 w 394"/>
                <a:gd name="T3" fmla="*/ 43 h 82"/>
                <a:gd name="T4" fmla="*/ 389 w 394"/>
                <a:gd name="T5" fmla="*/ 0 h 82"/>
                <a:gd name="T6" fmla="*/ 394 w 394"/>
                <a:gd name="T7" fmla="*/ 34 h 82"/>
                <a:gd name="T8" fmla="*/ 5 w 394"/>
                <a:gd name="T9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4" h="82">
                  <a:moveTo>
                    <a:pt x="5" y="82"/>
                  </a:moveTo>
                  <a:lnTo>
                    <a:pt x="0" y="43"/>
                  </a:lnTo>
                  <a:lnTo>
                    <a:pt x="389" y="0"/>
                  </a:lnTo>
                  <a:lnTo>
                    <a:pt x="394" y="34"/>
                  </a:lnTo>
                  <a:lnTo>
                    <a:pt x="5" y="82"/>
                  </a:lnTo>
                  <a:close/>
                </a:path>
              </a:pathLst>
            </a:custGeom>
            <a:solidFill>
              <a:srgbClr val="7D1E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34" name="Freeform 85"/>
            <p:cNvSpPr>
              <a:spLocks/>
            </p:cNvSpPr>
            <p:nvPr/>
          </p:nvSpPr>
          <p:spPr bwMode="auto">
            <a:xfrm>
              <a:off x="482" y="2478"/>
              <a:ext cx="389" cy="87"/>
            </a:xfrm>
            <a:custGeom>
              <a:avLst/>
              <a:gdLst>
                <a:gd name="T0" fmla="*/ 5 w 389"/>
                <a:gd name="T1" fmla="*/ 87 h 87"/>
                <a:gd name="T2" fmla="*/ 0 w 389"/>
                <a:gd name="T3" fmla="*/ 48 h 87"/>
                <a:gd name="T4" fmla="*/ 384 w 389"/>
                <a:gd name="T5" fmla="*/ 0 h 87"/>
                <a:gd name="T6" fmla="*/ 389 w 389"/>
                <a:gd name="T7" fmla="*/ 34 h 87"/>
                <a:gd name="T8" fmla="*/ 5 w 389"/>
                <a:gd name="T9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9" h="87">
                  <a:moveTo>
                    <a:pt x="5" y="87"/>
                  </a:moveTo>
                  <a:lnTo>
                    <a:pt x="0" y="48"/>
                  </a:lnTo>
                  <a:lnTo>
                    <a:pt x="384" y="0"/>
                  </a:lnTo>
                  <a:lnTo>
                    <a:pt x="389" y="34"/>
                  </a:lnTo>
                  <a:lnTo>
                    <a:pt x="5" y="87"/>
                  </a:lnTo>
                  <a:close/>
                </a:path>
              </a:pathLst>
            </a:custGeom>
            <a:solidFill>
              <a:srgbClr val="7D1E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35" name="Freeform 86"/>
            <p:cNvSpPr>
              <a:spLocks/>
            </p:cNvSpPr>
            <p:nvPr/>
          </p:nvSpPr>
          <p:spPr bwMode="auto">
            <a:xfrm>
              <a:off x="497" y="2574"/>
              <a:ext cx="389" cy="91"/>
            </a:xfrm>
            <a:custGeom>
              <a:avLst/>
              <a:gdLst>
                <a:gd name="T0" fmla="*/ 5 w 389"/>
                <a:gd name="T1" fmla="*/ 91 h 91"/>
                <a:gd name="T2" fmla="*/ 0 w 389"/>
                <a:gd name="T3" fmla="*/ 53 h 91"/>
                <a:gd name="T4" fmla="*/ 384 w 389"/>
                <a:gd name="T5" fmla="*/ 0 h 91"/>
                <a:gd name="T6" fmla="*/ 389 w 389"/>
                <a:gd name="T7" fmla="*/ 39 h 91"/>
                <a:gd name="T8" fmla="*/ 5 w 389"/>
                <a:gd name="T9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9" h="91">
                  <a:moveTo>
                    <a:pt x="5" y="91"/>
                  </a:moveTo>
                  <a:lnTo>
                    <a:pt x="0" y="53"/>
                  </a:lnTo>
                  <a:lnTo>
                    <a:pt x="384" y="0"/>
                  </a:lnTo>
                  <a:lnTo>
                    <a:pt x="389" y="39"/>
                  </a:lnTo>
                  <a:lnTo>
                    <a:pt x="5" y="91"/>
                  </a:lnTo>
                  <a:close/>
                </a:path>
              </a:pathLst>
            </a:custGeom>
            <a:solidFill>
              <a:srgbClr val="7D1E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36" name="Freeform 87"/>
            <p:cNvSpPr>
              <a:spLocks/>
            </p:cNvSpPr>
            <p:nvPr/>
          </p:nvSpPr>
          <p:spPr bwMode="auto">
            <a:xfrm>
              <a:off x="516" y="2670"/>
              <a:ext cx="379" cy="96"/>
            </a:xfrm>
            <a:custGeom>
              <a:avLst/>
              <a:gdLst>
                <a:gd name="T0" fmla="*/ 5 w 379"/>
                <a:gd name="T1" fmla="*/ 96 h 96"/>
                <a:gd name="T2" fmla="*/ 0 w 379"/>
                <a:gd name="T3" fmla="*/ 58 h 96"/>
                <a:gd name="T4" fmla="*/ 374 w 379"/>
                <a:gd name="T5" fmla="*/ 0 h 96"/>
                <a:gd name="T6" fmla="*/ 379 w 379"/>
                <a:gd name="T7" fmla="*/ 39 h 96"/>
                <a:gd name="T8" fmla="*/ 5 w 379"/>
                <a:gd name="T9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9" h="96">
                  <a:moveTo>
                    <a:pt x="5" y="96"/>
                  </a:moveTo>
                  <a:lnTo>
                    <a:pt x="0" y="58"/>
                  </a:lnTo>
                  <a:lnTo>
                    <a:pt x="374" y="0"/>
                  </a:lnTo>
                  <a:lnTo>
                    <a:pt x="379" y="39"/>
                  </a:lnTo>
                  <a:lnTo>
                    <a:pt x="5" y="96"/>
                  </a:lnTo>
                  <a:close/>
                </a:path>
              </a:pathLst>
            </a:custGeom>
            <a:solidFill>
              <a:srgbClr val="7D1E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37" name="Freeform 88"/>
            <p:cNvSpPr>
              <a:spLocks/>
            </p:cNvSpPr>
            <p:nvPr/>
          </p:nvSpPr>
          <p:spPr bwMode="auto">
            <a:xfrm>
              <a:off x="530" y="2766"/>
              <a:ext cx="375" cy="101"/>
            </a:xfrm>
            <a:custGeom>
              <a:avLst/>
              <a:gdLst>
                <a:gd name="T0" fmla="*/ 5 w 375"/>
                <a:gd name="T1" fmla="*/ 101 h 101"/>
                <a:gd name="T2" fmla="*/ 0 w 375"/>
                <a:gd name="T3" fmla="*/ 63 h 101"/>
                <a:gd name="T4" fmla="*/ 370 w 375"/>
                <a:gd name="T5" fmla="*/ 0 h 101"/>
                <a:gd name="T6" fmla="*/ 375 w 375"/>
                <a:gd name="T7" fmla="*/ 39 h 101"/>
                <a:gd name="T8" fmla="*/ 5 w 375"/>
                <a:gd name="T9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5" h="101">
                  <a:moveTo>
                    <a:pt x="5" y="101"/>
                  </a:moveTo>
                  <a:lnTo>
                    <a:pt x="0" y="63"/>
                  </a:lnTo>
                  <a:lnTo>
                    <a:pt x="370" y="0"/>
                  </a:lnTo>
                  <a:lnTo>
                    <a:pt x="375" y="39"/>
                  </a:lnTo>
                  <a:lnTo>
                    <a:pt x="5" y="101"/>
                  </a:lnTo>
                  <a:close/>
                </a:path>
              </a:pathLst>
            </a:custGeom>
            <a:solidFill>
              <a:srgbClr val="7D1E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38" name="Freeform 89"/>
            <p:cNvSpPr>
              <a:spLocks/>
            </p:cNvSpPr>
            <p:nvPr/>
          </p:nvSpPr>
          <p:spPr bwMode="auto">
            <a:xfrm>
              <a:off x="794" y="1451"/>
              <a:ext cx="710" cy="91"/>
            </a:xfrm>
            <a:custGeom>
              <a:avLst/>
              <a:gdLst>
                <a:gd name="T0" fmla="*/ 5 w 710"/>
                <a:gd name="T1" fmla="*/ 91 h 91"/>
                <a:gd name="T2" fmla="*/ 0 w 710"/>
                <a:gd name="T3" fmla="*/ 53 h 91"/>
                <a:gd name="T4" fmla="*/ 706 w 710"/>
                <a:gd name="T5" fmla="*/ 0 h 91"/>
                <a:gd name="T6" fmla="*/ 710 w 710"/>
                <a:gd name="T7" fmla="*/ 34 h 91"/>
                <a:gd name="T8" fmla="*/ 5 w 710"/>
                <a:gd name="T9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0" h="91">
                  <a:moveTo>
                    <a:pt x="5" y="91"/>
                  </a:moveTo>
                  <a:lnTo>
                    <a:pt x="0" y="53"/>
                  </a:lnTo>
                  <a:lnTo>
                    <a:pt x="706" y="0"/>
                  </a:lnTo>
                  <a:lnTo>
                    <a:pt x="710" y="34"/>
                  </a:lnTo>
                  <a:lnTo>
                    <a:pt x="5" y="91"/>
                  </a:lnTo>
                  <a:close/>
                </a:path>
              </a:pathLst>
            </a:custGeom>
            <a:solidFill>
              <a:srgbClr val="7D1E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39" name="Freeform 90"/>
            <p:cNvSpPr>
              <a:spLocks/>
            </p:cNvSpPr>
            <p:nvPr/>
          </p:nvSpPr>
          <p:spPr bwMode="auto">
            <a:xfrm>
              <a:off x="809" y="1547"/>
              <a:ext cx="705" cy="91"/>
            </a:xfrm>
            <a:custGeom>
              <a:avLst/>
              <a:gdLst>
                <a:gd name="T0" fmla="*/ 5 w 705"/>
                <a:gd name="T1" fmla="*/ 91 h 91"/>
                <a:gd name="T2" fmla="*/ 0 w 705"/>
                <a:gd name="T3" fmla="*/ 53 h 91"/>
                <a:gd name="T4" fmla="*/ 700 w 705"/>
                <a:gd name="T5" fmla="*/ 0 h 91"/>
                <a:gd name="T6" fmla="*/ 705 w 705"/>
                <a:gd name="T7" fmla="*/ 34 h 91"/>
                <a:gd name="T8" fmla="*/ 5 w 705"/>
                <a:gd name="T9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5" h="91">
                  <a:moveTo>
                    <a:pt x="5" y="91"/>
                  </a:moveTo>
                  <a:lnTo>
                    <a:pt x="0" y="53"/>
                  </a:lnTo>
                  <a:lnTo>
                    <a:pt x="700" y="0"/>
                  </a:lnTo>
                  <a:lnTo>
                    <a:pt x="705" y="34"/>
                  </a:lnTo>
                  <a:lnTo>
                    <a:pt x="5" y="91"/>
                  </a:lnTo>
                  <a:close/>
                </a:path>
              </a:pathLst>
            </a:custGeom>
            <a:solidFill>
              <a:srgbClr val="7D1E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40" name="Freeform 91"/>
            <p:cNvSpPr>
              <a:spLocks/>
            </p:cNvSpPr>
            <p:nvPr/>
          </p:nvSpPr>
          <p:spPr bwMode="auto">
            <a:xfrm>
              <a:off x="828" y="1638"/>
              <a:ext cx="696" cy="96"/>
            </a:xfrm>
            <a:custGeom>
              <a:avLst/>
              <a:gdLst>
                <a:gd name="T0" fmla="*/ 0 w 696"/>
                <a:gd name="T1" fmla="*/ 96 h 96"/>
                <a:gd name="T2" fmla="*/ 0 w 696"/>
                <a:gd name="T3" fmla="*/ 58 h 96"/>
                <a:gd name="T4" fmla="*/ 691 w 696"/>
                <a:gd name="T5" fmla="*/ 0 h 96"/>
                <a:gd name="T6" fmla="*/ 696 w 696"/>
                <a:gd name="T7" fmla="*/ 39 h 96"/>
                <a:gd name="T8" fmla="*/ 0 w 696"/>
                <a:gd name="T9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6" h="96">
                  <a:moveTo>
                    <a:pt x="0" y="96"/>
                  </a:moveTo>
                  <a:lnTo>
                    <a:pt x="0" y="58"/>
                  </a:lnTo>
                  <a:lnTo>
                    <a:pt x="691" y="0"/>
                  </a:lnTo>
                  <a:lnTo>
                    <a:pt x="696" y="39"/>
                  </a:lnTo>
                  <a:lnTo>
                    <a:pt x="0" y="96"/>
                  </a:lnTo>
                  <a:close/>
                </a:path>
              </a:pathLst>
            </a:custGeom>
            <a:solidFill>
              <a:srgbClr val="7D1E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41" name="Freeform 92"/>
            <p:cNvSpPr>
              <a:spLocks/>
            </p:cNvSpPr>
            <p:nvPr/>
          </p:nvSpPr>
          <p:spPr bwMode="auto">
            <a:xfrm>
              <a:off x="842" y="1734"/>
              <a:ext cx="691" cy="96"/>
            </a:xfrm>
            <a:custGeom>
              <a:avLst/>
              <a:gdLst>
                <a:gd name="T0" fmla="*/ 0 w 691"/>
                <a:gd name="T1" fmla="*/ 96 h 96"/>
                <a:gd name="T2" fmla="*/ 0 w 691"/>
                <a:gd name="T3" fmla="*/ 58 h 96"/>
                <a:gd name="T4" fmla="*/ 686 w 691"/>
                <a:gd name="T5" fmla="*/ 0 h 96"/>
                <a:gd name="T6" fmla="*/ 691 w 691"/>
                <a:gd name="T7" fmla="*/ 34 h 96"/>
                <a:gd name="T8" fmla="*/ 0 w 691"/>
                <a:gd name="T9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1" h="96">
                  <a:moveTo>
                    <a:pt x="0" y="96"/>
                  </a:moveTo>
                  <a:lnTo>
                    <a:pt x="0" y="58"/>
                  </a:lnTo>
                  <a:lnTo>
                    <a:pt x="686" y="0"/>
                  </a:lnTo>
                  <a:lnTo>
                    <a:pt x="691" y="34"/>
                  </a:lnTo>
                  <a:lnTo>
                    <a:pt x="0" y="96"/>
                  </a:lnTo>
                  <a:close/>
                </a:path>
              </a:pathLst>
            </a:custGeom>
            <a:solidFill>
              <a:srgbClr val="7D1E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42" name="Freeform 93"/>
            <p:cNvSpPr>
              <a:spLocks/>
            </p:cNvSpPr>
            <p:nvPr/>
          </p:nvSpPr>
          <p:spPr bwMode="auto">
            <a:xfrm>
              <a:off x="857" y="1830"/>
              <a:ext cx="686" cy="96"/>
            </a:xfrm>
            <a:custGeom>
              <a:avLst/>
              <a:gdLst>
                <a:gd name="T0" fmla="*/ 5 w 686"/>
                <a:gd name="T1" fmla="*/ 96 h 96"/>
                <a:gd name="T2" fmla="*/ 0 w 686"/>
                <a:gd name="T3" fmla="*/ 63 h 96"/>
                <a:gd name="T4" fmla="*/ 681 w 686"/>
                <a:gd name="T5" fmla="*/ 0 h 96"/>
                <a:gd name="T6" fmla="*/ 686 w 686"/>
                <a:gd name="T7" fmla="*/ 34 h 96"/>
                <a:gd name="T8" fmla="*/ 5 w 686"/>
                <a:gd name="T9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6" h="96">
                  <a:moveTo>
                    <a:pt x="5" y="96"/>
                  </a:moveTo>
                  <a:lnTo>
                    <a:pt x="0" y="63"/>
                  </a:lnTo>
                  <a:lnTo>
                    <a:pt x="681" y="0"/>
                  </a:lnTo>
                  <a:lnTo>
                    <a:pt x="686" y="34"/>
                  </a:lnTo>
                  <a:lnTo>
                    <a:pt x="5" y="96"/>
                  </a:lnTo>
                  <a:close/>
                </a:path>
              </a:pathLst>
            </a:custGeom>
            <a:solidFill>
              <a:srgbClr val="7D1E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43" name="Freeform 94"/>
            <p:cNvSpPr>
              <a:spLocks/>
            </p:cNvSpPr>
            <p:nvPr/>
          </p:nvSpPr>
          <p:spPr bwMode="auto">
            <a:xfrm>
              <a:off x="871" y="1922"/>
              <a:ext cx="681" cy="100"/>
            </a:xfrm>
            <a:custGeom>
              <a:avLst/>
              <a:gdLst>
                <a:gd name="T0" fmla="*/ 5 w 681"/>
                <a:gd name="T1" fmla="*/ 100 h 100"/>
                <a:gd name="T2" fmla="*/ 0 w 681"/>
                <a:gd name="T3" fmla="*/ 67 h 100"/>
                <a:gd name="T4" fmla="*/ 677 w 681"/>
                <a:gd name="T5" fmla="*/ 0 h 100"/>
                <a:gd name="T6" fmla="*/ 681 w 681"/>
                <a:gd name="T7" fmla="*/ 38 h 100"/>
                <a:gd name="T8" fmla="*/ 5 w 681"/>
                <a:gd name="T9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1" h="100">
                  <a:moveTo>
                    <a:pt x="5" y="100"/>
                  </a:moveTo>
                  <a:lnTo>
                    <a:pt x="0" y="67"/>
                  </a:lnTo>
                  <a:lnTo>
                    <a:pt x="677" y="0"/>
                  </a:lnTo>
                  <a:lnTo>
                    <a:pt x="681" y="38"/>
                  </a:lnTo>
                  <a:lnTo>
                    <a:pt x="5" y="100"/>
                  </a:lnTo>
                  <a:close/>
                </a:path>
              </a:pathLst>
            </a:custGeom>
            <a:solidFill>
              <a:srgbClr val="7D1E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44" name="Freeform 95"/>
            <p:cNvSpPr>
              <a:spLocks/>
            </p:cNvSpPr>
            <p:nvPr/>
          </p:nvSpPr>
          <p:spPr bwMode="auto">
            <a:xfrm>
              <a:off x="886" y="2018"/>
              <a:ext cx="676" cy="100"/>
            </a:xfrm>
            <a:custGeom>
              <a:avLst/>
              <a:gdLst>
                <a:gd name="T0" fmla="*/ 4 w 676"/>
                <a:gd name="T1" fmla="*/ 100 h 100"/>
                <a:gd name="T2" fmla="*/ 0 w 676"/>
                <a:gd name="T3" fmla="*/ 67 h 100"/>
                <a:gd name="T4" fmla="*/ 676 w 676"/>
                <a:gd name="T5" fmla="*/ 0 h 100"/>
                <a:gd name="T6" fmla="*/ 676 w 676"/>
                <a:gd name="T7" fmla="*/ 33 h 100"/>
                <a:gd name="T8" fmla="*/ 4 w 676"/>
                <a:gd name="T9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6" h="100">
                  <a:moveTo>
                    <a:pt x="4" y="100"/>
                  </a:moveTo>
                  <a:lnTo>
                    <a:pt x="0" y="67"/>
                  </a:lnTo>
                  <a:lnTo>
                    <a:pt x="676" y="0"/>
                  </a:lnTo>
                  <a:lnTo>
                    <a:pt x="676" y="33"/>
                  </a:lnTo>
                  <a:lnTo>
                    <a:pt x="4" y="100"/>
                  </a:lnTo>
                  <a:close/>
                </a:path>
              </a:pathLst>
            </a:custGeom>
            <a:solidFill>
              <a:srgbClr val="7D1E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45" name="Freeform 96"/>
            <p:cNvSpPr>
              <a:spLocks/>
            </p:cNvSpPr>
            <p:nvPr/>
          </p:nvSpPr>
          <p:spPr bwMode="auto">
            <a:xfrm>
              <a:off x="900" y="2113"/>
              <a:ext cx="672" cy="101"/>
            </a:xfrm>
            <a:custGeom>
              <a:avLst/>
              <a:gdLst>
                <a:gd name="T0" fmla="*/ 5 w 672"/>
                <a:gd name="T1" fmla="*/ 101 h 101"/>
                <a:gd name="T2" fmla="*/ 0 w 672"/>
                <a:gd name="T3" fmla="*/ 68 h 101"/>
                <a:gd name="T4" fmla="*/ 672 w 672"/>
                <a:gd name="T5" fmla="*/ 0 h 101"/>
                <a:gd name="T6" fmla="*/ 672 w 672"/>
                <a:gd name="T7" fmla="*/ 34 h 101"/>
                <a:gd name="T8" fmla="*/ 5 w 672"/>
                <a:gd name="T9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2" h="101">
                  <a:moveTo>
                    <a:pt x="5" y="101"/>
                  </a:moveTo>
                  <a:lnTo>
                    <a:pt x="0" y="68"/>
                  </a:lnTo>
                  <a:lnTo>
                    <a:pt x="672" y="0"/>
                  </a:lnTo>
                  <a:lnTo>
                    <a:pt x="672" y="34"/>
                  </a:lnTo>
                  <a:lnTo>
                    <a:pt x="5" y="101"/>
                  </a:lnTo>
                  <a:close/>
                </a:path>
              </a:pathLst>
            </a:custGeom>
            <a:solidFill>
              <a:srgbClr val="7D1E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46" name="Freeform 97"/>
            <p:cNvSpPr>
              <a:spLocks/>
            </p:cNvSpPr>
            <p:nvPr/>
          </p:nvSpPr>
          <p:spPr bwMode="auto">
            <a:xfrm>
              <a:off x="919" y="2205"/>
              <a:ext cx="667" cy="105"/>
            </a:xfrm>
            <a:custGeom>
              <a:avLst/>
              <a:gdLst>
                <a:gd name="T0" fmla="*/ 0 w 667"/>
                <a:gd name="T1" fmla="*/ 105 h 105"/>
                <a:gd name="T2" fmla="*/ 0 w 667"/>
                <a:gd name="T3" fmla="*/ 72 h 105"/>
                <a:gd name="T4" fmla="*/ 662 w 667"/>
                <a:gd name="T5" fmla="*/ 0 h 105"/>
                <a:gd name="T6" fmla="*/ 667 w 667"/>
                <a:gd name="T7" fmla="*/ 38 h 105"/>
                <a:gd name="T8" fmla="*/ 0 w 667"/>
                <a:gd name="T9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7" h="105">
                  <a:moveTo>
                    <a:pt x="0" y="105"/>
                  </a:moveTo>
                  <a:lnTo>
                    <a:pt x="0" y="72"/>
                  </a:lnTo>
                  <a:lnTo>
                    <a:pt x="662" y="0"/>
                  </a:lnTo>
                  <a:lnTo>
                    <a:pt x="667" y="38"/>
                  </a:lnTo>
                  <a:lnTo>
                    <a:pt x="0" y="105"/>
                  </a:lnTo>
                  <a:close/>
                </a:path>
              </a:pathLst>
            </a:custGeom>
            <a:solidFill>
              <a:srgbClr val="7D1E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47" name="Freeform 98"/>
            <p:cNvSpPr>
              <a:spLocks/>
            </p:cNvSpPr>
            <p:nvPr/>
          </p:nvSpPr>
          <p:spPr bwMode="auto">
            <a:xfrm>
              <a:off x="933" y="2301"/>
              <a:ext cx="663" cy="105"/>
            </a:xfrm>
            <a:custGeom>
              <a:avLst/>
              <a:gdLst>
                <a:gd name="T0" fmla="*/ 5 w 663"/>
                <a:gd name="T1" fmla="*/ 105 h 105"/>
                <a:gd name="T2" fmla="*/ 0 w 663"/>
                <a:gd name="T3" fmla="*/ 72 h 105"/>
                <a:gd name="T4" fmla="*/ 658 w 663"/>
                <a:gd name="T5" fmla="*/ 0 h 105"/>
                <a:gd name="T6" fmla="*/ 663 w 663"/>
                <a:gd name="T7" fmla="*/ 33 h 105"/>
                <a:gd name="T8" fmla="*/ 5 w 663"/>
                <a:gd name="T9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3" h="105">
                  <a:moveTo>
                    <a:pt x="5" y="105"/>
                  </a:moveTo>
                  <a:lnTo>
                    <a:pt x="0" y="72"/>
                  </a:lnTo>
                  <a:lnTo>
                    <a:pt x="658" y="0"/>
                  </a:lnTo>
                  <a:lnTo>
                    <a:pt x="663" y="33"/>
                  </a:lnTo>
                  <a:lnTo>
                    <a:pt x="5" y="105"/>
                  </a:lnTo>
                  <a:close/>
                </a:path>
              </a:pathLst>
            </a:custGeom>
            <a:solidFill>
              <a:srgbClr val="7D1E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48" name="Freeform 99"/>
            <p:cNvSpPr>
              <a:spLocks/>
            </p:cNvSpPr>
            <p:nvPr/>
          </p:nvSpPr>
          <p:spPr bwMode="auto">
            <a:xfrm>
              <a:off x="948" y="2397"/>
              <a:ext cx="657" cy="105"/>
            </a:xfrm>
            <a:custGeom>
              <a:avLst/>
              <a:gdLst>
                <a:gd name="T0" fmla="*/ 5 w 657"/>
                <a:gd name="T1" fmla="*/ 105 h 105"/>
                <a:gd name="T2" fmla="*/ 0 w 657"/>
                <a:gd name="T3" fmla="*/ 72 h 105"/>
                <a:gd name="T4" fmla="*/ 652 w 657"/>
                <a:gd name="T5" fmla="*/ 0 h 105"/>
                <a:gd name="T6" fmla="*/ 657 w 657"/>
                <a:gd name="T7" fmla="*/ 33 h 105"/>
                <a:gd name="T8" fmla="*/ 5 w 657"/>
                <a:gd name="T9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7" h="105">
                  <a:moveTo>
                    <a:pt x="5" y="105"/>
                  </a:moveTo>
                  <a:lnTo>
                    <a:pt x="0" y="72"/>
                  </a:lnTo>
                  <a:lnTo>
                    <a:pt x="652" y="0"/>
                  </a:lnTo>
                  <a:lnTo>
                    <a:pt x="657" y="33"/>
                  </a:lnTo>
                  <a:lnTo>
                    <a:pt x="5" y="105"/>
                  </a:lnTo>
                  <a:close/>
                </a:path>
              </a:pathLst>
            </a:custGeom>
            <a:solidFill>
              <a:srgbClr val="7D1E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49" name="Freeform 100"/>
            <p:cNvSpPr>
              <a:spLocks/>
            </p:cNvSpPr>
            <p:nvPr/>
          </p:nvSpPr>
          <p:spPr bwMode="auto">
            <a:xfrm>
              <a:off x="962" y="2488"/>
              <a:ext cx="653" cy="115"/>
            </a:xfrm>
            <a:custGeom>
              <a:avLst/>
              <a:gdLst>
                <a:gd name="T0" fmla="*/ 5 w 653"/>
                <a:gd name="T1" fmla="*/ 115 h 115"/>
                <a:gd name="T2" fmla="*/ 0 w 653"/>
                <a:gd name="T3" fmla="*/ 77 h 115"/>
                <a:gd name="T4" fmla="*/ 648 w 653"/>
                <a:gd name="T5" fmla="*/ 0 h 115"/>
                <a:gd name="T6" fmla="*/ 653 w 653"/>
                <a:gd name="T7" fmla="*/ 38 h 115"/>
                <a:gd name="T8" fmla="*/ 5 w 653"/>
                <a:gd name="T9" fmla="*/ 11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3" h="115">
                  <a:moveTo>
                    <a:pt x="5" y="115"/>
                  </a:moveTo>
                  <a:lnTo>
                    <a:pt x="0" y="77"/>
                  </a:lnTo>
                  <a:lnTo>
                    <a:pt x="648" y="0"/>
                  </a:lnTo>
                  <a:lnTo>
                    <a:pt x="653" y="38"/>
                  </a:lnTo>
                  <a:lnTo>
                    <a:pt x="5" y="115"/>
                  </a:lnTo>
                  <a:close/>
                </a:path>
              </a:pathLst>
            </a:custGeom>
            <a:solidFill>
              <a:srgbClr val="7D1E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50" name="Freeform 101"/>
            <p:cNvSpPr>
              <a:spLocks/>
            </p:cNvSpPr>
            <p:nvPr/>
          </p:nvSpPr>
          <p:spPr bwMode="auto">
            <a:xfrm>
              <a:off x="977" y="2584"/>
              <a:ext cx="647" cy="115"/>
            </a:xfrm>
            <a:custGeom>
              <a:avLst/>
              <a:gdLst>
                <a:gd name="T0" fmla="*/ 4 w 647"/>
                <a:gd name="T1" fmla="*/ 115 h 115"/>
                <a:gd name="T2" fmla="*/ 0 w 647"/>
                <a:gd name="T3" fmla="*/ 77 h 115"/>
                <a:gd name="T4" fmla="*/ 643 w 647"/>
                <a:gd name="T5" fmla="*/ 0 h 115"/>
                <a:gd name="T6" fmla="*/ 647 w 647"/>
                <a:gd name="T7" fmla="*/ 33 h 115"/>
                <a:gd name="T8" fmla="*/ 4 w 647"/>
                <a:gd name="T9" fmla="*/ 11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7" h="115">
                  <a:moveTo>
                    <a:pt x="4" y="115"/>
                  </a:moveTo>
                  <a:lnTo>
                    <a:pt x="0" y="77"/>
                  </a:lnTo>
                  <a:lnTo>
                    <a:pt x="643" y="0"/>
                  </a:lnTo>
                  <a:lnTo>
                    <a:pt x="647" y="33"/>
                  </a:lnTo>
                  <a:lnTo>
                    <a:pt x="4" y="115"/>
                  </a:lnTo>
                  <a:close/>
                </a:path>
              </a:pathLst>
            </a:custGeom>
            <a:solidFill>
              <a:srgbClr val="7D1E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51" name="Freeform 102"/>
            <p:cNvSpPr>
              <a:spLocks/>
            </p:cNvSpPr>
            <p:nvPr/>
          </p:nvSpPr>
          <p:spPr bwMode="auto">
            <a:xfrm>
              <a:off x="996" y="2675"/>
              <a:ext cx="638" cy="120"/>
            </a:xfrm>
            <a:custGeom>
              <a:avLst/>
              <a:gdLst>
                <a:gd name="T0" fmla="*/ 0 w 638"/>
                <a:gd name="T1" fmla="*/ 120 h 120"/>
                <a:gd name="T2" fmla="*/ 0 w 638"/>
                <a:gd name="T3" fmla="*/ 82 h 120"/>
                <a:gd name="T4" fmla="*/ 633 w 638"/>
                <a:gd name="T5" fmla="*/ 0 h 120"/>
                <a:gd name="T6" fmla="*/ 638 w 638"/>
                <a:gd name="T7" fmla="*/ 38 h 120"/>
                <a:gd name="T8" fmla="*/ 0 w 638"/>
                <a:gd name="T9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8" h="120">
                  <a:moveTo>
                    <a:pt x="0" y="120"/>
                  </a:moveTo>
                  <a:lnTo>
                    <a:pt x="0" y="82"/>
                  </a:lnTo>
                  <a:lnTo>
                    <a:pt x="633" y="0"/>
                  </a:lnTo>
                  <a:lnTo>
                    <a:pt x="638" y="38"/>
                  </a:lnTo>
                  <a:lnTo>
                    <a:pt x="0" y="120"/>
                  </a:lnTo>
                  <a:close/>
                </a:path>
              </a:pathLst>
            </a:custGeom>
            <a:solidFill>
              <a:srgbClr val="7D1E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52" name="Freeform 103"/>
            <p:cNvSpPr>
              <a:spLocks/>
            </p:cNvSpPr>
            <p:nvPr/>
          </p:nvSpPr>
          <p:spPr bwMode="auto">
            <a:xfrm>
              <a:off x="-146" y="789"/>
              <a:ext cx="201" cy="307"/>
            </a:xfrm>
            <a:custGeom>
              <a:avLst/>
              <a:gdLst>
                <a:gd name="T0" fmla="*/ 139 w 201"/>
                <a:gd name="T1" fmla="*/ 307 h 307"/>
                <a:gd name="T2" fmla="*/ 62 w 201"/>
                <a:gd name="T3" fmla="*/ 254 h 307"/>
                <a:gd name="T4" fmla="*/ 0 w 201"/>
                <a:gd name="T5" fmla="*/ 139 h 307"/>
                <a:gd name="T6" fmla="*/ 48 w 201"/>
                <a:gd name="T7" fmla="*/ 10 h 307"/>
                <a:gd name="T8" fmla="*/ 139 w 201"/>
                <a:gd name="T9" fmla="*/ 0 h 307"/>
                <a:gd name="T10" fmla="*/ 201 w 201"/>
                <a:gd name="T11" fmla="*/ 134 h 307"/>
                <a:gd name="T12" fmla="*/ 153 w 201"/>
                <a:gd name="T13" fmla="*/ 269 h 307"/>
                <a:gd name="T14" fmla="*/ 72 w 201"/>
                <a:gd name="T15" fmla="*/ 187 h 307"/>
                <a:gd name="T16" fmla="*/ 81 w 201"/>
                <a:gd name="T17" fmla="*/ 77 h 307"/>
                <a:gd name="T18" fmla="*/ 149 w 201"/>
                <a:gd name="T19" fmla="*/ 149 h 307"/>
                <a:gd name="T20" fmla="*/ 101 w 201"/>
                <a:gd name="T21" fmla="*/ 125 h 307"/>
                <a:gd name="T22" fmla="*/ 101 w 201"/>
                <a:gd name="T23" fmla="*/ 187 h 307"/>
                <a:gd name="T24" fmla="*/ 144 w 201"/>
                <a:gd name="T25" fmla="*/ 226 h 307"/>
                <a:gd name="T26" fmla="*/ 177 w 201"/>
                <a:gd name="T27" fmla="*/ 134 h 307"/>
                <a:gd name="T28" fmla="*/ 120 w 201"/>
                <a:gd name="T29" fmla="*/ 24 h 307"/>
                <a:gd name="T30" fmla="*/ 62 w 201"/>
                <a:gd name="T31" fmla="*/ 53 h 307"/>
                <a:gd name="T32" fmla="*/ 29 w 201"/>
                <a:gd name="T33" fmla="*/ 154 h 307"/>
                <a:gd name="T34" fmla="*/ 110 w 201"/>
                <a:gd name="T35" fmla="*/ 269 h 307"/>
                <a:gd name="T36" fmla="*/ 139 w 201"/>
                <a:gd name="T37" fmla="*/ 307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01" h="307">
                  <a:moveTo>
                    <a:pt x="139" y="307"/>
                  </a:moveTo>
                  <a:lnTo>
                    <a:pt x="62" y="254"/>
                  </a:lnTo>
                  <a:lnTo>
                    <a:pt x="0" y="139"/>
                  </a:lnTo>
                  <a:lnTo>
                    <a:pt x="48" y="10"/>
                  </a:lnTo>
                  <a:lnTo>
                    <a:pt x="139" y="0"/>
                  </a:lnTo>
                  <a:lnTo>
                    <a:pt x="201" y="134"/>
                  </a:lnTo>
                  <a:lnTo>
                    <a:pt x="153" y="269"/>
                  </a:lnTo>
                  <a:lnTo>
                    <a:pt x="72" y="187"/>
                  </a:lnTo>
                  <a:lnTo>
                    <a:pt x="81" y="77"/>
                  </a:lnTo>
                  <a:lnTo>
                    <a:pt x="149" y="149"/>
                  </a:lnTo>
                  <a:lnTo>
                    <a:pt x="101" y="125"/>
                  </a:lnTo>
                  <a:lnTo>
                    <a:pt x="101" y="187"/>
                  </a:lnTo>
                  <a:lnTo>
                    <a:pt x="144" y="226"/>
                  </a:lnTo>
                  <a:lnTo>
                    <a:pt x="177" y="134"/>
                  </a:lnTo>
                  <a:lnTo>
                    <a:pt x="120" y="24"/>
                  </a:lnTo>
                  <a:lnTo>
                    <a:pt x="62" y="53"/>
                  </a:lnTo>
                  <a:lnTo>
                    <a:pt x="29" y="154"/>
                  </a:lnTo>
                  <a:lnTo>
                    <a:pt x="110" y="269"/>
                  </a:lnTo>
                  <a:lnTo>
                    <a:pt x="139" y="307"/>
                  </a:lnTo>
                  <a:close/>
                </a:path>
              </a:pathLst>
            </a:custGeom>
            <a:solidFill>
              <a:srgbClr val="574D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53" name="Freeform 104"/>
            <p:cNvSpPr>
              <a:spLocks/>
            </p:cNvSpPr>
            <p:nvPr/>
          </p:nvSpPr>
          <p:spPr bwMode="auto">
            <a:xfrm>
              <a:off x="214" y="2996"/>
              <a:ext cx="230" cy="365"/>
            </a:xfrm>
            <a:custGeom>
              <a:avLst/>
              <a:gdLst>
                <a:gd name="T0" fmla="*/ 124 w 230"/>
                <a:gd name="T1" fmla="*/ 365 h 365"/>
                <a:gd name="T2" fmla="*/ 230 w 230"/>
                <a:gd name="T3" fmla="*/ 250 h 365"/>
                <a:gd name="T4" fmla="*/ 230 w 230"/>
                <a:gd name="T5" fmla="*/ 68 h 365"/>
                <a:gd name="T6" fmla="*/ 91 w 230"/>
                <a:gd name="T7" fmla="*/ 0 h 365"/>
                <a:gd name="T8" fmla="*/ 0 w 230"/>
                <a:gd name="T9" fmla="*/ 231 h 365"/>
                <a:gd name="T10" fmla="*/ 91 w 230"/>
                <a:gd name="T11" fmla="*/ 293 h 365"/>
                <a:gd name="T12" fmla="*/ 172 w 230"/>
                <a:gd name="T13" fmla="*/ 173 h 365"/>
                <a:gd name="T14" fmla="*/ 115 w 230"/>
                <a:gd name="T15" fmla="*/ 120 h 365"/>
                <a:gd name="T16" fmla="*/ 134 w 230"/>
                <a:gd name="T17" fmla="*/ 183 h 365"/>
                <a:gd name="T18" fmla="*/ 81 w 230"/>
                <a:gd name="T19" fmla="*/ 245 h 365"/>
                <a:gd name="T20" fmla="*/ 43 w 230"/>
                <a:gd name="T21" fmla="*/ 216 h 365"/>
                <a:gd name="T22" fmla="*/ 101 w 230"/>
                <a:gd name="T23" fmla="*/ 63 h 365"/>
                <a:gd name="T24" fmla="*/ 206 w 230"/>
                <a:gd name="T25" fmla="*/ 96 h 365"/>
                <a:gd name="T26" fmla="*/ 201 w 230"/>
                <a:gd name="T27" fmla="*/ 245 h 365"/>
                <a:gd name="T28" fmla="*/ 101 w 230"/>
                <a:gd name="T29" fmla="*/ 351 h 365"/>
                <a:gd name="T30" fmla="*/ 124 w 230"/>
                <a:gd name="T31" fmla="*/ 365 h 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0" h="365">
                  <a:moveTo>
                    <a:pt x="124" y="365"/>
                  </a:moveTo>
                  <a:lnTo>
                    <a:pt x="230" y="250"/>
                  </a:lnTo>
                  <a:lnTo>
                    <a:pt x="230" y="68"/>
                  </a:lnTo>
                  <a:lnTo>
                    <a:pt x="91" y="0"/>
                  </a:lnTo>
                  <a:lnTo>
                    <a:pt x="0" y="231"/>
                  </a:lnTo>
                  <a:lnTo>
                    <a:pt x="91" y="293"/>
                  </a:lnTo>
                  <a:lnTo>
                    <a:pt x="172" y="173"/>
                  </a:lnTo>
                  <a:lnTo>
                    <a:pt x="115" y="120"/>
                  </a:lnTo>
                  <a:lnTo>
                    <a:pt x="134" y="183"/>
                  </a:lnTo>
                  <a:lnTo>
                    <a:pt x="81" y="245"/>
                  </a:lnTo>
                  <a:lnTo>
                    <a:pt x="43" y="216"/>
                  </a:lnTo>
                  <a:lnTo>
                    <a:pt x="101" y="63"/>
                  </a:lnTo>
                  <a:lnTo>
                    <a:pt x="206" y="96"/>
                  </a:lnTo>
                  <a:lnTo>
                    <a:pt x="201" y="245"/>
                  </a:lnTo>
                  <a:lnTo>
                    <a:pt x="101" y="351"/>
                  </a:lnTo>
                  <a:lnTo>
                    <a:pt x="124" y="365"/>
                  </a:lnTo>
                  <a:close/>
                </a:path>
              </a:pathLst>
            </a:custGeom>
            <a:solidFill>
              <a:srgbClr val="574D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54" name="Freeform 105"/>
            <p:cNvSpPr>
              <a:spLocks/>
            </p:cNvSpPr>
            <p:nvPr/>
          </p:nvSpPr>
          <p:spPr bwMode="auto">
            <a:xfrm>
              <a:off x="1946" y="1000"/>
              <a:ext cx="1622" cy="902"/>
            </a:xfrm>
            <a:custGeom>
              <a:avLst/>
              <a:gdLst>
                <a:gd name="T0" fmla="*/ 0 w 1622"/>
                <a:gd name="T1" fmla="*/ 0 h 902"/>
                <a:gd name="T2" fmla="*/ 557 w 1622"/>
                <a:gd name="T3" fmla="*/ 15 h 902"/>
                <a:gd name="T4" fmla="*/ 1252 w 1622"/>
                <a:gd name="T5" fmla="*/ 331 h 902"/>
                <a:gd name="T6" fmla="*/ 1319 w 1622"/>
                <a:gd name="T7" fmla="*/ 590 h 902"/>
                <a:gd name="T8" fmla="*/ 1622 w 1622"/>
                <a:gd name="T9" fmla="*/ 787 h 902"/>
                <a:gd name="T10" fmla="*/ 1588 w 1622"/>
                <a:gd name="T11" fmla="*/ 902 h 902"/>
                <a:gd name="T12" fmla="*/ 1036 w 1622"/>
                <a:gd name="T13" fmla="*/ 715 h 902"/>
                <a:gd name="T14" fmla="*/ 648 w 1622"/>
                <a:gd name="T15" fmla="*/ 274 h 902"/>
                <a:gd name="T16" fmla="*/ 0 w 1622"/>
                <a:gd name="T17" fmla="*/ 0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22" h="902">
                  <a:moveTo>
                    <a:pt x="0" y="0"/>
                  </a:moveTo>
                  <a:lnTo>
                    <a:pt x="557" y="15"/>
                  </a:lnTo>
                  <a:lnTo>
                    <a:pt x="1252" y="331"/>
                  </a:lnTo>
                  <a:lnTo>
                    <a:pt x="1319" y="590"/>
                  </a:lnTo>
                  <a:lnTo>
                    <a:pt x="1622" y="787"/>
                  </a:lnTo>
                  <a:lnTo>
                    <a:pt x="1588" y="902"/>
                  </a:lnTo>
                  <a:lnTo>
                    <a:pt x="1036" y="715"/>
                  </a:lnTo>
                  <a:lnTo>
                    <a:pt x="648" y="2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B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55" name="Freeform 106"/>
            <p:cNvSpPr>
              <a:spLocks/>
            </p:cNvSpPr>
            <p:nvPr/>
          </p:nvSpPr>
          <p:spPr bwMode="auto">
            <a:xfrm>
              <a:off x="1778" y="3198"/>
              <a:ext cx="2039" cy="600"/>
            </a:xfrm>
            <a:custGeom>
              <a:avLst/>
              <a:gdLst>
                <a:gd name="T0" fmla="*/ 0 w 2039"/>
                <a:gd name="T1" fmla="*/ 451 h 600"/>
                <a:gd name="T2" fmla="*/ 489 w 2039"/>
                <a:gd name="T3" fmla="*/ 480 h 600"/>
                <a:gd name="T4" fmla="*/ 1233 w 2039"/>
                <a:gd name="T5" fmla="*/ 370 h 600"/>
                <a:gd name="T6" fmla="*/ 1833 w 2039"/>
                <a:gd name="T7" fmla="*/ 0 h 600"/>
                <a:gd name="T8" fmla="*/ 2039 w 2039"/>
                <a:gd name="T9" fmla="*/ 374 h 600"/>
                <a:gd name="T10" fmla="*/ 1391 w 2039"/>
                <a:gd name="T11" fmla="*/ 562 h 600"/>
                <a:gd name="T12" fmla="*/ 662 w 2039"/>
                <a:gd name="T13" fmla="*/ 600 h 600"/>
                <a:gd name="T14" fmla="*/ 0 w 2039"/>
                <a:gd name="T15" fmla="*/ 451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39" h="600">
                  <a:moveTo>
                    <a:pt x="0" y="451"/>
                  </a:moveTo>
                  <a:lnTo>
                    <a:pt x="489" y="480"/>
                  </a:lnTo>
                  <a:lnTo>
                    <a:pt x="1233" y="370"/>
                  </a:lnTo>
                  <a:lnTo>
                    <a:pt x="1833" y="0"/>
                  </a:lnTo>
                  <a:lnTo>
                    <a:pt x="2039" y="374"/>
                  </a:lnTo>
                  <a:lnTo>
                    <a:pt x="1391" y="562"/>
                  </a:lnTo>
                  <a:lnTo>
                    <a:pt x="662" y="600"/>
                  </a:lnTo>
                  <a:lnTo>
                    <a:pt x="0" y="451"/>
                  </a:lnTo>
                  <a:close/>
                </a:path>
              </a:pathLst>
            </a:custGeom>
            <a:solidFill>
              <a:srgbClr val="E6B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116" name="Rectangle 115"/>
          <p:cNvSpPr/>
          <p:nvPr/>
        </p:nvSpPr>
        <p:spPr>
          <a:xfrm>
            <a:off x="127523" y="116632"/>
            <a:ext cx="3563683" cy="655272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7" name="Rectangle 116"/>
          <p:cNvSpPr/>
          <p:nvPr/>
        </p:nvSpPr>
        <p:spPr>
          <a:xfrm>
            <a:off x="127523" y="116632"/>
            <a:ext cx="3563683" cy="655272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56" name="Rectangle 3155"/>
          <p:cNvSpPr/>
          <p:nvPr/>
        </p:nvSpPr>
        <p:spPr>
          <a:xfrm>
            <a:off x="0" y="0"/>
            <a:ext cx="162815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58" name="Rectangle 3157"/>
          <p:cNvSpPr/>
          <p:nvPr/>
        </p:nvSpPr>
        <p:spPr>
          <a:xfrm>
            <a:off x="22951" y="6669360"/>
            <a:ext cx="4266926" cy="18864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1" name="Rectangle 120"/>
          <p:cNvSpPr/>
          <p:nvPr/>
        </p:nvSpPr>
        <p:spPr>
          <a:xfrm>
            <a:off x="22951" y="0"/>
            <a:ext cx="4266926" cy="18864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59" name="Rectangle 3158"/>
          <p:cNvSpPr/>
          <p:nvPr/>
        </p:nvSpPr>
        <p:spPr>
          <a:xfrm>
            <a:off x="3691207" y="0"/>
            <a:ext cx="3697829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3671929" y="40362"/>
            <a:ext cx="433187" cy="681763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4" name="Rectangle 343"/>
          <p:cNvSpPr/>
          <p:nvPr/>
        </p:nvSpPr>
        <p:spPr>
          <a:xfrm>
            <a:off x="3966774" y="4569426"/>
            <a:ext cx="8203002" cy="2288573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5" name="Rectangle 344"/>
          <p:cNvSpPr/>
          <p:nvPr/>
        </p:nvSpPr>
        <p:spPr>
          <a:xfrm>
            <a:off x="3966774" y="0"/>
            <a:ext cx="8177368" cy="22020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6" name="Rectangle 345"/>
          <p:cNvSpPr/>
          <p:nvPr/>
        </p:nvSpPr>
        <p:spPr>
          <a:xfrm>
            <a:off x="11736588" y="40362"/>
            <a:ext cx="433187" cy="681763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8" name="Rectangle 347"/>
          <p:cNvSpPr/>
          <p:nvPr/>
        </p:nvSpPr>
        <p:spPr>
          <a:xfrm>
            <a:off x="4039123" y="116632"/>
            <a:ext cx="7782756" cy="452364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9" name="Rectangle 348"/>
          <p:cNvSpPr/>
          <p:nvPr/>
        </p:nvSpPr>
        <p:spPr>
          <a:xfrm>
            <a:off x="4039123" y="116632"/>
            <a:ext cx="7782756" cy="452364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Freeform 7"/>
          <p:cNvSpPr>
            <a:spLocks/>
          </p:cNvSpPr>
          <p:nvPr/>
        </p:nvSpPr>
        <p:spPr bwMode="auto">
          <a:xfrm>
            <a:off x="317249" y="319465"/>
            <a:ext cx="5295807" cy="3491060"/>
          </a:xfrm>
          <a:custGeom>
            <a:avLst/>
            <a:gdLst>
              <a:gd name="T0" fmla="*/ 0 w 3935"/>
              <a:gd name="T1" fmla="*/ 0 h 2407"/>
              <a:gd name="T2" fmla="*/ 3935 w 3935"/>
              <a:gd name="T3" fmla="*/ 0 h 2407"/>
              <a:gd name="T4" fmla="*/ 3935 w 3935"/>
              <a:gd name="T5" fmla="*/ 2407 h 2407"/>
              <a:gd name="T6" fmla="*/ 0 w 3935"/>
              <a:gd name="T7" fmla="*/ 2407 h 2407"/>
              <a:gd name="T8" fmla="*/ 0 w 3935"/>
              <a:gd name="T9" fmla="*/ 0 h 2407"/>
              <a:gd name="T10" fmla="*/ 0 w 3935"/>
              <a:gd name="T11" fmla="*/ 0 h 2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935" h="2407">
                <a:moveTo>
                  <a:pt x="0" y="0"/>
                </a:moveTo>
                <a:lnTo>
                  <a:pt x="3935" y="0"/>
                </a:lnTo>
                <a:lnTo>
                  <a:pt x="3935" y="2407"/>
                </a:lnTo>
                <a:lnTo>
                  <a:pt x="0" y="2407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32455A"/>
              </a:gs>
              <a:gs pos="38000">
                <a:srgbClr val="243140"/>
              </a:gs>
              <a:gs pos="81000">
                <a:schemeClr val="tx2">
                  <a:lumMod val="24000"/>
                </a:schemeClr>
              </a:gs>
              <a:gs pos="100000">
                <a:srgbClr val="434540"/>
              </a:gs>
              <a:gs pos="85000">
                <a:srgbClr val="17160D"/>
              </a:gs>
            </a:gsLst>
            <a:lin ang="5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44" name="Back Boot"/>
          <p:cNvGrpSpPr/>
          <p:nvPr/>
        </p:nvGrpSpPr>
        <p:grpSpPr>
          <a:xfrm>
            <a:off x="2069508" y="66451"/>
            <a:ext cx="1741493" cy="2469582"/>
            <a:chOff x="2069508" y="66451"/>
            <a:chExt cx="1741493" cy="2469582"/>
          </a:xfrm>
        </p:grpSpPr>
        <p:sp>
          <p:nvSpPr>
            <p:cNvPr id="14" name="Rectangle 8"/>
            <p:cNvSpPr>
              <a:spLocks noChangeArrowheads="1"/>
            </p:cNvSpPr>
            <p:nvPr/>
          </p:nvSpPr>
          <p:spPr bwMode="auto">
            <a:xfrm>
              <a:off x="2532471" y="1287111"/>
              <a:ext cx="617732" cy="1248922"/>
            </a:xfrm>
            <a:prstGeom prst="rect">
              <a:avLst/>
            </a:prstGeom>
            <a:solidFill>
              <a:srgbClr val="0F13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9"/>
            <p:cNvSpPr>
              <a:spLocks/>
            </p:cNvSpPr>
            <p:nvPr/>
          </p:nvSpPr>
          <p:spPr bwMode="auto">
            <a:xfrm>
              <a:off x="2069508" y="1063704"/>
              <a:ext cx="1534236" cy="588124"/>
            </a:xfrm>
            <a:custGeom>
              <a:avLst/>
              <a:gdLst>
                <a:gd name="T0" fmla="*/ 214 w 483"/>
                <a:gd name="T1" fmla="*/ 149 h 185"/>
                <a:gd name="T2" fmla="*/ 216 w 483"/>
                <a:gd name="T3" fmla="*/ 155 h 185"/>
                <a:gd name="T4" fmla="*/ 220 w 483"/>
                <a:gd name="T5" fmla="*/ 154 h 185"/>
                <a:gd name="T6" fmla="*/ 233 w 483"/>
                <a:gd name="T7" fmla="*/ 167 h 185"/>
                <a:gd name="T8" fmla="*/ 226 w 483"/>
                <a:gd name="T9" fmla="*/ 179 h 185"/>
                <a:gd name="T10" fmla="*/ 228 w 483"/>
                <a:gd name="T11" fmla="*/ 185 h 185"/>
                <a:gd name="T12" fmla="*/ 264 w 483"/>
                <a:gd name="T13" fmla="*/ 170 h 185"/>
                <a:gd name="T14" fmla="*/ 267 w 483"/>
                <a:gd name="T15" fmla="*/ 166 h 185"/>
                <a:gd name="T16" fmla="*/ 260 w 483"/>
                <a:gd name="T17" fmla="*/ 154 h 185"/>
                <a:gd name="T18" fmla="*/ 272 w 483"/>
                <a:gd name="T19" fmla="*/ 142 h 185"/>
                <a:gd name="T20" fmla="*/ 282 w 483"/>
                <a:gd name="T21" fmla="*/ 146 h 185"/>
                <a:gd name="T22" fmla="*/ 285 w 483"/>
                <a:gd name="T23" fmla="*/ 142 h 185"/>
                <a:gd name="T24" fmla="*/ 427 w 483"/>
                <a:gd name="T25" fmla="*/ 161 h 185"/>
                <a:gd name="T26" fmla="*/ 438 w 483"/>
                <a:gd name="T27" fmla="*/ 88 h 185"/>
                <a:gd name="T28" fmla="*/ 447 w 483"/>
                <a:gd name="T29" fmla="*/ 92 h 185"/>
                <a:gd name="T30" fmla="*/ 483 w 483"/>
                <a:gd name="T31" fmla="*/ 63 h 185"/>
                <a:gd name="T32" fmla="*/ 463 w 483"/>
                <a:gd name="T33" fmla="*/ 18 h 185"/>
                <a:gd name="T34" fmla="*/ 436 w 483"/>
                <a:gd name="T35" fmla="*/ 0 h 185"/>
                <a:gd name="T36" fmla="*/ 398 w 483"/>
                <a:gd name="T37" fmla="*/ 27 h 185"/>
                <a:gd name="T38" fmla="*/ 334 w 483"/>
                <a:gd name="T39" fmla="*/ 19 h 185"/>
                <a:gd name="T40" fmla="*/ 272 w 483"/>
                <a:gd name="T41" fmla="*/ 38 h 185"/>
                <a:gd name="T42" fmla="*/ 248 w 483"/>
                <a:gd name="T43" fmla="*/ 126 h 185"/>
                <a:gd name="T44" fmla="*/ 242 w 483"/>
                <a:gd name="T45" fmla="*/ 46 h 185"/>
                <a:gd name="T46" fmla="*/ 180 w 483"/>
                <a:gd name="T47" fmla="*/ 32 h 185"/>
                <a:gd name="T48" fmla="*/ 146 w 483"/>
                <a:gd name="T49" fmla="*/ 31 h 185"/>
                <a:gd name="T50" fmla="*/ 79 w 483"/>
                <a:gd name="T51" fmla="*/ 34 h 185"/>
                <a:gd name="T52" fmla="*/ 49 w 483"/>
                <a:gd name="T53" fmla="*/ 19 h 185"/>
                <a:gd name="T54" fmla="*/ 0 w 483"/>
                <a:gd name="T55" fmla="*/ 71 h 185"/>
                <a:gd name="T56" fmla="*/ 0 w 483"/>
                <a:gd name="T57" fmla="*/ 91 h 185"/>
                <a:gd name="T58" fmla="*/ 31 w 483"/>
                <a:gd name="T59" fmla="*/ 107 h 185"/>
                <a:gd name="T60" fmla="*/ 40 w 483"/>
                <a:gd name="T61" fmla="*/ 112 h 185"/>
                <a:gd name="T62" fmla="*/ 50 w 483"/>
                <a:gd name="T63" fmla="*/ 160 h 185"/>
                <a:gd name="T64" fmla="*/ 194 w 483"/>
                <a:gd name="T65" fmla="*/ 139 h 185"/>
                <a:gd name="T66" fmla="*/ 214 w 483"/>
                <a:gd name="T67" fmla="*/ 149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83" h="185">
                  <a:moveTo>
                    <a:pt x="214" y="149"/>
                  </a:moveTo>
                  <a:cubicBezTo>
                    <a:pt x="216" y="155"/>
                    <a:pt x="216" y="155"/>
                    <a:pt x="216" y="155"/>
                  </a:cubicBezTo>
                  <a:cubicBezTo>
                    <a:pt x="218" y="155"/>
                    <a:pt x="219" y="154"/>
                    <a:pt x="220" y="154"/>
                  </a:cubicBezTo>
                  <a:cubicBezTo>
                    <a:pt x="227" y="154"/>
                    <a:pt x="233" y="160"/>
                    <a:pt x="233" y="167"/>
                  </a:cubicBezTo>
                  <a:cubicBezTo>
                    <a:pt x="233" y="172"/>
                    <a:pt x="230" y="177"/>
                    <a:pt x="226" y="179"/>
                  </a:cubicBezTo>
                  <a:cubicBezTo>
                    <a:pt x="228" y="185"/>
                    <a:pt x="228" y="185"/>
                    <a:pt x="228" y="185"/>
                  </a:cubicBezTo>
                  <a:cubicBezTo>
                    <a:pt x="264" y="170"/>
                    <a:pt x="264" y="170"/>
                    <a:pt x="264" y="170"/>
                  </a:cubicBezTo>
                  <a:cubicBezTo>
                    <a:pt x="267" y="166"/>
                    <a:pt x="267" y="166"/>
                    <a:pt x="267" y="166"/>
                  </a:cubicBezTo>
                  <a:cubicBezTo>
                    <a:pt x="263" y="164"/>
                    <a:pt x="260" y="160"/>
                    <a:pt x="260" y="154"/>
                  </a:cubicBezTo>
                  <a:cubicBezTo>
                    <a:pt x="260" y="147"/>
                    <a:pt x="265" y="142"/>
                    <a:pt x="272" y="142"/>
                  </a:cubicBezTo>
                  <a:cubicBezTo>
                    <a:pt x="276" y="142"/>
                    <a:pt x="279" y="143"/>
                    <a:pt x="282" y="146"/>
                  </a:cubicBezTo>
                  <a:cubicBezTo>
                    <a:pt x="285" y="142"/>
                    <a:pt x="285" y="142"/>
                    <a:pt x="285" y="142"/>
                  </a:cubicBezTo>
                  <a:cubicBezTo>
                    <a:pt x="427" y="161"/>
                    <a:pt x="427" y="161"/>
                    <a:pt x="427" y="161"/>
                  </a:cubicBezTo>
                  <a:cubicBezTo>
                    <a:pt x="438" y="88"/>
                    <a:pt x="438" y="88"/>
                    <a:pt x="438" y="88"/>
                  </a:cubicBezTo>
                  <a:cubicBezTo>
                    <a:pt x="447" y="92"/>
                    <a:pt x="447" y="92"/>
                    <a:pt x="447" y="92"/>
                  </a:cubicBezTo>
                  <a:cubicBezTo>
                    <a:pt x="483" y="63"/>
                    <a:pt x="483" y="63"/>
                    <a:pt x="483" y="63"/>
                  </a:cubicBezTo>
                  <a:cubicBezTo>
                    <a:pt x="463" y="18"/>
                    <a:pt x="463" y="18"/>
                    <a:pt x="463" y="18"/>
                  </a:cubicBezTo>
                  <a:cubicBezTo>
                    <a:pt x="436" y="0"/>
                    <a:pt x="436" y="0"/>
                    <a:pt x="436" y="0"/>
                  </a:cubicBezTo>
                  <a:cubicBezTo>
                    <a:pt x="398" y="27"/>
                    <a:pt x="398" y="27"/>
                    <a:pt x="398" y="27"/>
                  </a:cubicBezTo>
                  <a:cubicBezTo>
                    <a:pt x="334" y="19"/>
                    <a:pt x="334" y="19"/>
                    <a:pt x="334" y="19"/>
                  </a:cubicBezTo>
                  <a:cubicBezTo>
                    <a:pt x="272" y="38"/>
                    <a:pt x="272" y="38"/>
                    <a:pt x="272" y="38"/>
                  </a:cubicBezTo>
                  <a:cubicBezTo>
                    <a:pt x="248" y="126"/>
                    <a:pt x="248" y="126"/>
                    <a:pt x="248" y="126"/>
                  </a:cubicBezTo>
                  <a:cubicBezTo>
                    <a:pt x="242" y="46"/>
                    <a:pt x="242" y="46"/>
                    <a:pt x="242" y="46"/>
                  </a:cubicBezTo>
                  <a:cubicBezTo>
                    <a:pt x="180" y="32"/>
                    <a:pt x="180" y="32"/>
                    <a:pt x="180" y="32"/>
                  </a:cubicBezTo>
                  <a:cubicBezTo>
                    <a:pt x="146" y="31"/>
                    <a:pt x="146" y="31"/>
                    <a:pt x="146" y="31"/>
                  </a:cubicBezTo>
                  <a:cubicBezTo>
                    <a:pt x="79" y="34"/>
                    <a:pt x="79" y="34"/>
                    <a:pt x="79" y="34"/>
                  </a:cubicBezTo>
                  <a:cubicBezTo>
                    <a:pt x="49" y="19"/>
                    <a:pt x="49" y="19"/>
                    <a:pt x="49" y="19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31" y="107"/>
                    <a:pt x="31" y="107"/>
                    <a:pt x="31" y="107"/>
                  </a:cubicBezTo>
                  <a:cubicBezTo>
                    <a:pt x="40" y="112"/>
                    <a:pt x="40" y="112"/>
                    <a:pt x="40" y="112"/>
                  </a:cubicBezTo>
                  <a:cubicBezTo>
                    <a:pt x="50" y="160"/>
                    <a:pt x="50" y="160"/>
                    <a:pt x="50" y="160"/>
                  </a:cubicBezTo>
                  <a:cubicBezTo>
                    <a:pt x="194" y="139"/>
                    <a:pt x="194" y="139"/>
                    <a:pt x="194" y="139"/>
                  </a:cubicBezTo>
                  <a:lnTo>
                    <a:pt x="214" y="149"/>
                  </a:lnTo>
                  <a:close/>
                </a:path>
              </a:pathLst>
            </a:custGeom>
            <a:solidFill>
              <a:srgbClr val="2121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10"/>
            <p:cNvSpPr>
              <a:spLocks/>
            </p:cNvSpPr>
            <p:nvPr/>
          </p:nvSpPr>
          <p:spPr bwMode="auto">
            <a:xfrm>
              <a:off x="3015621" y="1252119"/>
              <a:ext cx="433354" cy="193798"/>
            </a:xfrm>
            <a:custGeom>
              <a:avLst/>
              <a:gdLst>
                <a:gd name="T0" fmla="*/ 322 w 322"/>
                <a:gd name="T1" fmla="*/ 0 h 144"/>
                <a:gd name="T2" fmla="*/ 197 w 322"/>
                <a:gd name="T3" fmla="*/ 45 h 144"/>
                <a:gd name="T4" fmla="*/ 50 w 322"/>
                <a:gd name="T5" fmla="*/ 101 h 144"/>
                <a:gd name="T6" fmla="*/ 0 w 322"/>
                <a:gd name="T7" fmla="*/ 144 h 144"/>
                <a:gd name="T8" fmla="*/ 0 w 322"/>
                <a:gd name="T9" fmla="*/ 82 h 144"/>
                <a:gd name="T10" fmla="*/ 140 w 322"/>
                <a:gd name="T11" fmla="*/ 12 h 144"/>
                <a:gd name="T12" fmla="*/ 322 w 322"/>
                <a:gd name="T13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2" h="144">
                  <a:moveTo>
                    <a:pt x="322" y="0"/>
                  </a:moveTo>
                  <a:lnTo>
                    <a:pt x="197" y="45"/>
                  </a:lnTo>
                  <a:lnTo>
                    <a:pt x="50" y="101"/>
                  </a:lnTo>
                  <a:lnTo>
                    <a:pt x="0" y="144"/>
                  </a:lnTo>
                  <a:lnTo>
                    <a:pt x="0" y="82"/>
                  </a:lnTo>
                  <a:lnTo>
                    <a:pt x="140" y="12"/>
                  </a:lnTo>
                  <a:lnTo>
                    <a:pt x="322" y="0"/>
                  </a:ln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11"/>
            <p:cNvSpPr>
              <a:spLocks/>
            </p:cNvSpPr>
            <p:nvPr/>
          </p:nvSpPr>
          <p:spPr bwMode="auto">
            <a:xfrm>
              <a:off x="2069508" y="66451"/>
              <a:ext cx="1741493" cy="1347167"/>
            </a:xfrm>
            <a:custGeom>
              <a:avLst/>
              <a:gdLst>
                <a:gd name="T0" fmla="*/ 111 w 1294"/>
                <a:gd name="T1" fmla="*/ 0 h 1001"/>
                <a:gd name="T2" fmla="*/ 51 w 1294"/>
                <a:gd name="T3" fmla="*/ 326 h 1001"/>
                <a:gd name="T4" fmla="*/ 51 w 1294"/>
                <a:gd name="T5" fmla="*/ 481 h 1001"/>
                <a:gd name="T6" fmla="*/ 0 w 1294"/>
                <a:gd name="T7" fmla="*/ 519 h 1001"/>
                <a:gd name="T8" fmla="*/ 37 w 1294"/>
                <a:gd name="T9" fmla="*/ 581 h 1001"/>
                <a:gd name="T10" fmla="*/ 0 w 1294"/>
                <a:gd name="T11" fmla="*/ 670 h 1001"/>
                <a:gd name="T12" fmla="*/ 35 w 1294"/>
                <a:gd name="T13" fmla="*/ 741 h 1001"/>
                <a:gd name="T14" fmla="*/ 0 w 1294"/>
                <a:gd name="T15" fmla="*/ 803 h 1001"/>
                <a:gd name="T16" fmla="*/ 111 w 1294"/>
                <a:gd name="T17" fmla="*/ 918 h 1001"/>
                <a:gd name="T18" fmla="*/ 420 w 1294"/>
                <a:gd name="T19" fmla="*/ 909 h 1001"/>
                <a:gd name="T20" fmla="*/ 574 w 1294"/>
                <a:gd name="T21" fmla="*/ 1001 h 1001"/>
                <a:gd name="T22" fmla="*/ 864 w 1294"/>
                <a:gd name="T23" fmla="*/ 862 h 1001"/>
                <a:gd name="T24" fmla="*/ 1107 w 1294"/>
                <a:gd name="T25" fmla="*/ 815 h 1001"/>
                <a:gd name="T26" fmla="*/ 1204 w 1294"/>
                <a:gd name="T27" fmla="*/ 673 h 1001"/>
                <a:gd name="T28" fmla="*/ 1159 w 1294"/>
                <a:gd name="T29" fmla="*/ 559 h 1001"/>
                <a:gd name="T30" fmla="*/ 1204 w 1294"/>
                <a:gd name="T31" fmla="*/ 396 h 1001"/>
                <a:gd name="T32" fmla="*/ 1204 w 1294"/>
                <a:gd name="T33" fmla="*/ 250 h 1001"/>
                <a:gd name="T34" fmla="*/ 1294 w 1294"/>
                <a:gd name="T35" fmla="*/ 28 h 1001"/>
                <a:gd name="T36" fmla="*/ 111 w 1294"/>
                <a:gd name="T37" fmla="*/ 0 h 10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94" h="1001">
                  <a:moveTo>
                    <a:pt x="111" y="0"/>
                  </a:moveTo>
                  <a:lnTo>
                    <a:pt x="51" y="326"/>
                  </a:lnTo>
                  <a:lnTo>
                    <a:pt x="51" y="481"/>
                  </a:lnTo>
                  <a:lnTo>
                    <a:pt x="0" y="519"/>
                  </a:lnTo>
                  <a:lnTo>
                    <a:pt x="37" y="581"/>
                  </a:lnTo>
                  <a:lnTo>
                    <a:pt x="0" y="670"/>
                  </a:lnTo>
                  <a:lnTo>
                    <a:pt x="35" y="741"/>
                  </a:lnTo>
                  <a:lnTo>
                    <a:pt x="0" y="803"/>
                  </a:lnTo>
                  <a:lnTo>
                    <a:pt x="111" y="918"/>
                  </a:lnTo>
                  <a:lnTo>
                    <a:pt x="420" y="909"/>
                  </a:lnTo>
                  <a:lnTo>
                    <a:pt x="574" y="1001"/>
                  </a:lnTo>
                  <a:lnTo>
                    <a:pt x="864" y="862"/>
                  </a:lnTo>
                  <a:lnTo>
                    <a:pt x="1107" y="815"/>
                  </a:lnTo>
                  <a:lnTo>
                    <a:pt x="1204" y="673"/>
                  </a:lnTo>
                  <a:lnTo>
                    <a:pt x="1159" y="559"/>
                  </a:lnTo>
                  <a:lnTo>
                    <a:pt x="1204" y="396"/>
                  </a:lnTo>
                  <a:lnTo>
                    <a:pt x="1204" y="250"/>
                  </a:lnTo>
                  <a:lnTo>
                    <a:pt x="1294" y="28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E54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12"/>
            <p:cNvSpPr>
              <a:spLocks/>
            </p:cNvSpPr>
            <p:nvPr/>
          </p:nvSpPr>
          <p:spPr bwMode="auto">
            <a:xfrm>
              <a:off x="2119304" y="771661"/>
              <a:ext cx="137274" cy="165536"/>
            </a:xfrm>
            <a:custGeom>
              <a:avLst/>
              <a:gdLst>
                <a:gd name="T0" fmla="*/ 0 w 43"/>
                <a:gd name="T1" fmla="*/ 0 h 52"/>
                <a:gd name="T2" fmla="*/ 16 w 43"/>
                <a:gd name="T3" fmla="*/ 39 h 52"/>
                <a:gd name="T4" fmla="*/ 40 w 43"/>
                <a:gd name="T5" fmla="*/ 50 h 52"/>
                <a:gd name="T6" fmla="*/ 0 w 43"/>
                <a:gd name="T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52">
                  <a:moveTo>
                    <a:pt x="0" y="0"/>
                  </a:move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36" y="48"/>
                    <a:pt x="40" y="50"/>
                  </a:cubicBezTo>
                  <a:cubicBezTo>
                    <a:pt x="43" y="5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A13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13"/>
            <p:cNvSpPr>
              <a:spLocks/>
            </p:cNvSpPr>
            <p:nvPr/>
          </p:nvSpPr>
          <p:spPr bwMode="auto">
            <a:xfrm>
              <a:off x="3339964" y="873944"/>
              <a:ext cx="207256" cy="203219"/>
            </a:xfrm>
            <a:custGeom>
              <a:avLst/>
              <a:gdLst>
                <a:gd name="T0" fmla="*/ 65 w 65"/>
                <a:gd name="T1" fmla="*/ 0 h 64"/>
                <a:gd name="T2" fmla="*/ 51 w 65"/>
                <a:gd name="T3" fmla="*/ 18 h 64"/>
                <a:gd name="T4" fmla="*/ 0 w 65"/>
                <a:gd name="T5" fmla="*/ 46 h 64"/>
                <a:gd name="T6" fmla="*/ 0 w 65"/>
                <a:gd name="T7" fmla="*/ 64 h 64"/>
                <a:gd name="T8" fmla="*/ 60 w 65"/>
                <a:gd name="T9" fmla="*/ 18 h 64"/>
                <a:gd name="T10" fmla="*/ 65 w 65"/>
                <a:gd name="T1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64">
                  <a:moveTo>
                    <a:pt x="65" y="0"/>
                  </a:moveTo>
                  <a:cubicBezTo>
                    <a:pt x="65" y="0"/>
                    <a:pt x="54" y="12"/>
                    <a:pt x="51" y="18"/>
                  </a:cubicBezTo>
                  <a:cubicBezTo>
                    <a:pt x="48" y="23"/>
                    <a:pt x="0" y="46"/>
                    <a:pt x="0" y="46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60" y="18"/>
                    <a:pt x="60" y="18"/>
                    <a:pt x="60" y="18"/>
                  </a:cubicBezTo>
                  <a:lnTo>
                    <a:pt x="65" y="0"/>
                  </a:lnTo>
                  <a:close/>
                </a:path>
              </a:pathLst>
            </a:custGeom>
            <a:solidFill>
              <a:srgbClr val="A13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14"/>
            <p:cNvSpPr>
              <a:spLocks/>
            </p:cNvSpPr>
            <p:nvPr/>
          </p:nvSpPr>
          <p:spPr bwMode="auto">
            <a:xfrm>
              <a:off x="2170445" y="974880"/>
              <a:ext cx="597545" cy="244939"/>
            </a:xfrm>
            <a:custGeom>
              <a:avLst/>
              <a:gdLst>
                <a:gd name="T0" fmla="*/ 0 w 444"/>
                <a:gd name="T1" fmla="*/ 66 h 182"/>
                <a:gd name="T2" fmla="*/ 57 w 444"/>
                <a:gd name="T3" fmla="*/ 118 h 182"/>
                <a:gd name="T4" fmla="*/ 260 w 444"/>
                <a:gd name="T5" fmla="*/ 76 h 182"/>
                <a:gd name="T6" fmla="*/ 444 w 444"/>
                <a:gd name="T7" fmla="*/ 182 h 182"/>
                <a:gd name="T8" fmla="*/ 253 w 444"/>
                <a:gd name="T9" fmla="*/ 0 h 182"/>
                <a:gd name="T10" fmla="*/ 57 w 444"/>
                <a:gd name="T11" fmla="*/ 90 h 182"/>
                <a:gd name="T12" fmla="*/ 0 w 444"/>
                <a:gd name="T13" fmla="*/ 66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4" h="182">
                  <a:moveTo>
                    <a:pt x="0" y="66"/>
                  </a:moveTo>
                  <a:lnTo>
                    <a:pt x="57" y="118"/>
                  </a:lnTo>
                  <a:lnTo>
                    <a:pt x="260" y="76"/>
                  </a:lnTo>
                  <a:lnTo>
                    <a:pt x="444" y="182"/>
                  </a:lnTo>
                  <a:lnTo>
                    <a:pt x="253" y="0"/>
                  </a:lnTo>
                  <a:lnTo>
                    <a:pt x="57" y="90"/>
                  </a:lnTo>
                  <a:lnTo>
                    <a:pt x="0" y="66"/>
                  </a:lnTo>
                  <a:close/>
                </a:path>
              </a:pathLst>
            </a:custGeom>
            <a:solidFill>
              <a:srgbClr val="A13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Freeform 15"/>
            <p:cNvSpPr>
              <a:spLocks/>
            </p:cNvSpPr>
            <p:nvPr/>
          </p:nvSpPr>
          <p:spPr bwMode="auto">
            <a:xfrm>
              <a:off x="2895843" y="1172716"/>
              <a:ext cx="285314" cy="158807"/>
            </a:xfrm>
            <a:custGeom>
              <a:avLst/>
              <a:gdLst>
                <a:gd name="T0" fmla="*/ 0 w 90"/>
                <a:gd name="T1" fmla="*/ 50 h 50"/>
                <a:gd name="T2" fmla="*/ 90 w 90"/>
                <a:gd name="T3" fmla="*/ 0 h 50"/>
                <a:gd name="T4" fmla="*/ 25 w 90"/>
                <a:gd name="T5" fmla="*/ 15 h 50"/>
                <a:gd name="T6" fmla="*/ 0 w 90"/>
                <a:gd name="T7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50">
                  <a:moveTo>
                    <a:pt x="0" y="50"/>
                  </a:moveTo>
                  <a:cubicBezTo>
                    <a:pt x="2" y="45"/>
                    <a:pt x="90" y="0"/>
                    <a:pt x="90" y="0"/>
                  </a:cubicBezTo>
                  <a:cubicBezTo>
                    <a:pt x="25" y="15"/>
                    <a:pt x="25" y="15"/>
                    <a:pt x="25" y="15"/>
                  </a:cubicBezTo>
                  <a:lnTo>
                    <a:pt x="0" y="50"/>
                  </a:lnTo>
                  <a:close/>
                </a:path>
              </a:pathLst>
            </a:custGeom>
            <a:solidFill>
              <a:srgbClr val="A13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849442" y="61214"/>
            <a:ext cx="2553022" cy="1722651"/>
            <a:chOff x="508356" y="-92356"/>
            <a:chExt cx="2553022" cy="1722651"/>
          </a:xfrm>
        </p:grpSpPr>
        <p:sp>
          <p:nvSpPr>
            <p:cNvPr id="22" name="Freeform 16"/>
            <p:cNvSpPr>
              <a:spLocks/>
            </p:cNvSpPr>
            <p:nvPr/>
          </p:nvSpPr>
          <p:spPr bwMode="auto">
            <a:xfrm>
              <a:off x="1617312" y="320811"/>
              <a:ext cx="333764" cy="810184"/>
            </a:xfrm>
            <a:custGeom>
              <a:avLst/>
              <a:gdLst>
                <a:gd name="T0" fmla="*/ 109 w 248"/>
                <a:gd name="T1" fmla="*/ 0 h 602"/>
                <a:gd name="T2" fmla="*/ 227 w 248"/>
                <a:gd name="T3" fmla="*/ 245 h 602"/>
                <a:gd name="T4" fmla="*/ 248 w 248"/>
                <a:gd name="T5" fmla="*/ 344 h 602"/>
                <a:gd name="T6" fmla="*/ 201 w 248"/>
                <a:gd name="T7" fmla="*/ 420 h 602"/>
                <a:gd name="T8" fmla="*/ 220 w 248"/>
                <a:gd name="T9" fmla="*/ 510 h 602"/>
                <a:gd name="T10" fmla="*/ 175 w 248"/>
                <a:gd name="T11" fmla="*/ 602 h 602"/>
                <a:gd name="T12" fmla="*/ 123 w 248"/>
                <a:gd name="T13" fmla="*/ 595 h 602"/>
                <a:gd name="T14" fmla="*/ 0 w 248"/>
                <a:gd name="T15" fmla="*/ 458 h 602"/>
                <a:gd name="T16" fmla="*/ 109 w 248"/>
                <a:gd name="T17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8" h="602">
                  <a:moveTo>
                    <a:pt x="109" y="0"/>
                  </a:moveTo>
                  <a:lnTo>
                    <a:pt x="227" y="245"/>
                  </a:lnTo>
                  <a:lnTo>
                    <a:pt x="248" y="344"/>
                  </a:lnTo>
                  <a:lnTo>
                    <a:pt x="201" y="420"/>
                  </a:lnTo>
                  <a:lnTo>
                    <a:pt x="220" y="510"/>
                  </a:lnTo>
                  <a:lnTo>
                    <a:pt x="175" y="602"/>
                  </a:lnTo>
                  <a:lnTo>
                    <a:pt x="123" y="595"/>
                  </a:lnTo>
                  <a:lnTo>
                    <a:pt x="0" y="458"/>
                  </a:lnTo>
                  <a:lnTo>
                    <a:pt x="109" y="0"/>
                  </a:lnTo>
                  <a:close/>
                </a:path>
              </a:pathLst>
            </a:custGeom>
            <a:solidFill>
              <a:srgbClr val="E6B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17"/>
            <p:cNvSpPr>
              <a:spLocks/>
            </p:cNvSpPr>
            <p:nvPr/>
          </p:nvSpPr>
          <p:spPr bwMode="auto">
            <a:xfrm>
              <a:off x="1677874" y="984301"/>
              <a:ext cx="1383504" cy="645994"/>
            </a:xfrm>
            <a:custGeom>
              <a:avLst/>
              <a:gdLst>
                <a:gd name="T0" fmla="*/ 1016 w 1028"/>
                <a:gd name="T1" fmla="*/ 480 h 480"/>
                <a:gd name="T2" fmla="*/ 0 w 1028"/>
                <a:gd name="T3" fmla="*/ 24 h 480"/>
                <a:gd name="T4" fmla="*/ 12 w 1028"/>
                <a:gd name="T5" fmla="*/ 0 h 480"/>
                <a:gd name="T6" fmla="*/ 1028 w 1028"/>
                <a:gd name="T7" fmla="*/ 454 h 480"/>
                <a:gd name="T8" fmla="*/ 1016 w 1028"/>
                <a:gd name="T9" fmla="*/ 480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8" h="480">
                  <a:moveTo>
                    <a:pt x="1016" y="480"/>
                  </a:moveTo>
                  <a:lnTo>
                    <a:pt x="0" y="24"/>
                  </a:lnTo>
                  <a:lnTo>
                    <a:pt x="12" y="0"/>
                  </a:lnTo>
                  <a:lnTo>
                    <a:pt x="1028" y="454"/>
                  </a:lnTo>
                  <a:lnTo>
                    <a:pt x="1016" y="480"/>
                  </a:lnTo>
                  <a:close/>
                </a:path>
              </a:pathLst>
            </a:custGeom>
            <a:solidFill>
              <a:srgbClr val="574C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18"/>
            <p:cNvSpPr>
              <a:spLocks/>
            </p:cNvSpPr>
            <p:nvPr/>
          </p:nvSpPr>
          <p:spPr bwMode="auto">
            <a:xfrm>
              <a:off x="508356" y="764932"/>
              <a:ext cx="234173" cy="454888"/>
            </a:xfrm>
            <a:custGeom>
              <a:avLst/>
              <a:gdLst>
                <a:gd name="T0" fmla="*/ 56 w 174"/>
                <a:gd name="T1" fmla="*/ 338 h 338"/>
                <a:gd name="T2" fmla="*/ 28 w 174"/>
                <a:gd name="T3" fmla="*/ 331 h 338"/>
                <a:gd name="T4" fmla="*/ 47 w 174"/>
                <a:gd name="T5" fmla="*/ 260 h 338"/>
                <a:gd name="T6" fmla="*/ 0 w 174"/>
                <a:gd name="T7" fmla="*/ 109 h 338"/>
                <a:gd name="T8" fmla="*/ 63 w 174"/>
                <a:gd name="T9" fmla="*/ 0 h 338"/>
                <a:gd name="T10" fmla="*/ 174 w 174"/>
                <a:gd name="T11" fmla="*/ 7 h 338"/>
                <a:gd name="T12" fmla="*/ 174 w 174"/>
                <a:gd name="T13" fmla="*/ 36 h 338"/>
                <a:gd name="T14" fmla="*/ 78 w 174"/>
                <a:gd name="T15" fmla="*/ 31 h 338"/>
                <a:gd name="T16" fmla="*/ 30 w 174"/>
                <a:gd name="T17" fmla="*/ 111 h 338"/>
                <a:gd name="T18" fmla="*/ 75 w 174"/>
                <a:gd name="T19" fmla="*/ 260 h 338"/>
                <a:gd name="T20" fmla="*/ 56 w 174"/>
                <a:gd name="T21" fmla="*/ 338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4" h="338">
                  <a:moveTo>
                    <a:pt x="56" y="338"/>
                  </a:moveTo>
                  <a:lnTo>
                    <a:pt x="28" y="331"/>
                  </a:lnTo>
                  <a:lnTo>
                    <a:pt x="47" y="260"/>
                  </a:lnTo>
                  <a:lnTo>
                    <a:pt x="0" y="109"/>
                  </a:lnTo>
                  <a:lnTo>
                    <a:pt x="63" y="0"/>
                  </a:lnTo>
                  <a:lnTo>
                    <a:pt x="174" y="7"/>
                  </a:lnTo>
                  <a:lnTo>
                    <a:pt x="174" y="36"/>
                  </a:lnTo>
                  <a:lnTo>
                    <a:pt x="78" y="31"/>
                  </a:lnTo>
                  <a:lnTo>
                    <a:pt x="30" y="111"/>
                  </a:lnTo>
                  <a:lnTo>
                    <a:pt x="75" y="260"/>
                  </a:lnTo>
                  <a:lnTo>
                    <a:pt x="56" y="338"/>
                  </a:lnTo>
                  <a:close/>
                </a:path>
              </a:pathLst>
            </a:custGeom>
            <a:solidFill>
              <a:srgbClr val="574C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Freeform 19"/>
            <p:cNvSpPr>
              <a:spLocks/>
            </p:cNvSpPr>
            <p:nvPr/>
          </p:nvSpPr>
          <p:spPr bwMode="auto">
            <a:xfrm>
              <a:off x="653704" y="-92356"/>
              <a:ext cx="1199127" cy="1353896"/>
            </a:xfrm>
            <a:custGeom>
              <a:avLst/>
              <a:gdLst>
                <a:gd name="T0" fmla="*/ 107 w 891"/>
                <a:gd name="T1" fmla="*/ 111 h 1006"/>
                <a:gd name="T2" fmla="*/ 40 w 891"/>
                <a:gd name="T3" fmla="*/ 337 h 1006"/>
                <a:gd name="T4" fmla="*/ 0 w 891"/>
                <a:gd name="T5" fmla="*/ 576 h 1006"/>
                <a:gd name="T6" fmla="*/ 0 w 891"/>
                <a:gd name="T7" fmla="*/ 760 h 1006"/>
                <a:gd name="T8" fmla="*/ 55 w 891"/>
                <a:gd name="T9" fmla="*/ 817 h 1006"/>
                <a:gd name="T10" fmla="*/ 151 w 891"/>
                <a:gd name="T11" fmla="*/ 817 h 1006"/>
                <a:gd name="T12" fmla="*/ 248 w 891"/>
                <a:gd name="T13" fmla="*/ 909 h 1006"/>
                <a:gd name="T14" fmla="*/ 357 w 891"/>
                <a:gd name="T15" fmla="*/ 892 h 1006"/>
                <a:gd name="T16" fmla="*/ 437 w 891"/>
                <a:gd name="T17" fmla="*/ 977 h 1006"/>
                <a:gd name="T18" fmla="*/ 574 w 891"/>
                <a:gd name="T19" fmla="*/ 959 h 1006"/>
                <a:gd name="T20" fmla="*/ 633 w 891"/>
                <a:gd name="T21" fmla="*/ 1006 h 1006"/>
                <a:gd name="T22" fmla="*/ 747 w 891"/>
                <a:gd name="T23" fmla="*/ 933 h 1006"/>
                <a:gd name="T24" fmla="*/ 839 w 891"/>
                <a:gd name="T25" fmla="*/ 836 h 1006"/>
                <a:gd name="T26" fmla="*/ 891 w 891"/>
                <a:gd name="T27" fmla="*/ 576 h 1006"/>
                <a:gd name="T28" fmla="*/ 848 w 891"/>
                <a:gd name="T29" fmla="*/ 481 h 1006"/>
                <a:gd name="T30" fmla="*/ 891 w 891"/>
                <a:gd name="T31" fmla="*/ 193 h 1006"/>
                <a:gd name="T32" fmla="*/ 891 w 891"/>
                <a:gd name="T33" fmla="*/ 0 h 1006"/>
                <a:gd name="T34" fmla="*/ 107 w 891"/>
                <a:gd name="T35" fmla="*/ 111 h 10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91" h="1006">
                  <a:moveTo>
                    <a:pt x="107" y="111"/>
                  </a:moveTo>
                  <a:lnTo>
                    <a:pt x="40" y="337"/>
                  </a:lnTo>
                  <a:lnTo>
                    <a:pt x="0" y="576"/>
                  </a:lnTo>
                  <a:lnTo>
                    <a:pt x="0" y="760"/>
                  </a:lnTo>
                  <a:lnTo>
                    <a:pt x="55" y="817"/>
                  </a:lnTo>
                  <a:lnTo>
                    <a:pt x="151" y="817"/>
                  </a:lnTo>
                  <a:lnTo>
                    <a:pt x="248" y="909"/>
                  </a:lnTo>
                  <a:lnTo>
                    <a:pt x="357" y="892"/>
                  </a:lnTo>
                  <a:lnTo>
                    <a:pt x="437" y="977"/>
                  </a:lnTo>
                  <a:lnTo>
                    <a:pt x="574" y="959"/>
                  </a:lnTo>
                  <a:lnTo>
                    <a:pt x="633" y="1006"/>
                  </a:lnTo>
                  <a:lnTo>
                    <a:pt x="747" y="933"/>
                  </a:lnTo>
                  <a:lnTo>
                    <a:pt x="839" y="836"/>
                  </a:lnTo>
                  <a:lnTo>
                    <a:pt x="891" y="576"/>
                  </a:lnTo>
                  <a:lnTo>
                    <a:pt x="848" y="481"/>
                  </a:lnTo>
                  <a:lnTo>
                    <a:pt x="891" y="193"/>
                  </a:lnTo>
                  <a:lnTo>
                    <a:pt x="891" y="0"/>
                  </a:lnTo>
                  <a:lnTo>
                    <a:pt x="107" y="111"/>
                  </a:lnTo>
                  <a:close/>
                </a:path>
              </a:pathLst>
            </a:custGeom>
            <a:solidFill>
              <a:srgbClr val="EBC8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2292162" y="180892"/>
            <a:ext cx="2503228" cy="1675547"/>
            <a:chOff x="2681857" y="-33140"/>
            <a:chExt cx="2503228" cy="1675547"/>
          </a:xfrm>
        </p:grpSpPr>
        <p:sp>
          <p:nvSpPr>
            <p:cNvPr id="26" name="Freeform 20"/>
            <p:cNvSpPr>
              <a:spLocks/>
            </p:cNvSpPr>
            <p:nvPr/>
          </p:nvSpPr>
          <p:spPr bwMode="auto">
            <a:xfrm>
              <a:off x="3769281" y="377336"/>
              <a:ext cx="333764" cy="810184"/>
            </a:xfrm>
            <a:custGeom>
              <a:avLst/>
              <a:gdLst>
                <a:gd name="T0" fmla="*/ 140 w 248"/>
                <a:gd name="T1" fmla="*/ 0 h 602"/>
                <a:gd name="T2" fmla="*/ 22 w 248"/>
                <a:gd name="T3" fmla="*/ 246 h 602"/>
                <a:gd name="T4" fmla="*/ 0 w 248"/>
                <a:gd name="T5" fmla="*/ 345 h 602"/>
                <a:gd name="T6" fmla="*/ 48 w 248"/>
                <a:gd name="T7" fmla="*/ 421 h 602"/>
                <a:gd name="T8" fmla="*/ 29 w 248"/>
                <a:gd name="T9" fmla="*/ 513 h 602"/>
                <a:gd name="T10" fmla="*/ 74 w 248"/>
                <a:gd name="T11" fmla="*/ 602 h 602"/>
                <a:gd name="T12" fmla="*/ 126 w 248"/>
                <a:gd name="T13" fmla="*/ 598 h 602"/>
                <a:gd name="T14" fmla="*/ 248 w 248"/>
                <a:gd name="T15" fmla="*/ 461 h 602"/>
                <a:gd name="T16" fmla="*/ 140 w 248"/>
                <a:gd name="T17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8" h="602">
                  <a:moveTo>
                    <a:pt x="140" y="0"/>
                  </a:moveTo>
                  <a:lnTo>
                    <a:pt x="22" y="246"/>
                  </a:lnTo>
                  <a:lnTo>
                    <a:pt x="0" y="345"/>
                  </a:lnTo>
                  <a:lnTo>
                    <a:pt x="48" y="421"/>
                  </a:lnTo>
                  <a:lnTo>
                    <a:pt x="29" y="513"/>
                  </a:lnTo>
                  <a:lnTo>
                    <a:pt x="74" y="602"/>
                  </a:lnTo>
                  <a:lnTo>
                    <a:pt x="126" y="598"/>
                  </a:lnTo>
                  <a:lnTo>
                    <a:pt x="248" y="461"/>
                  </a:lnTo>
                  <a:lnTo>
                    <a:pt x="140" y="0"/>
                  </a:lnTo>
                  <a:close/>
                </a:path>
              </a:pathLst>
            </a:custGeom>
            <a:solidFill>
              <a:srgbClr val="E6B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21"/>
            <p:cNvSpPr>
              <a:spLocks/>
            </p:cNvSpPr>
            <p:nvPr/>
          </p:nvSpPr>
          <p:spPr bwMode="auto">
            <a:xfrm>
              <a:off x="5019549" y="844336"/>
              <a:ext cx="165536" cy="178994"/>
            </a:xfrm>
            <a:custGeom>
              <a:avLst/>
              <a:gdLst>
                <a:gd name="T0" fmla="*/ 97 w 123"/>
                <a:gd name="T1" fmla="*/ 133 h 133"/>
                <a:gd name="T2" fmla="*/ 49 w 123"/>
                <a:gd name="T3" fmla="*/ 43 h 133"/>
                <a:gd name="T4" fmla="*/ 0 w 123"/>
                <a:gd name="T5" fmla="*/ 29 h 133"/>
                <a:gd name="T6" fmla="*/ 7 w 123"/>
                <a:gd name="T7" fmla="*/ 0 h 133"/>
                <a:gd name="T8" fmla="*/ 68 w 123"/>
                <a:gd name="T9" fmla="*/ 19 h 133"/>
                <a:gd name="T10" fmla="*/ 123 w 123"/>
                <a:gd name="T11" fmla="*/ 118 h 133"/>
                <a:gd name="T12" fmla="*/ 97 w 123"/>
                <a:gd name="T13" fmla="*/ 133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133">
                  <a:moveTo>
                    <a:pt x="97" y="133"/>
                  </a:moveTo>
                  <a:lnTo>
                    <a:pt x="49" y="43"/>
                  </a:lnTo>
                  <a:lnTo>
                    <a:pt x="0" y="29"/>
                  </a:lnTo>
                  <a:lnTo>
                    <a:pt x="7" y="0"/>
                  </a:lnTo>
                  <a:lnTo>
                    <a:pt x="68" y="19"/>
                  </a:lnTo>
                  <a:lnTo>
                    <a:pt x="123" y="118"/>
                  </a:lnTo>
                  <a:lnTo>
                    <a:pt x="97" y="133"/>
                  </a:lnTo>
                  <a:close/>
                </a:path>
              </a:pathLst>
            </a:custGeom>
            <a:solidFill>
              <a:srgbClr val="574C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Freeform 22"/>
            <p:cNvSpPr>
              <a:spLocks/>
            </p:cNvSpPr>
            <p:nvPr/>
          </p:nvSpPr>
          <p:spPr bwMode="auto">
            <a:xfrm>
              <a:off x="2681857" y="883364"/>
              <a:ext cx="1367354" cy="759043"/>
            </a:xfrm>
            <a:custGeom>
              <a:avLst/>
              <a:gdLst>
                <a:gd name="T0" fmla="*/ 15 w 1016"/>
                <a:gd name="T1" fmla="*/ 564 h 564"/>
                <a:gd name="T2" fmla="*/ 0 w 1016"/>
                <a:gd name="T3" fmla="*/ 538 h 564"/>
                <a:gd name="T4" fmla="*/ 1002 w 1016"/>
                <a:gd name="T5" fmla="*/ 0 h 564"/>
                <a:gd name="T6" fmla="*/ 1016 w 1016"/>
                <a:gd name="T7" fmla="*/ 23 h 564"/>
                <a:gd name="T8" fmla="*/ 15 w 1016"/>
                <a:gd name="T9" fmla="*/ 564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6" h="564">
                  <a:moveTo>
                    <a:pt x="15" y="564"/>
                  </a:moveTo>
                  <a:lnTo>
                    <a:pt x="0" y="538"/>
                  </a:lnTo>
                  <a:lnTo>
                    <a:pt x="1002" y="0"/>
                  </a:lnTo>
                  <a:lnTo>
                    <a:pt x="1016" y="23"/>
                  </a:lnTo>
                  <a:lnTo>
                    <a:pt x="15" y="564"/>
                  </a:lnTo>
                  <a:close/>
                </a:path>
              </a:pathLst>
            </a:custGeom>
            <a:solidFill>
              <a:srgbClr val="574C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Freeform 23"/>
            <p:cNvSpPr>
              <a:spLocks/>
            </p:cNvSpPr>
            <p:nvPr/>
          </p:nvSpPr>
          <p:spPr bwMode="auto">
            <a:xfrm>
              <a:off x="3868872" y="-33140"/>
              <a:ext cx="1197781" cy="1351205"/>
            </a:xfrm>
            <a:custGeom>
              <a:avLst/>
              <a:gdLst>
                <a:gd name="T0" fmla="*/ 784 w 890"/>
                <a:gd name="T1" fmla="*/ 109 h 1004"/>
                <a:gd name="T2" fmla="*/ 850 w 890"/>
                <a:gd name="T3" fmla="*/ 336 h 1004"/>
                <a:gd name="T4" fmla="*/ 890 w 890"/>
                <a:gd name="T5" fmla="*/ 574 h 1004"/>
                <a:gd name="T6" fmla="*/ 890 w 890"/>
                <a:gd name="T7" fmla="*/ 759 h 1004"/>
                <a:gd name="T8" fmla="*/ 836 w 890"/>
                <a:gd name="T9" fmla="*/ 818 h 1004"/>
                <a:gd name="T10" fmla="*/ 739 w 890"/>
                <a:gd name="T11" fmla="*/ 818 h 1004"/>
                <a:gd name="T12" fmla="*/ 642 w 890"/>
                <a:gd name="T13" fmla="*/ 907 h 1004"/>
                <a:gd name="T14" fmla="*/ 533 w 890"/>
                <a:gd name="T15" fmla="*/ 891 h 1004"/>
                <a:gd name="T16" fmla="*/ 453 w 890"/>
                <a:gd name="T17" fmla="*/ 976 h 1004"/>
                <a:gd name="T18" fmla="*/ 316 w 890"/>
                <a:gd name="T19" fmla="*/ 957 h 1004"/>
                <a:gd name="T20" fmla="*/ 257 w 890"/>
                <a:gd name="T21" fmla="*/ 1004 h 1004"/>
                <a:gd name="T22" fmla="*/ 144 w 890"/>
                <a:gd name="T23" fmla="*/ 933 h 1004"/>
                <a:gd name="T24" fmla="*/ 52 w 890"/>
                <a:gd name="T25" fmla="*/ 834 h 1004"/>
                <a:gd name="T26" fmla="*/ 0 w 890"/>
                <a:gd name="T27" fmla="*/ 574 h 1004"/>
                <a:gd name="T28" fmla="*/ 42 w 890"/>
                <a:gd name="T29" fmla="*/ 482 h 1004"/>
                <a:gd name="T30" fmla="*/ 0 w 890"/>
                <a:gd name="T31" fmla="*/ 192 h 1004"/>
                <a:gd name="T32" fmla="*/ 0 w 890"/>
                <a:gd name="T33" fmla="*/ 0 h 1004"/>
                <a:gd name="T34" fmla="*/ 784 w 890"/>
                <a:gd name="T35" fmla="*/ 109 h 10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90" h="1004">
                  <a:moveTo>
                    <a:pt x="784" y="109"/>
                  </a:moveTo>
                  <a:lnTo>
                    <a:pt x="850" y="336"/>
                  </a:lnTo>
                  <a:lnTo>
                    <a:pt x="890" y="574"/>
                  </a:lnTo>
                  <a:lnTo>
                    <a:pt x="890" y="759"/>
                  </a:lnTo>
                  <a:lnTo>
                    <a:pt x="836" y="818"/>
                  </a:lnTo>
                  <a:lnTo>
                    <a:pt x="739" y="818"/>
                  </a:lnTo>
                  <a:lnTo>
                    <a:pt x="642" y="907"/>
                  </a:lnTo>
                  <a:lnTo>
                    <a:pt x="533" y="891"/>
                  </a:lnTo>
                  <a:lnTo>
                    <a:pt x="453" y="976"/>
                  </a:lnTo>
                  <a:lnTo>
                    <a:pt x="316" y="957"/>
                  </a:lnTo>
                  <a:lnTo>
                    <a:pt x="257" y="1004"/>
                  </a:lnTo>
                  <a:lnTo>
                    <a:pt x="144" y="933"/>
                  </a:lnTo>
                  <a:lnTo>
                    <a:pt x="52" y="834"/>
                  </a:lnTo>
                  <a:lnTo>
                    <a:pt x="0" y="574"/>
                  </a:lnTo>
                  <a:lnTo>
                    <a:pt x="42" y="482"/>
                  </a:lnTo>
                  <a:lnTo>
                    <a:pt x="0" y="192"/>
                  </a:lnTo>
                  <a:lnTo>
                    <a:pt x="0" y="0"/>
                  </a:lnTo>
                  <a:lnTo>
                    <a:pt x="784" y="109"/>
                  </a:lnTo>
                  <a:close/>
                </a:path>
              </a:pathLst>
            </a:custGeom>
            <a:solidFill>
              <a:srgbClr val="EBC8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3" name="Front Boot"/>
          <p:cNvGrpSpPr/>
          <p:nvPr/>
        </p:nvGrpSpPr>
        <p:grpSpPr>
          <a:xfrm>
            <a:off x="1967226" y="1413618"/>
            <a:ext cx="1741493" cy="2492461"/>
            <a:chOff x="1967226" y="1413618"/>
            <a:chExt cx="1741493" cy="2492461"/>
          </a:xfrm>
        </p:grpSpPr>
        <p:sp>
          <p:nvSpPr>
            <p:cNvPr id="30" name="Freeform 24"/>
            <p:cNvSpPr>
              <a:spLocks/>
            </p:cNvSpPr>
            <p:nvPr/>
          </p:nvSpPr>
          <p:spPr bwMode="auto">
            <a:xfrm>
              <a:off x="1967226" y="3597886"/>
              <a:ext cx="1741493" cy="308193"/>
            </a:xfrm>
            <a:custGeom>
              <a:avLst/>
              <a:gdLst>
                <a:gd name="T0" fmla="*/ 38 w 1294"/>
                <a:gd name="T1" fmla="*/ 0 h 229"/>
                <a:gd name="T2" fmla="*/ 0 w 1294"/>
                <a:gd name="T3" fmla="*/ 87 h 229"/>
                <a:gd name="T4" fmla="*/ 0 w 1294"/>
                <a:gd name="T5" fmla="*/ 151 h 229"/>
                <a:gd name="T6" fmla="*/ 113 w 1294"/>
                <a:gd name="T7" fmla="*/ 189 h 229"/>
                <a:gd name="T8" fmla="*/ 621 w 1294"/>
                <a:gd name="T9" fmla="*/ 229 h 229"/>
                <a:gd name="T10" fmla="*/ 659 w 1294"/>
                <a:gd name="T11" fmla="*/ 189 h 229"/>
                <a:gd name="T12" fmla="*/ 720 w 1294"/>
                <a:gd name="T13" fmla="*/ 229 h 229"/>
                <a:gd name="T14" fmla="*/ 1148 w 1294"/>
                <a:gd name="T15" fmla="*/ 196 h 229"/>
                <a:gd name="T16" fmla="*/ 1294 w 1294"/>
                <a:gd name="T17" fmla="*/ 149 h 229"/>
                <a:gd name="T18" fmla="*/ 1242 w 1294"/>
                <a:gd name="T19" fmla="*/ 0 h 229"/>
                <a:gd name="T20" fmla="*/ 38 w 1294"/>
                <a:gd name="T21" fmla="*/ 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94" h="229">
                  <a:moveTo>
                    <a:pt x="38" y="0"/>
                  </a:moveTo>
                  <a:lnTo>
                    <a:pt x="0" y="87"/>
                  </a:lnTo>
                  <a:lnTo>
                    <a:pt x="0" y="151"/>
                  </a:lnTo>
                  <a:lnTo>
                    <a:pt x="113" y="189"/>
                  </a:lnTo>
                  <a:lnTo>
                    <a:pt x="621" y="229"/>
                  </a:lnTo>
                  <a:lnTo>
                    <a:pt x="659" y="189"/>
                  </a:lnTo>
                  <a:lnTo>
                    <a:pt x="720" y="229"/>
                  </a:lnTo>
                  <a:lnTo>
                    <a:pt x="1148" y="196"/>
                  </a:lnTo>
                  <a:lnTo>
                    <a:pt x="1294" y="149"/>
                  </a:lnTo>
                  <a:lnTo>
                    <a:pt x="1242" y="0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303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Freeform 25"/>
            <p:cNvSpPr>
              <a:spLocks noEditPoints="1"/>
            </p:cNvSpPr>
            <p:nvPr/>
          </p:nvSpPr>
          <p:spPr bwMode="auto">
            <a:xfrm>
              <a:off x="2167753" y="1506480"/>
              <a:ext cx="1267764" cy="1769755"/>
            </a:xfrm>
            <a:custGeom>
              <a:avLst/>
              <a:gdLst>
                <a:gd name="T0" fmla="*/ 254 w 399"/>
                <a:gd name="T1" fmla="*/ 3 h 557"/>
                <a:gd name="T2" fmla="*/ 254 w 399"/>
                <a:gd name="T3" fmla="*/ 15 h 557"/>
                <a:gd name="T4" fmla="*/ 236 w 399"/>
                <a:gd name="T5" fmla="*/ 27 h 557"/>
                <a:gd name="T6" fmla="*/ 197 w 399"/>
                <a:gd name="T7" fmla="*/ 46 h 557"/>
                <a:gd name="T8" fmla="*/ 189 w 399"/>
                <a:gd name="T9" fmla="*/ 41 h 557"/>
                <a:gd name="T10" fmla="*/ 185 w 399"/>
                <a:gd name="T11" fmla="*/ 16 h 557"/>
                <a:gd name="T12" fmla="*/ 163 w 399"/>
                <a:gd name="T13" fmla="*/ 0 h 557"/>
                <a:gd name="T14" fmla="*/ 67 w 399"/>
                <a:gd name="T15" fmla="*/ 244 h 557"/>
                <a:gd name="T16" fmla="*/ 52 w 399"/>
                <a:gd name="T17" fmla="*/ 421 h 557"/>
                <a:gd name="T18" fmla="*/ 224 w 399"/>
                <a:gd name="T19" fmla="*/ 557 h 557"/>
                <a:gd name="T20" fmla="*/ 356 w 399"/>
                <a:gd name="T21" fmla="*/ 355 h 557"/>
                <a:gd name="T22" fmla="*/ 396 w 399"/>
                <a:gd name="T23" fmla="*/ 22 h 557"/>
                <a:gd name="T24" fmla="*/ 177 w 399"/>
                <a:gd name="T25" fmla="*/ 276 h 557"/>
                <a:gd name="T26" fmla="*/ 202 w 399"/>
                <a:gd name="T27" fmla="*/ 276 h 557"/>
                <a:gd name="T28" fmla="*/ 189 w 399"/>
                <a:gd name="T29" fmla="*/ 238 h 557"/>
                <a:gd name="T30" fmla="*/ 189 w 399"/>
                <a:gd name="T31" fmla="*/ 213 h 557"/>
                <a:gd name="T32" fmla="*/ 189 w 399"/>
                <a:gd name="T33" fmla="*/ 238 h 557"/>
                <a:gd name="T34" fmla="*/ 177 w 399"/>
                <a:gd name="T35" fmla="*/ 160 h 557"/>
                <a:gd name="T36" fmla="*/ 202 w 399"/>
                <a:gd name="T37" fmla="*/ 160 h 557"/>
                <a:gd name="T38" fmla="*/ 189 w 399"/>
                <a:gd name="T39" fmla="*/ 111 h 557"/>
                <a:gd name="T40" fmla="*/ 189 w 399"/>
                <a:gd name="T41" fmla="*/ 86 h 557"/>
                <a:gd name="T42" fmla="*/ 189 w 399"/>
                <a:gd name="T43" fmla="*/ 111 h 557"/>
                <a:gd name="T44" fmla="*/ 251 w 399"/>
                <a:gd name="T45" fmla="*/ 99 h 557"/>
                <a:gd name="T46" fmla="*/ 226 w 399"/>
                <a:gd name="T47" fmla="*/ 99 h 557"/>
                <a:gd name="T48" fmla="*/ 239 w 399"/>
                <a:gd name="T49" fmla="*/ 289 h 557"/>
                <a:gd name="T50" fmla="*/ 239 w 399"/>
                <a:gd name="T51" fmla="*/ 263 h 557"/>
                <a:gd name="T52" fmla="*/ 239 w 399"/>
                <a:gd name="T53" fmla="*/ 289 h 557"/>
                <a:gd name="T54" fmla="*/ 226 w 399"/>
                <a:gd name="T55" fmla="*/ 225 h 557"/>
                <a:gd name="T56" fmla="*/ 251 w 399"/>
                <a:gd name="T57" fmla="*/ 225 h 557"/>
                <a:gd name="T58" fmla="*/ 241 w 399"/>
                <a:gd name="T59" fmla="*/ 176 h 557"/>
                <a:gd name="T60" fmla="*/ 241 w 399"/>
                <a:gd name="T61" fmla="*/ 150 h 557"/>
                <a:gd name="T62" fmla="*/ 241 w 399"/>
                <a:gd name="T63" fmla="*/ 176 h 5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99" h="557">
                  <a:moveTo>
                    <a:pt x="396" y="22"/>
                  </a:moveTo>
                  <a:cubicBezTo>
                    <a:pt x="254" y="3"/>
                    <a:pt x="254" y="3"/>
                    <a:pt x="254" y="3"/>
                  </a:cubicBezTo>
                  <a:cubicBezTo>
                    <a:pt x="251" y="7"/>
                    <a:pt x="251" y="7"/>
                    <a:pt x="251" y="7"/>
                  </a:cubicBezTo>
                  <a:cubicBezTo>
                    <a:pt x="253" y="9"/>
                    <a:pt x="254" y="12"/>
                    <a:pt x="254" y="15"/>
                  </a:cubicBezTo>
                  <a:cubicBezTo>
                    <a:pt x="254" y="22"/>
                    <a:pt x="248" y="28"/>
                    <a:pt x="241" y="28"/>
                  </a:cubicBezTo>
                  <a:cubicBezTo>
                    <a:pt x="240" y="28"/>
                    <a:pt x="238" y="28"/>
                    <a:pt x="236" y="27"/>
                  </a:cubicBezTo>
                  <a:cubicBezTo>
                    <a:pt x="233" y="31"/>
                    <a:pt x="233" y="31"/>
                    <a:pt x="233" y="31"/>
                  </a:cubicBezTo>
                  <a:cubicBezTo>
                    <a:pt x="197" y="46"/>
                    <a:pt x="197" y="46"/>
                    <a:pt x="197" y="46"/>
                  </a:cubicBezTo>
                  <a:cubicBezTo>
                    <a:pt x="195" y="40"/>
                    <a:pt x="195" y="40"/>
                    <a:pt x="195" y="40"/>
                  </a:cubicBezTo>
                  <a:cubicBezTo>
                    <a:pt x="193" y="40"/>
                    <a:pt x="191" y="41"/>
                    <a:pt x="189" y="41"/>
                  </a:cubicBezTo>
                  <a:cubicBezTo>
                    <a:pt x="182" y="41"/>
                    <a:pt x="177" y="35"/>
                    <a:pt x="177" y="28"/>
                  </a:cubicBezTo>
                  <a:cubicBezTo>
                    <a:pt x="177" y="22"/>
                    <a:pt x="180" y="18"/>
                    <a:pt x="185" y="16"/>
                  </a:cubicBezTo>
                  <a:cubicBezTo>
                    <a:pt x="183" y="10"/>
                    <a:pt x="183" y="10"/>
                    <a:pt x="183" y="10"/>
                  </a:cubicBezTo>
                  <a:cubicBezTo>
                    <a:pt x="163" y="0"/>
                    <a:pt x="163" y="0"/>
                    <a:pt x="163" y="0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67" y="244"/>
                    <a:pt x="67" y="244"/>
                    <a:pt x="67" y="244"/>
                  </a:cubicBezTo>
                  <a:cubicBezTo>
                    <a:pt x="67" y="349"/>
                    <a:pt x="67" y="349"/>
                    <a:pt x="67" y="349"/>
                  </a:cubicBezTo>
                  <a:cubicBezTo>
                    <a:pt x="52" y="421"/>
                    <a:pt x="52" y="421"/>
                    <a:pt x="52" y="421"/>
                  </a:cubicBezTo>
                  <a:cubicBezTo>
                    <a:pt x="0" y="543"/>
                    <a:pt x="0" y="543"/>
                    <a:pt x="0" y="543"/>
                  </a:cubicBezTo>
                  <a:cubicBezTo>
                    <a:pt x="224" y="557"/>
                    <a:pt x="224" y="557"/>
                    <a:pt x="224" y="557"/>
                  </a:cubicBezTo>
                  <a:cubicBezTo>
                    <a:pt x="399" y="479"/>
                    <a:pt x="399" y="479"/>
                    <a:pt x="399" y="479"/>
                  </a:cubicBezTo>
                  <a:cubicBezTo>
                    <a:pt x="356" y="355"/>
                    <a:pt x="356" y="355"/>
                    <a:pt x="356" y="355"/>
                  </a:cubicBezTo>
                  <a:cubicBezTo>
                    <a:pt x="368" y="225"/>
                    <a:pt x="368" y="225"/>
                    <a:pt x="368" y="225"/>
                  </a:cubicBezTo>
                  <a:lnTo>
                    <a:pt x="396" y="22"/>
                  </a:lnTo>
                  <a:close/>
                  <a:moveTo>
                    <a:pt x="189" y="289"/>
                  </a:moveTo>
                  <a:cubicBezTo>
                    <a:pt x="182" y="289"/>
                    <a:pt x="177" y="283"/>
                    <a:pt x="177" y="276"/>
                  </a:cubicBezTo>
                  <a:cubicBezTo>
                    <a:pt x="177" y="269"/>
                    <a:pt x="182" y="263"/>
                    <a:pt x="189" y="263"/>
                  </a:cubicBezTo>
                  <a:cubicBezTo>
                    <a:pt x="196" y="263"/>
                    <a:pt x="202" y="269"/>
                    <a:pt x="202" y="276"/>
                  </a:cubicBezTo>
                  <a:cubicBezTo>
                    <a:pt x="202" y="283"/>
                    <a:pt x="196" y="289"/>
                    <a:pt x="189" y="289"/>
                  </a:cubicBezTo>
                  <a:close/>
                  <a:moveTo>
                    <a:pt x="189" y="238"/>
                  </a:moveTo>
                  <a:cubicBezTo>
                    <a:pt x="182" y="238"/>
                    <a:pt x="177" y="232"/>
                    <a:pt x="177" y="225"/>
                  </a:cubicBezTo>
                  <a:cubicBezTo>
                    <a:pt x="177" y="218"/>
                    <a:pt x="182" y="213"/>
                    <a:pt x="189" y="213"/>
                  </a:cubicBezTo>
                  <a:cubicBezTo>
                    <a:pt x="196" y="213"/>
                    <a:pt x="202" y="218"/>
                    <a:pt x="202" y="225"/>
                  </a:cubicBezTo>
                  <a:cubicBezTo>
                    <a:pt x="202" y="232"/>
                    <a:pt x="196" y="238"/>
                    <a:pt x="189" y="238"/>
                  </a:cubicBezTo>
                  <a:close/>
                  <a:moveTo>
                    <a:pt x="189" y="173"/>
                  </a:moveTo>
                  <a:cubicBezTo>
                    <a:pt x="182" y="173"/>
                    <a:pt x="177" y="167"/>
                    <a:pt x="177" y="160"/>
                  </a:cubicBezTo>
                  <a:cubicBezTo>
                    <a:pt x="177" y="153"/>
                    <a:pt x="182" y="147"/>
                    <a:pt x="189" y="147"/>
                  </a:cubicBezTo>
                  <a:cubicBezTo>
                    <a:pt x="196" y="147"/>
                    <a:pt x="202" y="153"/>
                    <a:pt x="202" y="160"/>
                  </a:cubicBezTo>
                  <a:cubicBezTo>
                    <a:pt x="202" y="167"/>
                    <a:pt x="196" y="173"/>
                    <a:pt x="189" y="173"/>
                  </a:cubicBezTo>
                  <a:close/>
                  <a:moveTo>
                    <a:pt x="189" y="111"/>
                  </a:moveTo>
                  <a:cubicBezTo>
                    <a:pt x="182" y="111"/>
                    <a:pt x="177" y="106"/>
                    <a:pt x="177" y="99"/>
                  </a:cubicBezTo>
                  <a:cubicBezTo>
                    <a:pt x="177" y="92"/>
                    <a:pt x="182" y="86"/>
                    <a:pt x="189" y="86"/>
                  </a:cubicBezTo>
                  <a:cubicBezTo>
                    <a:pt x="196" y="86"/>
                    <a:pt x="202" y="92"/>
                    <a:pt x="202" y="99"/>
                  </a:cubicBezTo>
                  <a:cubicBezTo>
                    <a:pt x="202" y="106"/>
                    <a:pt x="196" y="111"/>
                    <a:pt x="189" y="111"/>
                  </a:cubicBezTo>
                  <a:close/>
                  <a:moveTo>
                    <a:pt x="239" y="86"/>
                  </a:moveTo>
                  <a:cubicBezTo>
                    <a:pt x="246" y="86"/>
                    <a:pt x="251" y="92"/>
                    <a:pt x="251" y="99"/>
                  </a:cubicBezTo>
                  <a:cubicBezTo>
                    <a:pt x="251" y="106"/>
                    <a:pt x="246" y="111"/>
                    <a:pt x="239" y="111"/>
                  </a:cubicBezTo>
                  <a:cubicBezTo>
                    <a:pt x="232" y="111"/>
                    <a:pt x="226" y="106"/>
                    <a:pt x="226" y="99"/>
                  </a:cubicBezTo>
                  <a:cubicBezTo>
                    <a:pt x="226" y="92"/>
                    <a:pt x="232" y="86"/>
                    <a:pt x="239" y="86"/>
                  </a:cubicBezTo>
                  <a:close/>
                  <a:moveTo>
                    <a:pt x="239" y="289"/>
                  </a:moveTo>
                  <a:cubicBezTo>
                    <a:pt x="232" y="289"/>
                    <a:pt x="226" y="283"/>
                    <a:pt x="226" y="276"/>
                  </a:cubicBezTo>
                  <a:cubicBezTo>
                    <a:pt x="226" y="269"/>
                    <a:pt x="232" y="263"/>
                    <a:pt x="239" y="263"/>
                  </a:cubicBezTo>
                  <a:cubicBezTo>
                    <a:pt x="246" y="263"/>
                    <a:pt x="251" y="269"/>
                    <a:pt x="251" y="276"/>
                  </a:cubicBezTo>
                  <a:cubicBezTo>
                    <a:pt x="251" y="283"/>
                    <a:pt x="246" y="289"/>
                    <a:pt x="239" y="289"/>
                  </a:cubicBezTo>
                  <a:close/>
                  <a:moveTo>
                    <a:pt x="239" y="238"/>
                  </a:moveTo>
                  <a:cubicBezTo>
                    <a:pt x="232" y="238"/>
                    <a:pt x="226" y="232"/>
                    <a:pt x="226" y="225"/>
                  </a:cubicBezTo>
                  <a:cubicBezTo>
                    <a:pt x="226" y="218"/>
                    <a:pt x="232" y="213"/>
                    <a:pt x="239" y="213"/>
                  </a:cubicBezTo>
                  <a:cubicBezTo>
                    <a:pt x="246" y="213"/>
                    <a:pt x="251" y="218"/>
                    <a:pt x="251" y="225"/>
                  </a:cubicBezTo>
                  <a:cubicBezTo>
                    <a:pt x="251" y="232"/>
                    <a:pt x="246" y="238"/>
                    <a:pt x="239" y="238"/>
                  </a:cubicBezTo>
                  <a:close/>
                  <a:moveTo>
                    <a:pt x="241" y="176"/>
                  </a:moveTo>
                  <a:cubicBezTo>
                    <a:pt x="234" y="176"/>
                    <a:pt x="229" y="170"/>
                    <a:pt x="229" y="163"/>
                  </a:cubicBezTo>
                  <a:cubicBezTo>
                    <a:pt x="229" y="156"/>
                    <a:pt x="234" y="150"/>
                    <a:pt x="241" y="150"/>
                  </a:cubicBezTo>
                  <a:cubicBezTo>
                    <a:pt x="248" y="150"/>
                    <a:pt x="254" y="156"/>
                    <a:pt x="254" y="163"/>
                  </a:cubicBezTo>
                  <a:cubicBezTo>
                    <a:pt x="254" y="170"/>
                    <a:pt x="248" y="176"/>
                    <a:pt x="241" y="176"/>
                  </a:cubicBezTo>
                  <a:close/>
                </a:path>
              </a:pathLst>
            </a:custGeom>
            <a:solidFill>
              <a:srgbClr val="2121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" name="Freeform 26"/>
            <p:cNvSpPr>
              <a:spLocks/>
            </p:cNvSpPr>
            <p:nvPr/>
          </p:nvSpPr>
          <p:spPr bwMode="auto">
            <a:xfrm>
              <a:off x="1967226" y="2662540"/>
              <a:ext cx="1741493" cy="1040320"/>
            </a:xfrm>
            <a:custGeom>
              <a:avLst/>
              <a:gdLst>
                <a:gd name="T0" fmla="*/ 0 w 1294"/>
                <a:gd name="T1" fmla="*/ 726 h 773"/>
                <a:gd name="T2" fmla="*/ 80 w 1294"/>
                <a:gd name="T3" fmla="*/ 362 h 773"/>
                <a:gd name="T4" fmla="*/ 272 w 1294"/>
                <a:gd name="T5" fmla="*/ 135 h 773"/>
                <a:gd name="T6" fmla="*/ 680 w 1294"/>
                <a:gd name="T7" fmla="*/ 0 h 773"/>
                <a:gd name="T8" fmla="*/ 1120 w 1294"/>
                <a:gd name="T9" fmla="*/ 140 h 773"/>
                <a:gd name="T10" fmla="*/ 1252 w 1294"/>
                <a:gd name="T11" fmla="*/ 480 h 773"/>
                <a:gd name="T12" fmla="*/ 1294 w 1294"/>
                <a:gd name="T13" fmla="*/ 726 h 773"/>
                <a:gd name="T14" fmla="*/ 680 w 1294"/>
                <a:gd name="T15" fmla="*/ 773 h 773"/>
                <a:gd name="T16" fmla="*/ 0 w 1294"/>
                <a:gd name="T17" fmla="*/ 726 h 7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94" h="773">
                  <a:moveTo>
                    <a:pt x="0" y="726"/>
                  </a:moveTo>
                  <a:lnTo>
                    <a:pt x="80" y="362"/>
                  </a:lnTo>
                  <a:lnTo>
                    <a:pt x="272" y="135"/>
                  </a:lnTo>
                  <a:lnTo>
                    <a:pt x="680" y="0"/>
                  </a:lnTo>
                  <a:lnTo>
                    <a:pt x="1120" y="140"/>
                  </a:lnTo>
                  <a:lnTo>
                    <a:pt x="1252" y="480"/>
                  </a:lnTo>
                  <a:lnTo>
                    <a:pt x="1294" y="726"/>
                  </a:lnTo>
                  <a:lnTo>
                    <a:pt x="680" y="773"/>
                  </a:lnTo>
                  <a:lnTo>
                    <a:pt x="0" y="726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" name="Freeform 27"/>
            <p:cNvSpPr>
              <a:spLocks/>
            </p:cNvSpPr>
            <p:nvPr/>
          </p:nvSpPr>
          <p:spPr bwMode="auto">
            <a:xfrm>
              <a:off x="2796252" y="2815964"/>
              <a:ext cx="709248" cy="508720"/>
            </a:xfrm>
            <a:custGeom>
              <a:avLst/>
              <a:gdLst>
                <a:gd name="T0" fmla="*/ 62 w 223"/>
                <a:gd name="T1" fmla="*/ 0 h 160"/>
                <a:gd name="T2" fmla="*/ 0 w 223"/>
                <a:gd name="T3" fmla="*/ 83 h 160"/>
                <a:gd name="T4" fmla="*/ 69 w 223"/>
                <a:gd name="T5" fmla="*/ 143 h 160"/>
                <a:gd name="T6" fmla="*/ 223 w 223"/>
                <a:gd name="T7" fmla="*/ 160 h 160"/>
                <a:gd name="T8" fmla="*/ 223 w 223"/>
                <a:gd name="T9" fmla="*/ 95 h 160"/>
                <a:gd name="T10" fmla="*/ 191 w 223"/>
                <a:gd name="T11" fmla="*/ 17 h 160"/>
                <a:gd name="T12" fmla="*/ 62 w 223"/>
                <a:gd name="T13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3" h="160">
                  <a:moveTo>
                    <a:pt x="62" y="0"/>
                  </a:moveTo>
                  <a:cubicBezTo>
                    <a:pt x="0" y="83"/>
                    <a:pt x="0" y="83"/>
                    <a:pt x="0" y="83"/>
                  </a:cubicBezTo>
                  <a:cubicBezTo>
                    <a:pt x="69" y="143"/>
                    <a:pt x="69" y="143"/>
                    <a:pt x="69" y="143"/>
                  </a:cubicBezTo>
                  <a:cubicBezTo>
                    <a:pt x="223" y="160"/>
                    <a:pt x="223" y="160"/>
                    <a:pt x="223" y="160"/>
                  </a:cubicBezTo>
                  <a:cubicBezTo>
                    <a:pt x="223" y="160"/>
                    <a:pt x="223" y="97"/>
                    <a:pt x="223" y="95"/>
                  </a:cubicBezTo>
                  <a:cubicBezTo>
                    <a:pt x="223" y="93"/>
                    <a:pt x="191" y="17"/>
                    <a:pt x="191" y="17"/>
                  </a:cubicBezTo>
                  <a:lnTo>
                    <a:pt x="62" y="0"/>
                  </a:ln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" name="Freeform 28"/>
            <p:cNvSpPr>
              <a:spLocks/>
            </p:cNvSpPr>
            <p:nvPr/>
          </p:nvSpPr>
          <p:spPr bwMode="auto">
            <a:xfrm>
              <a:off x="3108482" y="1413618"/>
              <a:ext cx="289352" cy="1353896"/>
            </a:xfrm>
            <a:custGeom>
              <a:avLst/>
              <a:gdLst>
                <a:gd name="T0" fmla="*/ 215 w 215"/>
                <a:gd name="T1" fmla="*/ 0 h 1006"/>
                <a:gd name="T2" fmla="*/ 172 w 215"/>
                <a:gd name="T3" fmla="*/ 43 h 1006"/>
                <a:gd name="T4" fmla="*/ 45 w 215"/>
                <a:gd name="T5" fmla="*/ 751 h 1006"/>
                <a:gd name="T6" fmla="*/ 68 w 215"/>
                <a:gd name="T7" fmla="*/ 787 h 1006"/>
                <a:gd name="T8" fmla="*/ 0 w 215"/>
                <a:gd name="T9" fmla="*/ 822 h 1006"/>
                <a:gd name="T10" fmla="*/ 50 w 215"/>
                <a:gd name="T11" fmla="*/ 841 h 1006"/>
                <a:gd name="T12" fmla="*/ 21 w 215"/>
                <a:gd name="T13" fmla="*/ 855 h 1006"/>
                <a:gd name="T14" fmla="*/ 94 w 215"/>
                <a:gd name="T15" fmla="*/ 907 h 1006"/>
                <a:gd name="T16" fmla="*/ 144 w 215"/>
                <a:gd name="T17" fmla="*/ 1006 h 1006"/>
                <a:gd name="T18" fmla="*/ 109 w 215"/>
                <a:gd name="T19" fmla="*/ 874 h 1006"/>
                <a:gd name="T20" fmla="*/ 59 w 215"/>
                <a:gd name="T21" fmla="*/ 853 h 1006"/>
                <a:gd name="T22" fmla="*/ 78 w 215"/>
                <a:gd name="T23" fmla="*/ 834 h 1006"/>
                <a:gd name="T24" fmla="*/ 59 w 215"/>
                <a:gd name="T25" fmla="*/ 820 h 1006"/>
                <a:gd name="T26" fmla="*/ 109 w 215"/>
                <a:gd name="T27" fmla="*/ 787 h 1006"/>
                <a:gd name="T28" fmla="*/ 73 w 215"/>
                <a:gd name="T29" fmla="*/ 751 h 1006"/>
                <a:gd name="T30" fmla="*/ 187 w 215"/>
                <a:gd name="T31" fmla="*/ 57 h 1006"/>
                <a:gd name="T32" fmla="*/ 215 w 215"/>
                <a:gd name="T33" fmla="*/ 0 h 10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5" h="1006">
                  <a:moveTo>
                    <a:pt x="215" y="0"/>
                  </a:moveTo>
                  <a:lnTo>
                    <a:pt x="172" y="43"/>
                  </a:lnTo>
                  <a:lnTo>
                    <a:pt x="45" y="751"/>
                  </a:lnTo>
                  <a:lnTo>
                    <a:pt x="68" y="787"/>
                  </a:lnTo>
                  <a:lnTo>
                    <a:pt x="0" y="822"/>
                  </a:lnTo>
                  <a:lnTo>
                    <a:pt x="50" y="841"/>
                  </a:lnTo>
                  <a:lnTo>
                    <a:pt x="21" y="855"/>
                  </a:lnTo>
                  <a:lnTo>
                    <a:pt x="94" y="907"/>
                  </a:lnTo>
                  <a:lnTo>
                    <a:pt x="144" y="1006"/>
                  </a:lnTo>
                  <a:lnTo>
                    <a:pt x="109" y="874"/>
                  </a:lnTo>
                  <a:lnTo>
                    <a:pt x="59" y="853"/>
                  </a:lnTo>
                  <a:lnTo>
                    <a:pt x="78" y="834"/>
                  </a:lnTo>
                  <a:lnTo>
                    <a:pt x="59" y="820"/>
                  </a:lnTo>
                  <a:lnTo>
                    <a:pt x="109" y="787"/>
                  </a:lnTo>
                  <a:lnTo>
                    <a:pt x="73" y="751"/>
                  </a:lnTo>
                  <a:lnTo>
                    <a:pt x="187" y="57"/>
                  </a:lnTo>
                  <a:lnTo>
                    <a:pt x="215" y="0"/>
                  </a:ln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" name="Freeform 29"/>
            <p:cNvSpPr>
              <a:spLocks/>
            </p:cNvSpPr>
            <p:nvPr/>
          </p:nvSpPr>
          <p:spPr bwMode="auto">
            <a:xfrm>
              <a:off x="3066762" y="2888638"/>
              <a:ext cx="368755" cy="181686"/>
            </a:xfrm>
            <a:custGeom>
              <a:avLst/>
              <a:gdLst>
                <a:gd name="T0" fmla="*/ 112 w 116"/>
                <a:gd name="T1" fmla="*/ 36 h 57"/>
                <a:gd name="T2" fmla="*/ 75 w 116"/>
                <a:gd name="T3" fmla="*/ 5 h 57"/>
                <a:gd name="T4" fmla="*/ 0 w 116"/>
                <a:gd name="T5" fmla="*/ 0 h 57"/>
                <a:gd name="T6" fmla="*/ 44 w 116"/>
                <a:gd name="T7" fmla="*/ 36 h 57"/>
                <a:gd name="T8" fmla="*/ 116 w 116"/>
                <a:gd name="T9" fmla="*/ 57 h 57"/>
                <a:gd name="T10" fmla="*/ 112 w 116"/>
                <a:gd name="T11" fmla="*/ 36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6" h="57">
                  <a:moveTo>
                    <a:pt x="112" y="36"/>
                  </a:moveTo>
                  <a:cubicBezTo>
                    <a:pt x="75" y="5"/>
                    <a:pt x="75" y="5"/>
                    <a:pt x="75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41" y="32"/>
                    <a:pt x="44" y="36"/>
                  </a:cubicBezTo>
                  <a:cubicBezTo>
                    <a:pt x="46" y="39"/>
                    <a:pt x="116" y="57"/>
                    <a:pt x="116" y="57"/>
                  </a:cubicBezTo>
                  <a:lnTo>
                    <a:pt x="112" y="36"/>
                  </a:ln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" name="Freeform 30"/>
            <p:cNvSpPr>
              <a:spLocks/>
            </p:cNvSpPr>
            <p:nvPr/>
          </p:nvSpPr>
          <p:spPr bwMode="auto">
            <a:xfrm>
              <a:off x="2755877" y="1798523"/>
              <a:ext cx="200527" cy="244939"/>
            </a:xfrm>
            <a:custGeom>
              <a:avLst/>
              <a:gdLst>
                <a:gd name="T0" fmla="*/ 56 w 63"/>
                <a:gd name="T1" fmla="*/ 77 h 77"/>
                <a:gd name="T2" fmla="*/ 52 w 63"/>
                <a:gd name="T3" fmla="*/ 75 h 77"/>
                <a:gd name="T4" fmla="*/ 2 w 63"/>
                <a:gd name="T5" fmla="*/ 10 h 77"/>
                <a:gd name="T6" fmla="*/ 3 w 63"/>
                <a:gd name="T7" fmla="*/ 2 h 77"/>
                <a:gd name="T8" fmla="*/ 12 w 63"/>
                <a:gd name="T9" fmla="*/ 3 h 77"/>
                <a:gd name="T10" fmla="*/ 61 w 63"/>
                <a:gd name="T11" fmla="*/ 67 h 77"/>
                <a:gd name="T12" fmla="*/ 60 w 63"/>
                <a:gd name="T13" fmla="*/ 76 h 77"/>
                <a:gd name="T14" fmla="*/ 56 w 63"/>
                <a:gd name="T15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" h="77">
                  <a:moveTo>
                    <a:pt x="56" y="77"/>
                  </a:moveTo>
                  <a:cubicBezTo>
                    <a:pt x="55" y="77"/>
                    <a:pt x="53" y="76"/>
                    <a:pt x="52" y="75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0" y="8"/>
                    <a:pt x="1" y="4"/>
                    <a:pt x="3" y="2"/>
                  </a:cubicBezTo>
                  <a:cubicBezTo>
                    <a:pt x="6" y="0"/>
                    <a:pt x="10" y="0"/>
                    <a:pt x="12" y="3"/>
                  </a:cubicBezTo>
                  <a:cubicBezTo>
                    <a:pt x="61" y="67"/>
                    <a:pt x="61" y="67"/>
                    <a:pt x="61" y="67"/>
                  </a:cubicBezTo>
                  <a:cubicBezTo>
                    <a:pt x="63" y="70"/>
                    <a:pt x="63" y="74"/>
                    <a:pt x="60" y="76"/>
                  </a:cubicBezTo>
                  <a:cubicBezTo>
                    <a:pt x="59" y="77"/>
                    <a:pt x="58" y="77"/>
                    <a:pt x="56" y="77"/>
                  </a:cubicBezTo>
                  <a:close/>
                </a:path>
              </a:pathLst>
            </a:custGeom>
            <a:solidFill>
              <a:srgbClr val="574C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" name="Freeform 31"/>
            <p:cNvSpPr>
              <a:spLocks/>
            </p:cNvSpPr>
            <p:nvPr/>
          </p:nvSpPr>
          <p:spPr bwMode="auto">
            <a:xfrm>
              <a:off x="2755877" y="1789102"/>
              <a:ext cx="191107" cy="244939"/>
            </a:xfrm>
            <a:custGeom>
              <a:avLst/>
              <a:gdLst>
                <a:gd name="T0" fmla="*/ 7 w 60"/>
                <a:gd name="T1" fmla="*/ 77 h 77"/>
                <a:gd name="T2" fmla="*/ 3 w 60"/>
                <a:gd name="T3" fmla="*/ 76 h 77"/>
                <a:gd name="T4" fmla="*/ 2 w 60"/>
                <a:gd name="T5" fmla="*/ 68 h 77"/>
                <a:gd name="T6" fmla="*/ 49 w 60"/>
                <a:gd name="T7" fmla="*/ 3 h 77"/>
                <a:gd name="T8" fmla="*/ 57 w 60"/>
                <a:gd name="T9" fmla="*/ 2 h 77"/>
                <a:gd name="T10" fmla="*/ 58 w 60"/>
                <a:gd name="T11" fmla="*/ 11 h 77"/>
                <a:gd name="T12" fmla="*/ 12 w 60"/>
                <a:gd name="T13" fmla="*/ 75 h 77"/>
                <a:gd name="T14" fmla="*/ 7 w 60"/>
                <a:gd name="T15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77">
                  <a:moveTo>
                    <a:pt x="7" y="77"/>
                  </a:moveTo>
                  <a:cubicBezTo>
                    <a:pt x="6" y="77"/>
                    <a:pt x="5" y="77"/>
                    <a:pt x="3" y="76"/>
                  </a:cubicBezTo>
                  <a:cubicBezTo>
                    <a:pt x="1" y="74"/>
                    <a:pt x="0" y="70"/>
                    <a:pt x="2" y="68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51" y="1"/>
                    <a:pt x="54" y="0"/>
                    <a:pt x="57" y="2"/>
                  </a:cubicBezTo>
                  <a:cubicBezTo>
                    <a:pt x="60" y="4"/>
                    <a:pt x="60" y="8"/>
                    <a:pt x="58" y="11"/>
                  </a:cubicBezTo>
                  <a:cubicBezTo>
                    <a:pt x="12" y="75"/>
                    <a:pt x="12" y="75"/>
                    <a:pt x="12" y="75"/>
                  </a:cubicBezTo>
                  <a:cubicBezTo>
                    <a:pt x="11" y="76"/>
                    <a:pt x="9" y="77"/>
                    <a:pt x="7" y="77"/>
                  </a:cubicBezTo>
                  <a:close/>
                </a:path>
              </a:pathLst>
            </a:custGeom>
            <a:solidFill>
              <a:srgbClr val="574C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" name="Freeform 32"/>
            <p:cNvSpPr>
              <a:spLocks/>
            </p:cNvSpPr>
            <p:nvPr/>
          </p:nvSpPr>
          <p:spPr bwMode="auto">
            <a:xfrm>
              <a:off x="2749148" y="2020583"/>
              <a:ext cx="207256" cy="228790"/>
            </a:xfrm>
            <a:custGeom>
              <a:avLst/>
              <a:gdLst>
                <a:gd name="T0" fmla="*/ 58 w 65"/>
                <a:gd name="T1" fmla="*/ 72 h 72"/>
                <a:gd name="T2" fmla="*/ 54 w 65"/>
                <a:gd name="T3" fmla="*/ 70 h 72"/>
                <a:gd name="T4" fmla="*/ 2 w 65"/>
                <a:gd name="T5" fmla="*/ 11 h 72"/>
                <a:gd name="T6" fmla="*/ 2 w 65"/>
                <a:gd name="T7" fmla="*/ 2 h 72"/>
                <a:gd name="T8" fmla="*/ 11 w 65"/>
                <a:gd name="T9" fmla="*/ 3 h 72"/>
                <a:gd name="T10" fmla="*/ 63 w 65"/>
                <a:gd name="T11" fmla="*/ 62 h 72"/>
                <a:gd name="T12" fmla="*/ 62 w 65"/>
                <a:gd name="T13" fmla="*/ 71 h 72"/>
                <a:gd name="T14" fmla="*/ 58 w 65"/>
                <a:gd name="T15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5" h="72">
                  <a:moveTo>
                    <a:pt x="58" y="72"/>
                  </a:moveTo>
                  <a:cubicBezTo>
                    <a:pt x="57" y="72"/>
                    <a:pt x="55" y="71"/>
                    <a:pt x="54" y="70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0" y="8"/>
                    <a:pt x="0" y="4"/>
                    <a:pt x="2" y="2"/>
                  </a:cubicBezTo>
                  <a:cubicBezTo>
                    <a:pt x="5" y="0"/>
                    <a:pt x="9" y="0"/>
                    <a:pt x="11" y="3"/>
                  </a:cubicBezTo>
                  <a:cubicBezTo>
                    <a:pt x="63" y="62"/>
                    <a:pt x="63" y="62"/>
                    <a:pt x="63" y="62"/>
                  </a:cubicBezTo>
                  <a:cubicBezTo>
                    <a:pt x="65" y="65"/>
                    <a:pt x="65" y="68"/>
                    <a:pt x="62" y="71"/>
                  </a:cubicBezTo>
                  <a:cubicBezTo>
                    <a:pt x="61" y="72"/>
                    <a:pt x="60" y="72"/>
                    <a:pt x="58" y="72"/>
                  </a:cubicBezTo>
                  <a:close/>
                </a:path>
              </a:pathLst>
            </a:custGeom>
            <a:solidFill>
              <a:srgbClr val="574C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" name="Freeform 33"/>
            <p:cNvSpPr>
              <a:spLocks/>
            </p:cNvSpPr>
            <p:nvPr/>
          </p:nvSpPr>
          <p:spPr bwMode="auto">
            <a:xfrm>
              <a:off x="2749148" y="2020583"/>
              <a:ext cx="219369" cy="219369"/>
            </a:xfrm>
            <a:custGeom>
              <a:avLst/>
              <a:gdLst>
                <a:gd name="T0" fmla="*/ 6 w 69"/>
                <a:gd name="T1" fmla="*/ 69 h 69"/>
                <a:gd name="T2" fmla="*/ 2 w 69"/>
                <a:gd name="T3" fmla="*/ 68 h 69"/>
                <a:gd name="T4" fmla="*/ 2 w 69"/>
                <a:gd name="T5" fmla="*/ 59 h 69"/>
                <a:gd name="T6" fmla="*/ 58 w 69"/>
                <a:gd name="T7" fmla="*/ 2 h 69"/>
                <a:gd name="T8" fmla="*/ 67 w 69"/>
                <a:gd name="T9" fmla="*/ 2 h 69"/>
                <a:gd name="T10" fmla="*/ 67 w 69"/>
                <a:gd name="T11" fmla="*/ 11 h 69"/>
                <a:gd name="T12" fmla="*/ 11 w 69"/>
                <a:gd name="T13" fmla="*/ 67 h 69"/>
                <a:gd name="T14" fmla="*/ 6 w 69"/>
                <a:gd name="T15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69">
                  <a:moveTo>
                    <a:pt x="6" y="69"/>
                  </a:moveTo>
                  <a:cubicBezTo>
                    <a:pt x="5" y="69"/>
                    <a:pt x="3" y="69"/>
                    <a:pt x="2" y="68"/>
                  </a:cubicBezTo>
                  <a:cubicBezTo>
                    <a:pt x="0" y="65"/>
                    <a:pt x="0" y="61"/>
                    <a:pt x="2" y="59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60" y="0"/>
                    <a:pt x="64" y="0"/>
                    <a:pt x="67" y="2"/>
                  </a:cubicBezTo>
                  <a:cubicBezTo>
                    <a:pt x="69" y="5"/>
                    <a:pt x="69" y="9"/>
                    <a:pt x="67" y="11"/>
                  </a:cubicBezTo>
                  <a:cubicBezTo>
                    <a:pt x="11" y="67"/>
                    <a:pt x="11" y="67"/>
                    <a:pt x="11" y="67"/>
                  </a:cubicBezTo>
                  <a:cubicBezTo>
                    <a:pt x="9" y="69"/>
                    <a:pt x="8" y="69"/>
                    <a:pt x="6" y="69"/>
                  </a:cubicBezTo>
                  <a:close/>
                </a:path>
              </a:pathLst>
            </a:custGeom>
            <a:solidFill>
              <a:srgbClr val="574C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" name="Freeform 34"/>
            <p:cNvSpPr>
              <a:spLocks/>
            </p:cNvSpPr>
            <p:nvPr/>
          </p:nvSpPr>
          <p:spPr bwMode="auto">
            <a:xfrm>
              <a:off x="2730307" y="2239952"/>
              <a:ext cx="226098" cy="172265"/>
            </a:xfrm>
            <a:custGeom>
              <a:avLst/>
              <a:gdLst>
                <a:gd name="T0" fmla="*/ 6 w 71"/>
                <a:gd name="T1" fmla="*/ 54 h 54"/>
                <a:gd name="T2" fmla="*/ 1 w 71"/>
                <a:gd name="T3" fmla="*/ 52 h 54"/>
                <a:gd name="T4" fmla="*/ 3 w 71"/>
                <a:gd name="T5" fmla="*/ 43 h 54"/>
                <a:gd name="T6" fmla="*/ 61 w 71"/>
                <a:gd name="T7" fmla="*/ 2 h 54"/>
                <a:gd name="T8" fmla="*/ 69 w 71"/>
                <a:gd name="T9" fmla="*/ 3 h 54"/>
                <a:gd name="T10" fmla="*/ 68 w 71"/>
                <a:gd name="T11" fmla="*/ 11 h 54"/>
                <a:gd name="T12" fmla="*/ 10 w 71"/>
                <a:gd name="T13" fmla="*/ 53 h 54"/>
                <a:gd name="T14" fmla="*/ 6 w 71"/>
                <a:gd name="T1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54">
                  <a:moveTo>
                    <a:pt x="6" y="54"/>
                  </a:moveTo>
                  <a:cubicBezTo>
                    <a:pt x="4" y="54"/>
                    <a:pt x="3" y="53"/>
                    <a:pt x="1" y="52"/>
                  </a:cubicBezTo>
                  <a:cubicBezTo>
                    <a:pt x="0" y="49"/>
                    <a:pt x="0" y="45"/>
                    <a:pt x="3" y="43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4" y="0"/>
                    <a:pt x="67" y="0"/>
                    <a:pt x="69" y="3"/>
                  </a:cubicBezTo>
                  <a:cubicBezTo>
                    <a:pt x="71" y="6"/>
                    <a:pt x="71" y="10"/>
                    <a:pt x="68" y="11"/>
                  </a:cubicBezTo>
                  <a:cubicBezTo>
                    <a:pt x="10" y="53"/>
                    <a:pt x="10" y="53"/>
                    <a:pt x="10" y="53"/>
                  </a:cubicBezTo>
                  <a:cubicBezTo>
                    <a:pt x="9" y="54"/>
                    <a:pt x="8" y="54"/>
                    <a:pt x="6" y="54"/>
                  </a:cubicBezTo>
                  <a:close/>
                </a:path>
              </a:pathLst>
            </a:custGeom>
            <a:solidFill>
              <a:srgbClr val="574C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Freeform 35"/>
            <p:cNvSpPr>
              <a:spLocks/>
            </p:cNvSpPr>
            <p:nvPr/>
          </p:nvSpPr>
          <p:spPr bwMode="auto">
            <a:xfrm>
              <a:off x="2730307" y="2208998"/>
              <a:ext cx="216677" cy="203219"/>
            </a:xfrm>
            <a:custGeom>
              <a:avLst/>
              <a:gdLst>
                <a:gd name="T0" fmla="*/ 62 w 68"/>
                <a:gd name="T1" fmla="*/ 64 h 64"/>
                <a:gd name="T2" fmla="*/ 57 w 68"/>
                <a:gd name="T3" fmla="*/ 63 h 64"/>
                <a:gd name="T4" fmla="*/ 2 w 68"/>
                <a:gd name="T5" fmla="*/ 11 h 64"/>
                <a:gd name="T6" fmla="*/ 2 w 68"/>
                <a:gd name="T7" fmla="*/ 3 h 64"/>
                <a:gd name="T8" fmla="*/ 10 w 68"/>
                <a:gd name="T9" fmla="*/ 3 h 64"/>
                <a:gd name="T10" fmla="*/ 66 w 68"/>
                <a:gd name="T11" fmla="*/ 54 h 64"/>
                <a:gd name="T12" fmla="*/ 66 w 68"/>
                <a:gd name="T13" fmla="*/ 62 h 64"/>
                <a:gd name="T14" fmla="*/ 62 w 68"/>
                <a:gd name="T15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64">
                  <a:moveTo>
                    <a:pt x="62" y="64"/>
                  </a:moveTo>
                  <a:cubicBezTo>
                    <a:pt x="60" y="64"/>
                    <a:pt x="59" y="64"/>
                    <a:pt x="57" y="63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0" y="9"/>
                    <a:pt x="0" y="5"/>
                    <a:pt x="2" y="3"/>
                  </a:cubicBezTo>
                  <a:cubicBezTo>
                    <a:pt x="4" y="0"/>
                    <a:pt x="8" y="0"/>
                    <a:pt x="10" y="3"/>
                  </a:cubicBezTo>
                  <a:cubicBezTo>
                    <a:pt x="66" y="54"/>
                    <a:pt x="66" y="54"/>
                    <a:pt x="66" y="54"/>
                  </a:cubicBezTo>
                  <a:cubicBezTo>
                    <a:pt x="68" y="56"/>
                    <a:pt x="68" y="60"/>
                    <a:pt x="66" y="62"/>
                  </a:cubicBezTo>
                  <a:cubicBezTo>
                    <a:pt x="65" y="64"/>
                    <a:pt x="63" y="64"/>
                    <a:pt x="62" y="64"/>
                  </a:cubicBezTo>
                  <a:close/>
                </a:path>
              </a:pathLst>
            </a:custGeom>
            <a:solidFill>
              <a:srgbClr val="574C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47" name="Rectangle 46"/>
          <p:cNvSpPr/>
          <p:nvPr/>
        </p:nvSpPr>
        <p:spPr>
          <a:xfrm>
            <a:off x="0" y="0"/>
            <a:ext cx="6084888" cy="32742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Rectangle 47"/>
          <p:cNvSpPr/>
          <p:nvPr/>
        </p:nvSpPr>
        <p:spPr>
          <a:xfrm>
            <a:off x="22951" y="-8058"/>
            <a:ext cx="294298" cy="412344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Rectangle 48"/>
          <p:cNvSpPr/>
          <p:nvPr/>
        </p:nvSpPr>
        <p:spPr>
          <a:xfrm>
            <a:off x="22951" y="3810525"/>
            <a:ext cx="5871979" cy="46313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Rectangle 49"/>
          <p:cNvSpPr/>
          <p:nvPr/>
        </p:nvSpPr>
        <p:spPr>
          <a:xfrm>
            <a:off x="5613056" y="0"/>
            <a:ext cx="413027" cy="428749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Rectangle 50"/>
          <p:cNvSpPr/>
          <p:nvPr/>
        </p:nvSpPr>
        <p:spPr>
          <a:xfrm>
            <a:off x="238584" y="294568"/>
            <a:ext cx="5419434" cy="357107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3" name="Rectangle 392"/>
          <p:cNvSpPr/>
          <p:nvPr/>
        </p:nvSpPr>
        <p:spPr>
          <a:xfrm>
            <a:off x="230537" y="355045"/>
            <a:ext cx="5419434" cy="357107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9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" y="0"/>
            <a:ext cx="1216818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84002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Tm="7800">
        <p:fade/>
      </p:transition>
    </mc:Choice>
    <mc:Fallback>
      <p:transition advTm="78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xit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" dur="500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" dur="500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" presetID="2" presetClass="exit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0" dur="500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500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31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31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8" presetClass="emph" presetSubtype="0" decel="10000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Rot by="2100000">
                                          <p:cBhvr>
                                            <p:cTn id="18" dur="1000" fill="hold"/>
                                            <p:tgtEl>
                                              <p:spTgt spid="310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8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1" presetClass="exit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" presetID="1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1" presetID="1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3" presetID="1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5" presetID="1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7" presetID="2" presetClass="exit" presetSubtype="1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8" dur="500"/>
                                            <p:tgtEl>
                                              <p:spTgt spid="3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/>
                                            <p:tgtEl>
                                              <p:spTgt spid="3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1" presetID="2" presetClass="exit" presetSubtype="2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2" dur="500"/>
                                            <p:tgtEl>
                                              <p:spTgt spid="3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500"/>
                                            <p:tgtEl>
                                              <p:spTgt spid="3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5" presetID="1" presetClass="exit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7" presetID="1" presetClass="entr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9" presetID="1" presetClass="entr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1" presetID="35" presetClass="path" presetSubtype="0" decel="2200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Motion origin="layout" path="M 9.11699E-7 -1.48148E-6 L -0.18743 -1.48148E-6 " pathEditMode="relative" rAng="0" ptsTypes="AA">
                                          <p:cBhvr>
                                            <p:cTn id="52" dur="155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37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3" presetID="35" presetClass="path" presetSubtype="0" decel="2200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Motion origin="layout" path="M 9.11699E-7 -1.48148E-6 L -0.18743 -1.48148E-6 " pathEditMode="relative" rAng="0" ptsTypes="AA">
                                          <p:cBhvr>
                                            <p:cTn id="54" dur="15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37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decel="100000" fill="hold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750" fill="hold"/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750" fill="hold"/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decel="100000" fill="hold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750" fill="hold"/>
                                            <p:tgtEl>
                                              <p:spTgt spid="332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decel="100000" fill="hold" grpId="1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3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3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1" decel="100000" fill="hold" grpId="1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3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500" fill="hold"/>
                                            <p:tgtEl>
                                              <p:spTgt spid="3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1" presetClass="entr" presetSubtype="0" fill="hold" grpId="0" nodeType="withEffect">
                                      <p:stCondLst>
                                        <p:cond delay="53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1" presetID="1" presetClass="entr" presetSubtype="0" fill="hold" nodeType="withEffect">
                                      <p:stCondLst>
                                        <p:cond delay="53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3" presetID="1" presetClass="entr" presetSubtype="0" fill="hold" nodeType="withEffect">
                                      <p:stCondLst>
                                        <p:cond delay="53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5" presetID="1" presetClass="entr" presetSubtype="0" fill="hold" nodeType="withEffect">
                                      <p:stCondLst>
                                        <p:cond delay="53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7" presetID="1" presetClass="entr" presetSubtype="0" fill="hold" nodeType="withEffect">
                                      <p:stCondLst>
                                        <p:cond delay="53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9" presetID="1" presetClass="entr" presetSubtype="0" fill="hold" grpId="0" nodeType="withEffect">
                                      <p:stCondLst>
                                        <p:cond delay="53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1" presetID="1" presetClass="entr" presetSubtype="0" fill="hold" grpId="0" nodeType="withEffect">
                                      <p:stCondLst>
                                        <p:cond delay="53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3" presetID="1" presetClass="entr" presetSubtype="0" fill="hold" grpId="0" nodeType="withEffect">
                                      <p:stCondLst>
                                        <p:cond delay="53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5" presetID="1" presetClass="entr" presetSubtype="0" fill="hold" grpId="0" nodeType="withEffect">
                                      <p:stCondLst>
                                        <p:cond delay="53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7" presetID="1" presetClass="entr" presetSubtype="0" fill="hold" grpId="0" nodeType="withEffect">
                                      <p:stCondLst>
                                        <p:cond delay="53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9" presetID="2" presetClass="exit" presetSubtype="2" fill="hold" grpId="1" nodeType="withEffect">
                                      <p:stCondLst>
                                        <p:cond delay="53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90" dur="500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1" dur="500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3" presetID="1" presetClass="entr" presetSubtype="0" fill="hold" grpId="0" nodeType="withEffect">
                                      <p:stCondLst>
                                        <p:cond delay="53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5" presetID="2" presetClass="exit" presetSubtype="4" fill="hold" grpId="1" nodeType="withEffect">
                                      <p:stCondLst>
                                        <p:cond delay="53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96" dur="500"/>
                                            <p:tgtEl>
                                              <p:spTgt spid="3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7" dur="500"/>
                                            <p:tgtEl>
                                              <p:spTgt spid="3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9" presetID="63" presetClass="path" presetSubtype="0" accel="50000" fill="hold" nodeType="withEffect" p14:presetBounceEnd="12000">
                                      <p:stCondLst>
                                        <p:cond delay="6000"/>
                                      </p:stCondLst>
                                      <p:childTnLst>
                                        <p:animMotion origin="layout" path="M -3.73777E-6 4.30456E-7 L 0.03131 -0.0287 " pathEditMode="relative" rAng="0" ptsTypes="AA" p14:bounceEnd="12000">
                                          <p:cBhvr>
                                            <p:cTn id="100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66" y="-14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1" presetID="63" presetClass="path" presetSubtype="0" accel="50000" fill="hold" nodeType="withEffect" p14:presetBounceEnd="12000">
                                      <p:stCondLst>
                                        <p:cond delay="6000"/>
                                      </p:stCondLst>
                                      <p:childTnLst>
                                        <p:animMotion origin="layout" path="M 2.63762E-6 -7.40741E-7 L -0.0347 -0.02454 " pathEditMode="relative" rAng="0" ptsTypes="AA" p14:bounceEnd="12000">
                                          <p:cBhvr>
                                            <p:cTn id="102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735" y="-1227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6" grpId="0" animBg="1"/>
          <p:bldP spid="116" grpId="1" animBg="1"/>
          <p:bldP spid="117" grpId="0" animBg="1"/>
          <p:bldP spid="117" grpId="1" animBg="1"/>
          <p:bldP spid="3159" grpId="0" animBg="1"/>
          <p:bldP spid="8" grpId="0" animBg="1"/>
          <p:bldP spid="344" grpId="0" animBg="1"/>
          <p:bldP spid="345" grpId="0" animBg="1"/>
          <p:bldP spid="346" grpId="0" animBg="1"/>
          <p:bldP spid="348" grpId="0" animBg="1"/>
          <p:bldP spid="348" grpId="1" animBg="1"/>
          <p:bldP spid="349" grpId="0" animBg="1"/>
          <p:bldP spid="349" grpId="1" animBg="1"/>
          <p:bldP spid="13" grpId="0" animBg="1"/>
          <p:bldP spid="47" grpId="0" animBg="1"/>
          <p:bldP spid="48" grpId="0" animBg="1"/>
          <p:bldP spid="49" grpId="0" animBg="1"/>
          <p:bldP spid="50" grpId="0" animBg="1"/>
          <p:bldP spid="51" grpId="0" animBg="1"/>
          <p:bldP spid="51" grpId="1" animBg="1"/>
          <p:bldP spid="393" grpId="0" animBg="1"/>
          <p:bldP spid="393" grpId="1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xit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" dur="500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" dur="500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" presetID="2" presetClass="exit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0" dur="500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500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31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31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8" presetClass="emph" presetSubtype="0" decel="10000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Rot by="2100000">
                                          <p:cBhvr>
                                            <p:cTn id="18" dur="1000" fill="hold"/>
                                            <p:tgtEl>
                                              <p:spTgt spid="310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8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1" presetClass="exit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" presetID="1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1" presetID="1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3" presetID="1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5" presetID="1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7" presetID="2" presetClass="exit" presetSubtype="1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8" dur="500"/>
                                            <p:tgtEl>
                                              <p:spTgt spid="3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/>
                                            <p:tgtEl>
                                              <p:spTgt spid="3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1" presetID="2" presetClass="exit" presetSubtype="2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2" dur="500"/>
                                            <p:tgtEl>
                                              <p:spTgt spid="3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500"/>
                                            <p:tgtEl>
                                              <p:spTgt spid="3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5" presetID="1" presetClass="exit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7" presetID="1" presetClass="entr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9" presetID="1" presetClass="entr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1" presetID="35" presetClass="path" presetSubtype="0" decel="2200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Motion origin="layout" path="M 9.11699E-7 -1.48148E-6 L -0.18743 -1.48148E-6 " pathEditMode="relative" rAng="0" ptsTypes="AA">
                                          <p:cBhvr>
                                            <p:cTn id="52" dur="155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37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3" presetID="35" presetClass="path" presetSubtype="0" decel="2200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Motion origin="layout" path="M 9.11699E-7 -1.48148E-6 L -0.18743 -1.48148E-6 " pathEditMode="relative" rAng="0" ptsTypes="AA">
                                          <p:cBhvr>
                                            <p:cTn id="54" dur="15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37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decel="100000" fill="hold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750" fill="hold"/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750" fill="hold"/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decel="100000" fill="hold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750" fill="hold"/>
                                            <p:tgtEl>
                                              <p:spTgt spid="332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decel="100000" fill="hold" grpId="1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3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3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1" decel="100000" fill="hold" grpId="1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3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500" fill="hold"/>
                                            <p:tgtEl>
                                              <p:spTgt spid="3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1" presetClass="entr" presetSubtype="0" fill="hold" grpId="0" nodeType="withEffect">
                                      <p:stCondLst>
                                        <p:cond delay="53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1" presetID="1" presetClass="entr" presetSubtype="0" fill="hold" nodeType="withEffect">
                                      <p:stCondLst>
                                        <p:cond delay="53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3" presetID="1" presetClass="entr" presetSubtype="0" fill="hold" nodeType="withEffect">
                                      <p:stCondLst>
                                        <p:cond delay="53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5" presetID="1" presetClass="entr" presetSubtype="0" fill="hold" nodeType="withEffect">
                                      <p:stCondLst>
                                        <p:cond delay="53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7" presetID="1" presetClass="entr" presetSubtype="0" fill="hold" nodeType="withEffect">
                                      <p:stCondLst>
                                        <p:cond delay="53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9" presetID="1" presetClass="entr" presetSubtype="0" fill="hold" grpId="0" nodeType="withEffect">
                                      <p:stCondLst>
                                        <p:cond delay="53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1" presetID="1" presetClass="entr" presetSubtype="0" fill="hold" grpId="0" nodeType="withEffect">
                                      <p:stCondLst>
                                        <p:cond delay="53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3" presetID="1" presetClass="entr" presetSubtype="0" fill="hold" grpId="0" nodeType="withEffect">
                                      <p:stCondLst>
                                        <p:cond delay="53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5" presetID="1" presetClass="entr" presetSubtype="0" fill="hold" grpId="0" nodeType="withEffect">
                                      <p:stCondLst>
                                        <p:cond delay="53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7" presetID="1" presetClass="entr" presetSubtype="0" fill="hold" grpId="0" nodeType="withEffect">
                                      <p:stCondLst>
                                        <p:cond delay="53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9" presetID="2" presetClass="exit" presetSubtype="2" fill="hold" grpId="1" nodeType="withEffect">
                                      <p:stCondLst>
                                        <p:cond delay="53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90" dur="500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1" dur="500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3" presetID="1" presetClass="entr" presetSubtype="0" fill="hold" grpId="0" nodeType="withEffect">
                                      <p:stCondLst>
                                        <p:cond delay="53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5" presetID="2" presetClass="exit" presetSubtype="4" fill="hold" grpId="1" nodeType="withEffect">
                                      <p:stCondLst>
                                        <p:cond delay="53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96" dur="500"/>
                                            <p:tgtEl>
                                              <p:spTgt spid="3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7" dur="500"/>
                                            <p:tgtEl>
                                              <p:spTgt spid="3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9" presetID="63" presetClass="path" presetSubtype="0" accel="50000" fill="hold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animMotion origin="layout" path="M -3.73777E-6 4.30456E-7 L 0.03131 -0.0287 " pathEditMode="relative" rAng="0" ptsTypes="AA">
                                          <p:cBhvr>
                                            <p:cTn id="100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66" y="-14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1" presetID="63" presetClass="path" presetSubtype="0" accel="50000" fill="hold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animMotion origin="layout" path="M 2.63762E-6 -7.40741E-7 L -0.0347 -0.02454 " pathEditMode="relative" rAng="0" ptsTypes="AA">
                                          <p:cBhvr>
                                            <p:cTn id="102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735" y="-1227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6" grpId="0" animBg="1"/>
          <p:bldP spid="116" grpId="1" animBg="1"/>
          <p:bldP spid="117" grpId="0" animBg="1"/>
          <p:bldP spid="117" grpId="1" animBg="1"/>
          <p:bldP spid="3159" grpId="0" animBg="1"/>
          <p:bldP spid="8" grpId="0" animBg="1"/>
          <p:bldP spid="344" grpId="0" animBg="1"/>
          <p:bldP spid="345" grpId="0" animBg="1"/>
          <p:bldP spid="346" grpId="0" animBg="1"/>
          <p:bldP spid="348" grpId="0" animBg="1"/>
          <p:bldP spid="348" grpId="1" animBg="1"/>
          <p:bldP spid="349" grpId="0" animBg="1"/>
          <p:bldP spid="349" grpId="1" animBg="1"/>
          <p:bldP spid="13" grpId="0" animBg="1"/>
          <p:bldP spid="47" grpId="0" animBg="1"/>
          <p:bldP spid="48" grpId="0" animBg="1"/>
          <p:bldP spid="49" grpId="0" animBg="1"/>
          <p:bldP spid="50" grpId="0" animBg="1"/>
          <p:bldP spid="51" grpId="0" animBg="1"/>
          <p:bldP spid="51" grpId="1" animBg="1"/>
          <p:bldP spid="393" grpId="0" animBg="1"/>
          <p:bldP spid="393" grpId="1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Rectangle 87"/>
          <p:cNvSpPr/>
          <p:nvPr/>
        </p:nvSpPr>
        <p:spPr>
          <a:xfrm>
            <a:off x="378147" y="1079513"/>
            <a:ext cx="5649292" cy="5778487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34000"/>
                </a:schemeClr>
              </a:gs>
              <a:gs pos="100000">
                <a:schemeClr val="accent2">
                  <a:lumMod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Rectangle 56"/>
          <p:cNvSpPr/>
          <p:nvPr/>
        </p:nvSpPr>
        <p:spPr>
          <a:xfrm>
            <a:off x="7309022" y="0"/>
            <a:ext cx="4392489" cy="6858000"/>
          </a:xfrm>
          <a:prstGeom prst="rect">
            <a:avLst/>
          </a:prstGeom>
          <a:gradFill flip="none" rotWithShape="1">
            <a:gsLst>
              <a:gs pos="100000">
                <a:srgbClr val="1A202E"/>
              </a:gs>
              <a:gs pos="0">
                <a:srgbClr val="1C1D34">
                  <a:lumMod val="86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6" name="Group 55"/>
          <p:cNvGrpSpPr/>
          <p:nvPr/>
        </p:nvGrpSpPr>
        <p:grpSpPr>
          <a:xfrm>
            <a:off x="9638169" y="424850"/>
            <a:ext cx="2804040" cy="3315386"/>
            <a:chOff x="6386513" y="2170113"/>
            <a:chExt cx="1331912" cy="1574800"/>
          </a:xfrm>
        </p:grpSpPr>
        <p:sp>
          <p:nvSpPr>
            <p:cNvPr id="44" name="Freeform 9"/>
            <p:cNvSpPr>
              <a:spLocks/>
            </p:cNvSpPr>
            <p:nvPr/>
          </p:nvSpPr>
          <p:spPr bwMode="auto">
            <a:xfrm>
              <a:off x="6386513" y="2170113"/>
              <a:ext cx="1331912" cy="1304925"/>
            </a:xfrm>
            <a:custGeom>
              <a:avLst/>
              <a:gdLst>
                <a:gd name="T0" fmla="*/ 0 w 839"/>
                <a:gd name="T1" fmla="*/ 822 h 822"/>
                <a:gd name="T2" fmla="*/ 43 w 839"/>
                <a:gd name="T3" fmla="*/ 737 h 822"/>
                <a:gd name="T4" fmla="*/ 128 w 839"/>
                <a:gd name="T5" fmla="*/ 685 h 822"/>
                <a:gd name="T6" fmla="*/ 135 w 839"/>
                <a:gd name="T7" fmla="*/ 496 h 822"/>
                <a:gd name="T8" fmla="*/ 55 w 839"/>
                <a:gd name="T9" fmla="*/ 302 h 822"/>
                <a:gd name="T10" fmla="*/ 199 w 839"/>
                <a:gd name="T11" fmla="*/ 494 h 822"/>
                <a:gd name="T12" fmla="*/ 270 w 839"/>
                <a:gd name="T13" fmla="*/ 449 h 822"/>
                <a:gd name="T14" fmla="*/ 364 w 839"/>
                <a:gd name="T15" fmla="*/ 236 h 822"/>
                <a:gd name="T16" fmla="*/ 305 w 839"/>
                <a:gd name="T17" fmla="*/ 477 h 822"/>
                <a:gd name="T18" fmla="*/ 196 w 839"/>
                <a:gd name="T19" fmla="*/ 600 h 822"/>
                <a:gd name="T20" fmla="*/ 199 w 839"/>
                <a:gd name="T21" fmla="*/ 662 h 822"/>
                <a:gd name="T22" fmla="*/ 255 w 839"/>
                <a:gd name="T23" fmla="*/ 678 h 822"/>
                <a:gd name="T24" fmla="*/ 352 w 839"/>
                <a:gd name="T25" fmla="*/ 614 h 822"/>
                <a:gd name="T26" fmla="*/ 392 w 839"/>
                <a:gd name="T27" fmla="*/ 430 h 822"/>
                <a:gd name="T28" fmla="*/ 411 w 839"/>
                <a:gd name="T29" fmla="*/ 553 h 822"/>
                <a:gd name="T30" fmla="*/ 593 w 839"/>
                <a:gd name="T31" fmla="*/ 376 h 822"/>
                <a:gd name="T32" fmla="*/ 811 w 839"/>
                <a:gd name="T33" fmla="*/ 0 h 822"/>
                <a:gd name="T34" fmla="*/ 695 w 839"/>
                <a:gd name="T35" fmla="*/ 319 h 822"/>
                <a:gd name="T36" fmla="*/ 839 w 839"/>
                <a:gd name="T37" fmla="*/ 255 h 822"/>
                <a:gd name="T38" fmla="*/ 648 w 839"/>
                <a:gd name="T39" fmla="*/ 397 h 822"/>
                <a:gd name="T40" fmla="*/ 388 w 839"/>
                <a:gd name="T41" fmla="*/ 709 h 822"/>
                <a:gd name="T42" fmla="*/ 137 w 839"/>
                <a:gd name="T43" fmla="*/ 815 h 822"/>
                <a:gd name="T44" fmla="*/ 0 w 839"/>
                <a:gd name="T45" fmla="*/ 822 h 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39" h="822">
                  <a:moveTo>
                    <a:pt x="0" y="822"/>
                  </a:moveTo>
                  <a:lnTo>
                    <a:pt x="43" y="737"/>
                  </a:lnTo>
                  <a:lnTo>
                    <a:pt x="128" y="685"/>
                  </a:lnTo>
                  <a:lnTo>
                    <a:pt x="135" y="496"/>
                  </a:lnTo>
                  <a:lnTo>
                    <a:pt x="55" y="302"/>
                  </a:lnTo>
                  <a:lnTo>
                    <a:pt x="199" y="494"/>
                  </a:lnTo>
                  <a:lnTo>
                    <a:pt x="270" y="449"/>
                  </a:lnTo>
                  <a:lnTo>
                    <a:pt x="364" y="236"/>
                  </a:lnTo>
                  <a:lnTo>
                    <a:pt x="305" y="477"/>
                  </a:lnTo>
                  <a:lnTo>
                    <a:pt x="196" y="600"/>
                  </a:lnTo>
                  <a:lnTo>
                    <a:pt x="199" y="662"/>
                  </a:lnTo>
                  <a:lnTo>
                    <a:pt x="255" y="678"/>
                  </a:lnTo>
                  <a:lnTo>
                    <a:pt x="352" y="614"/>
                  </a:lnTo>
                  <a:lnTo>
                    <a:pt x="392" y="430"/>
                  </a:lnTo>
                  <a:lnTo>
                    <a:pt x="411" y="553"/>
                  </a:lnTo>
                  <a:lnTo>
                    <a:pt x="593" y="376"/>
                  </a:lnTo>
                  <a:lnTo>
                    <a:pt x="811" y="0"/>
                  </a:lnTo>
                  <a:lnTo>
                    <a:pt x="695" y="319"/>
                  </a:lnTo>
                  <a:lnTo>
                    <a:pt x="839" y="255"/>
                  </a:lnTo>
                  <a:lnTo>
                    <a:pt x="648" y="397"/>
                  </a:lnTo>
                  <a:lnTo>
                    <a:pt x="388" y="709"/>
                  </a:lnTo>
                  <a:lnTo>
                    <a:pt x="137" y="815"/>
                  </a:lnTo>
                  <a:lnTo>
                    <a:pt x="0" y="822"/>
                  </a:lnTo>
                  <a:close/>
                </a:path>
              </a:pathLst>
            </a:custGeom>
            <a:solidFill>
              <a:srgbClr val="6155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" name="Freeform 11"/>
            <p:cNvSpPr>
              <a:spLocks/>
            </p:cNvSpPr>
            <p:nvPr/>
          </p:nvSpPr>
          <p:spPr bwMode="auto">
            <a:xfrm>
              <a:off x="6642100" y="3463925"/>
              <a:ext cx="415925" cy="280988"/>
            </a:xfrm>
            <a:custGeom>
              <a:avLst/>
              <a:gdLst>
                <a:gd name="T0" fmla="*/ 0 w 262"/>
                <a:gd name="T1" fmla="*/ 57 h 177"/>
                <a:gd name="T2" fmla="*/ 118 w 262"/>
                <a:gd name="T3" fmla="*/ 0 h 177"/>
                <a:gd name="T4" fmla="*/ 262 w 262"/>
                <a:gd name="T5" fmla="*/ 21 h 177"/>
                <a:gd name="T6" fmla="*/ 161 w 262"/>
                <a:gd name="T7" fmla="*/ 177 h 177"/>
                <a:gd name="T8" fmla="*/ 47 w 262"/>
                <a:gd name="T9" fmla="*/ 177 h 177"/>
                <a:gd name="T10" fmla="*/ 0 w 262"/>
                <a:gd name="T11" fmla="*/ 57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2" h="177">
                  <a:moveTo>
                    <a:pt x="0" y="57"/>
                  </a:moveTo>
                  <a:lnTo>
                    <a:pt x="118" y="0"/>
                  </a:lnTo>
                  <a:lnTo>
                    <a:pt x="262" y="21"/>
                  </a:lnTo>
                  <a:lnTo>
                    <a:pt x="161" y="177"/>
                  </a:lnTo>
                  <a:lnTo>
                    <a:pt x="47" y="177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rgbClr val="AD85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" name="Freeform 15"/>
            <p:cNvSpPr>
              <a:spLocks/>
            </p:cNvSpPr>
            <p:nvPr/>
          </p:nvSpPr>
          <p:spPr bwMode="auto">
            <a:xfrm>
              <a:off x="6721475" y="3521075"/>
              <a:ext cx="254000" cy="201613"/>
            </a:xfrm>
            <a:custGeom>
              <a:avLst/>
              <a:gdLst>
                <a:gd name="T0" fmla="*/ 0 w 160"/>
                <a:gd name="T1" fmla="*/ 42 h 127"/>
                <a:gd name="T2" fmla="*/ 82 w 160"/>
                <a:gd name="T3" fmla="*/ 0 h 127"/>
                <a:gd name="T4" fmla="*/ 160 w 160"/>
                <a:gd name="T5" fmla="*/ 21 h 127"/>
                <a:gd name="T6" fmla="*/ 111 w 160"/>
                <a:gd name="T7" fmla="*/ 127 h 127"/>
                <a:gd name="T8" fmla="*/ 42 w 160"/>
                <a:gd name="T9" fmla="*/ 127 h 127"/>
                <a:gd name="T10" fmla="*/ 0 w 160"/>
                <a:gd name="T11" fmla="*/ 4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0" h="127">
                  <a:moveTo>
                    <a:pt x="0" y="42"/>
                  </a:moveTo>
                  <a:lnTo>
                    <a:pt x="82" y="0"/>
                  </a:lnTo>
                  <a:lnTo>
                    <a:pt x="160" y="21"/>
                  </a:lnTo>
                  <a:lnTo>
                    <a:pt x="111" y="127"/>
                  </a:lnTo>
                  <a:lnTo>
                    <a:pt x="42" y="127"/>
                  </a:lnTo>
                  <a:lnTo>
                    <a:pt x="0" y="42"/>
                  </a:lnTo>
                  <a:close/>
                </a:path>
              </a:pathLst>
            </a:custGeom>
            <a:solidFill>
              <a:srgbClr val="9979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8338082" y="3599867"/>
            <a:ext cx="3235175" cy="3268596"/>
            <a:chOff x="5768975" y="3678238"/>
            <a:chExt cx="1536700" cy="1552575"/>
          </a:xfrm>
        </p:grpSpPr>
        <p:sp>
          <p:nvSpPr>
            <p:cNvPr id="41" name="Freeform 6"/>
            <p:cNvSpPr>
              <a:spLocks/>
            </p:cNvSpPr>
            <p:nvPr/>
          </p:nvSpPr>
          <p:spPr bwMode="auto">
            <a:xfrm>
              <a:off x="5768975" y="3678238"/>
              <a:ext cx="1536700" cy="1552575"/>
            </a:xfrm>
            <a:custGeom>
              <a:avLst/>
              <a:gdLst>
                <a:gd name="T0" fmla="*/ 158 w 968"/>
                <a:gd name="T1" fmla="*/ 0 h 978"/>
                <a:gd name="T2" fmla="*/ 82 w 968"/>
                <a:gd name="T3" fmla="*/ 231 h 978"/>
                <a:gd name="T4" fmla="*/ 0 w 968"/>
                <a:gd name="T5" fmla="*/ 732 h 978"/>
                <a:gd name="T6" fmla="*/ 61 w 968"/>
                <a:gd name="T7" fmla="*/ 978 h 978"/>
                <a:gd name="T8" fmla="*/ 968 w 968"/>
                <a:gd name="T9" fmla="*/ 978 h 978"/>
                <a:gd name="T10" fmla="*/ 673 w 968"/>
                <a:gd name="T11" fmla="*/ 553 h 978"/>
                <a:gd name="T12" fmla="*/ 588 w 968"/>
                <a:gd name="T13" fmla="*/ 366 h 978"/>
                <a:gd name="T14" fmla="*/ 158 w 968"/>
                <a:gd name="T15" fmla="*/ 0 h 9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68" h="978">
                  <a:moveTo>
                    <a:pt x="158" y="0"/>
                  </a:moveTo>
                  <a:lnTo>
                    <a:pt x="82" y="231"/>
                  </a:lnTo>
                  <a:lnTo>
                    <a:pt x="0" y="732"/>
                  </a:lnTo>
                  <a:lnTo>
                    <a:pt x="61" y="978"/>
                  </a:lnTo>
                  <a:lnTo>
                    <a:pt x="968" y="978"/>
                  </a:lnTo>
                  <a:lnTo>
                    <a:pt x="673" y="553"/>
                  </a:lnTo>
                  <a:lnTo>
                    <a:pt x="588" y="366"/>
                  </a:lnTo>
                  <a:lnTo>
                    <a:pt x="158" y="0"/>
                  </a:lnTo>
                  <a:close/>
                </a:path>
              </a:pathLst>
            </a:custGeom>
            <a:solidFill>
              <a:srgbClr val="AD85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" name="Freeform 7"/>
            <p:cNvSpPr>
              <a:spLocks/>
            </p:cNvSpPr>
            <p:nvPr/>
          </p:nvSpPr>
          <p:spPr bwMode="auto">
            <a:xfrm>
              <a:off x="6008688" y="3708400"/>
              <a:ext cx="828675" cy="930275"/>
            </a:xfrm>
            <a:custGeom>
              <a:avLst/>
              <a:gdLst>
                <a:gd name="T0" fmla="*/ 0 w 522"/>
                <a:gd name="T1" fmla="*/ 0 h 586"/>
                <a:gd name="T2" fmla="*/ 127 w 522"/>
                <a:gd name="T3" fmla="*/ 425 h 586"/>
                <a:gd name="T4" fmla="*/ 326 w 522"/>
                <a:gd name="T5" fmla="*/ 586 h 586"/>
                <a:gd name="T6" fmla="*/ 522 w 522"/>
                <a:gd name="T7" fmla="*/ 534 h 586"/>
                <a:gd name="T8" fmla="*/ 390 w 522"/>
                <a:gd name="T9" fmla="*/ 212 h 586"/>
                <a:gd name="T10" fmla="*/ 0 w 522"/>
                <a:gd name="T11" fmla="*/ 0 h 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2" h="586">
                  <a:moveTo>
                    <a:pt x="0" y="0"/>
                  </a:moveTo>
                  <a:lnTo>
                    <a:pt x="127" y="425"/>
                  </a:lnTo>
                  <a:lnTo>
                    <a:pt x="326" y="586"/>
                  </a:lnTo>
                  <a:lnTo>
                    <a:pt x="522" y="534"/>
                  </a:lnTo>
                  <a:lnTo>
                    <a:pt x="390" y="2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79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" name="Freeform 8"/>
            <p:cNvSpPr>
              <a:spLocks/>
            </p:cNvSpPr>
            <p:nvPr/>
          </p:nvSpPr>
          <p:spPr bwMode="auto">
            <a:xfrm>
              <a:off x="5868988" y="4525963"/>
              <a:ext cx="946150" cy="704850"/>
            </a:xfrm>
            <a:custGeom>
              <a:avLst/>
              <a:gdLst>
                <a:gd name="T0" fmla="*/ 596 w 596"/>
                <a:gd name="T1" fmla="*/ 444 h 444"/>
                <a:gd name="T2" fmla="*/ 383 w 596"/>
                <a:gd name="T3" fmla="*/ 160 h 444"/>
                <a:gd name="T4" fmla="*/ 270 w 596"/>
                <a:gd name="T5" fmla="*/ 0 h 444"/>
                <a:gd name="T6" fmla="*/ 126 w 596"/>
                <a:gd name="T7" fmla="*/ 0 h 444"/>
                <a:gd name="T8" fmla="*/ 31 w 596"/>
                <a:gd name="T9" fmla="*/ 33 h 444"/>
                <a:gd name="T10" fmla="*/ 0 w 596"/>
                <a:gd name="T11" fmla="*/ 241 h 444"/>
                <a:gd name="T12" fmla="*/ 48 w 596"/>
                <a:gd name="T13" fmla="*/ 444 h 444"/>
                <a:gd name="T14" fmla="*/ 596 w 596"/>
                <a:gd name="T15" fmla="*/ 444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6" h="444">
                  <a:moveTo>
                    <a:pt x="596" y="444"/>
                  </a:moveTo>
                  <a:lnTo>
                    <a:pt x="383" y="160"/>
                  </a:lnTo>
                  <a:lnTo>
                    <a:pt x="270" y="0"/>
                  </a:lnTo>
                  <a:lnTo>
                    <a:pt x="126" y="0"/>
                  </a:lnTo>
                  <a:lnTo>
                    <a:pt x="31" y="33"/>
                  </a:lnTo>
                  <a:lnTo>
                    <a:pt x="0" y="241"/>
                  </a:lnTo>
                  <a:lnTo>
                    <a:pt x="48" y="444"/>
                  </a:lnTo>
                  <a:lnTo>
                    <a:pt x="596" y="444"/>
                  </a:lnTo>
                  <a:close/>
                </a:path>
              </a:pathLst>
            </a:custGeom>
            <a:solidFill>
              <a:srgbClr val="DBBF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7713105" y="2921416"/>
            <a:ext cx="3338780" cy="2058748"/>
            <a:chOff x="5472113" y="3355975"/>
            <a:chExt cx="1585912" cy="977900"/>
          </a:xfrm>
        </p:grpSpPr>
        <p:sp>
          <p:nvSpPr>
            <p:cNvPr id="45" name="Freeform 10"/>
            <p:cNvSpPr>
              <a:spLocks/>
            </p:cNvSpPr>
            <p:nvPr/>
          </p:nvSpPr>
          <p:spPr bwMode="auto">
            <a:xfrm>
              <a:off x="5472113" y="3355975"/>
              <a:ext cx="1473200" cy="977900"/>
            </a:xfrm>
            <a:custGeom>
              <a:avLst/>
              <a:gdLst>
                <a:gd name="T0" fmla="*/ 328 w 928"/>
                <a:gd name="T1" fmla="*/ 248 h 616"/>
                <a:gd name="T2" fmla="*/ 149 w 928"/>
                <a:gd name="T3" fmla="*/ 248 h 616"/>
                <a:gd name="T4" fmla="*/ 0 w 928"/>
                <a:gd name="T5" fmla="*/ 66 h 616"/>
                <a:gd name="T6" fmla="*/ 165 w 928"/>
                <a:gd name="T7" fmla="*/ 11 h 616"/>
                <a:gd name="T8" fmla="*/ 387 w 928"/>
                <a:gd name="T9" fmla="*/ 89 h 616"/>
                <a:gd name="T10" fmla="*/ 423 w 928"/>
                <a:gd name="T11" fmla="*/ 0 h 616"/>
                <a:gd name="T12" fmla="*/ 742 w 928"/>
                <a:gd name="T13" fmla="*/ 66 h 616"/>
                <a:gd name="T14" fmla="*/ 756 w 928"/>
                <a:gd name="T15" fmla="*/ 125 h 616"/>
                <a:gd name="T16" fmla="*/ 879 w 928"/>
                <a:gd name="T17" fmla="*/ 366 h 616"/>
                <a:gd name="T18" fmla="*/ 917 w 928"/>
                <a:gd name="T19" fmla="*/ 474 h 616"/>
                <a:gd name="T20" fmla="*/ 928 w 928"/>
                <a:gd name="T21" fmla="*/ 533 h 616"/>
                <a:gd name="T22" fmla="*/ 853 w 928"/>
                <a:gd name="T23" fmla="*/ 616 h 616"/>
                <a:gd name="T24" fmla="*/ 477 w 928"/>
                <a:gd name="T25" fmla="*/ 609 h 616"/>
                <a:gd name="T26" fmla="*/ 340 w 928"/>
                <a:gd name="T27" fmla="*/ 245 h 616"/>
                <a:gd name="T28" fmla="*/ 328 w 928"/>
                <a:gd name="T29" fmla="*/ 248 h 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28" h="616">
                  <a:moveTo>
                    <a:pt x="328" y="248"/>
                  </a:moveTo>
                  <a:lnTo>
                    <a:pt x="149" y="248"/>
                  </a:lnTo>
                  <a:lnTo>
                    <a:pt x="0" y="66"/>
                  </a:lnTo>
                  <a:lnTo>
                    <a:pt x="165" y="11"/>
                  </a:lnTo>
                  <a:lnTo>
                    <a:pt x="387" y="89"/>
                  </a:lnTo>
                  <a:lnTo>
                    <a:pt x="423" y="0"/>
                  </a:lnTo>
                  <a:lnTo>
                    <a:pt x="742" y="66"/>
                  </a:lnTo>
                  <a:lnTo>
                    <a:pt x="756" y="125"/>
                  </a:lnTo>
                  <a:lnTo>
                    <a:pt x="879" y="366"/>
                  </a:lnTo>
                  <a:lnTo>
                    <a:pt x="917" y="474"/>
                  </a:lnTo>
                  <a:lnTo>
                    <a:pt x="928" y="533"/>
                  </a:lnTo>
                  <a:lnTo>
                    <a:pt x="853" y="616"/>
                  </a:lnTo>
                  <a:lnTo>
                    <a:pt x="477" y="609"/>
                  </a:lnTo>
                  <a:lnTo>
                    <a:pt x="340" y="245"/>
                  </a:lnTo>
                  <a:lnTo>
                    <a:pt x="328" y="248"/>
                  </a:lnTo>
                  <a:close/>
                </a:path>
              </a:pathLst>
            </a:custGeom>
            <a:solidFill>
              <a:srgbClr val="AD85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" name="Freeform 12"/>
            <p:cNvSpPr>
              <a:spLocks/>
            </p:cNvSpPr>
            <p:nvPr/>
          </p:nvSpPr>
          <p:spPr bwMode="auto">
            <a:xfrm>
              <a:off x="6815138" y="4044950"/>
              <a:ext cx="242887" cy="255588"/>
            </a:xfrm>
            <a:custGeom>
              <a:avLst/>
              <a:gdLst>
                <a:gd name="T0" fmla="*/ 75 w 153"/>
                <a:gd name="T1" fmla="*/ 0 h 161"/>
                <a:gd name="T2" fmla="*/ 4 w 153"/>
                <a:gd name="T3" fmla="*/ 33 h 161"/>
                <a:gd name="T4" fmla="*/ 0 w 153"/>
                <a:gd name="T5" fmla="*/ 107 h 161"/>
                <a:gd name="T6" fmla="*/ 75 w 153"/>
                <a:gd name="T7" fmla="*/ 161 h 161"/>
                <a:gd name="T8" fmla="*/ 134 w 153"/>
                <a:gd name="T9" fmla="*/ 114 h 161"/>
                <a:gd name="T10" fmla="*/ 153 w 153"/>
                <a:gd name="T11" fmla="*/ 43 h 161"/>
                <a:gd name="T12" fmla="*/ 75 w 153"/>
                <a:gd name="T13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3" h="161">
                  <a:moveTo>
                    <a:pt x="75" y="0"/>
                  </a:moveTo>
                  <a:lnTo>
                    <a:pt x="4" y="33"/>
                  </a:lnTo>
                  <a:lnTo>
                    <a:pt x="0" y="107"/>
                  </a:lnTo>
                  <a:lnTo>
                    <a:pt x="75" y="161"/>
                  </a:lnTo>
                  <a:lnTo>
                    <a:pt x="134" y="114"/>
                  </a:lnTo>
                  <a:lnTo>
                    <a:pt x="153" y="43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rgbClr val="FF6C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" name="Freeform 14"/>
            <p:cNvSpPr>
              <a:spLocks/>
            </p:cNvSpPr>
            <p:nvPr/>
          </p:nvSpPr>
          <p:spPr bwMode="auto">
            <a:xfrm>
              <a:off x="5546725" y="3452813"/>
              <a:ext cx="495300" cy="269875"/>
            </a:xfrm>
            <a:custGeom>
              <a:avLst/>
              <a:gdLst>
                <a:gd name="T0" fmla="*/ 312 w 312"/>
                <a:gd name="T1" fmla="*/ 73 h 170"/>
                <a:gd name="T2" fmla="*/ 128 w 312"/>
                <a:gd name="T3" fmla="*/ 0 h 170"/>
                <a:gd name="T4" fmla="*/ 0 w 312"/>
                <a:gd name="T5" fmla="*/ 38 h 170"/>
                <a:gd name="T6" fmla="*/ 107 w 312"/>
                <a:gd name="T7" fmla="*/ 170 h 170"/>
                <a:gd name="T8" fmla="*/ 288 w 312"/>
                <a:gd name="T9" fmla="*/ 170 h 170"/>
                <a:gd name="T10" fmla="*/ 312 w 312"/>
                <a:gd name="T11" fmla="*/ 7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" h="170">
                  <a:moveTo>
                    <a:pt x="312" y="73"/>
                  </a:moveTo>
                  <a:lnTo>
                    <a:pt x="128" y="0"/>
                  </a:lnTo>
                  <a:lnTo>
                    <a:pt x="0" y="38"/>
                  </a:lnTo>
                  <a:lnTo>
                    <a:pt x="107" y="170"/>
                  </a:lnTo>
                  <a:lnTo>
                    <a:pt x="288" y="170"/>
                  </a:lnTo>
                  <a:lnTo>
                    <a:pt x="312" y="73"/>
                  </a:lnTo>
                  <a:close/>
                </a:path>
              </a:pathLst>
            </a:custGeom>
            <a:solidFill>
              <a:srgbClr val="9979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" name="Freeform 18"/>
            <p:cNvSpPr>
              <a:spLocks/>
            </p:cNvSpPr>
            <p:nvPr/>
          </p:nvSpPr>
          <p:spPr bwMode="auto">
            <a:xfrm>
              <a:off x="6950075" y="4094163"/>
              <a:ext cx="93662" cy="60325"/>
            </a:xfrm>
            <a:custGeom>
              <a:avLst/>
              <a:gdLst>
                <a:gd name="T0" fmla="*/ 45 w 59"/>
                <a:gd name="T1" fmla="*/ 7 h 38"/>
                <a:gd name="T2" fmla="*/ 16 w 59"/>
                <a:gd name="T3" fmla="*/ 0 h 38"/>
                <a:gd name="T4" fmla="*/ 0 w 59"/>
                <a:gd name="T5" fmla="*/ 38 h 38"/>
                <a:gd name="T6" fmla="*/ 47 w 59"/>
                <a:gd name="T7" fmla="*/ 38 h 38"/>
                <a:gd name="T8" fmla="*/ 59 w 59"/>
                <a:gd name="T9" fmla="*/ 17 h 38"/>
                <a:gd name="T10" fmla="*/ 45 w 59"/>
                <a:gd name="T11" fmla="*/ 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9" h="38">
                  <a:moveTo>
                    <a:pt x="45" y="7"/>
                  </a:moveTo>
                  <a:lnTo>
                    <a:pt x="16" y="0"/>
                  </a:lnTo>
                  <a:lnTo>
                    <a:pt x="0" y="38"/>
                  </a:lnTo>
                  <a:lnTo>
                    <a:pt x="47" y="38"/>
                  </a:lnTo>
                  <a:lnTo>
                    <a:pt x="59" y="17"/>
                  </a:lnTo>
                  <a:lnTo>
                    <a:pt x="45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59" name="Group 22"/>
          <p:cNvGrpSpPr>
            <a:grpSpLocks noChangeAspect="1"/>
          </p:cNvGrpSpPr>
          <p:nvPr/>
        </p:nvGrpSpPr>
        <p:grpSpPr bwMode="auto">
          <a:xfrm rot="1800000">
            <a:off x="8626901" y="-1610870"/>
            <a:ext cx="5555726" cy="4915406"/>
            <a:chOff x="3391" y="1641"/>
            <a:chExt cx="1180" cy="1044"/>
          </a:xfrm>
        </p:grpSpPr>
        <p:sp>
          <p:nvSpPr>
            <p:cNvPr id="61" name="Freeform 23"/>
            <p:cNvSpPr>
              <a:spLocks/>
            </p:cNvSpPr>
            <p:nvPr/>
          </p:nvSpPr>
          <p:spPr bwMode="auto">
            <a:xfrm>
              <a:off x="3391" y="1641"/>
              <a:ext cx="1165" cy="1044"/>
            </a:xfrm>
            <a:custGeom>
              <a:avLst/>
              <a:gdLst>
                <a:gd name="T0" fmla="*/ 390 w 1165"/>
                <a:gd name="T1" fmla="*/ 870 h 1044"/>
                <a:gd name="T2" fmla="*/ 260 w 1165"/>
                <a:gd name="T3" fmla="*/ 870 h 1044"/>
                <a:gd name="T4" fmla="*/ 166 w 1165"/>
                <a:gd name="T5" fmla="*/ 898 h 1044"/>
                <a:gd name="T6" fmla="*/ 55 w 1165"/>
                <a:gd name="T7" fmla="*/ 898 h 1044"/>
                <a:gd name="T8" fmla="*/ 0 w 1165"/>
                <a:gd name="T9" fmla="*/ 922 h 1044"/>
                <a:gd name="T10" fmla="*/ 22 w 1165"/>
                <a:gd name="T11" fmla="*/ 957 h 1044"/>
                <a:gd name="T12" fmla="*/ 104 w 1165"/>
                <a:gd name="T13" fmla="*/ 990 h 1044"/>
                <a:gd name="T14" fmla="*/ 258 w 1165"/>
                <a:gd name="T15" fmla="*/ 992 h 1044"/>
                <a:gd name="T16" fmla="*/ 345 w 1165"/>
                <a:gd name="T17" fmla="*/ 1044 h 1044"/>
                <a:gd name="T18" fmla="*/ 435 w 1165"/>
                <a:gd name="T19" fmla="*/ 1018 h 1044"/>
                <a:gd name="T20" fmla="*/ 532 w 1165"/>
                <a:gd name="T21" fmla="*/ 948 h 1044"/>
                <a:gd name="T22" fmla="*/ 610 w 1165"/>
                <a:gd name="T23" fmla="*/ 818 h 1044"/>
                <a:gd name="T24" fmla="*/ 757 w 1165"/>
                <a:gd name="T25" fmla="*/ 688 h 1044"/>
                <a:gd name="T26" fmla="*/ 998 w 1165"/>
                <a:gd name="T27" fmla="*/ 558 h 1044"/>
                <a:gd name="T28" fmla="*/ 1121 w 1165"/>
                <a:gd name="T29" fmla="*/ 383 h 1044"/>
                <a:gd name="T30" fmla="*/ 1165 w 1165"/>
                <a:gd name="T31" fmla="*/ 248 h 1044"/>
                <a:gd name="T32" fmla="*/ 1078 w 1165"/>
                <a:gd name="T33" fmla="*/ 17 h 1044"/>
                <a:gd name="T34" fmla="*/ 934 w 1165"/>
                <a:gd name="T35" fmla="*/ 0 h 1044"/>
                <a:gd name="T36" fmla="*/ 792 w 1165"/>
                <a:gd name="T37" fmla="*/ 170 h 1044"/>
                <a:gd name="T38" fmla="*/ 608 w 1165"/>
                <a:gd name="T39" fmla="*/ 607 h 1044"/>
                <a:gd name="T40" fmla="*/ 390 w 1165"/>
                <a:gd name="T41" fmla="*/ 870 h 10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65" h="1044">
                  <a:moveTo>
                    <a:pt x="390" y="870"/>
                  </a:moveTo>
                  <a:lnTo>
                    <a:pt x="260" y="870"/>
                  </a:lnTo>
                  <a:lnTo>
                    <a:pt x="166" y="898"/>
                  </a:lnTo>
                  <a:lnTo>
                    <a:pt x="55" y="898"/>
                  </a:lnTo>
                  <a:lnTo>
                    <a:pt x="0" y="922"/>
                  </a:lnTo>
                  <a:lnTo>
                    <a:pt x="22" y="957"/>
                  </a:lnTo>
                  <a:lnTo>
                    <a:pt x="104" y="990"/>
                  </a:lnTo>
                  <a:lnTo>
                    <a:pt x="258" y="992"/>
                  </a:lnTo>
                  <a:lnTo>
                    <a:pt x="345" y="1044"/>
                  </a:lnTo>
                  <a:lnTo>
                    <a:pt x="435" y="1018"/>
                  </a:lnTo>
                  <a:lnTo>
                    <a:pt x="532" y="948"/>
                  </a:lnTo>
                  <a:lnTo>
                    <a:pt x="610" y="818"/>
                  </a:lnTo>
                  <a:lnTo>
                    <a:pt x="757" y="688"/>
                  </a:lnTo>
                  <a:lnTo>
                    <a:pt x="998" y="558"/>
                  </a:lnTo>
                  <a:lnTo>
                    <a:pt x="1121" y="383"/>
                  </a:lnTo>
                  <a:lnTo>
                    <a:pt x="1165" y="248"/>
                  </a:lnTo>
                  <a:lnTo>
                    <a:pt x="1078" y="17"/>
                  </a:lnTo>
                  <a:lnTo>
                    <a:pt x="934" y="0"/>
                  </a:lnTo>
                  <a:lnTo>
                    <a:pt x="792" y="170"/>
                  </a:lnTo>
                  <a:lnTo>
                    <a:pt x="608" y="607"/>
                  </a:lnTo>
                  <a:lnTo>
                    <a:pt x="390" y="870"/>
                  </a:lnTo>
                  <a:close/>
                </a:path>
              </a:pathLst>
            </a:custGeom>
            <a:solidFill>
              <a:srgbClr val="EBC8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" name="Freeform 24"/>
            <p:cNvSpPr>
              <a:spLocks/>
            </p:cNvSpPr>
            <p:nvPr/>
          </p:nvSpPr>
          <p:spPr bwMode="auto">
            <a:xfrm>
              <a:off x="3566" y="2558"/>
              <a:ext cx="194" cy="40"/>
            </a:xfrm>
            <a:custGeom>
              <a:avLst/>
              <a:gdLst>
                <a:gd name="T0" fmla="*/ 194 w 194"/>
                <a:gd name="T1" fmla="*/ 7 h 40"/>
                <a:gd name="T2" fmla="*/ 163 w 194"/>
                <a:gd name="T3" fmla="*/ 7 h 40"/>
                <a:gd name="T4" fmla="*/ 109 w 194"/>
                <a:gd name="T5" fmla="*/ 26 h 40"/>
                <a:gd name="T6" fmla="*/ 36 w 194"/>
                <a:gd name="T7" fmla="*/ 16 h 40"/>
                <a:gd name="T8" fmla="*/ 0 w 194"/>
                <a:gd name="T9" fmla="*/ 40 h 40"/>
                <a:gd name="T10" fmla="*/ 24 w 194"/>
                <a:gd name="T11" fmla="*/ 7 h 40"/>
                <a:gd name="T12" fmla="*/ 92 w 194"/>
                <a:gd name="T13" fmla="*/ 7 h 40"/>
                <a:gd name="T14" fmla="*/ 166 w 194"/>
                <a:gd name="T15" fmla="*/ 0 h 40"/>
                <a:gd name="T16" fmla="*/ 194 w 194"/>
                <a:gd name="T17" fmla="*/ 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4" h="40">
                  <a:moveTo>
                    <a:pt x="194" y="7"/>
                  </a:moveTo>
                  <a:lnTo>
                    <a:pt x="163" y="7"/>
                  </a:lnTo>
                  <a:lnTo>
                    <a:pt x="109" y="26"/>
                  </a:lnTo>
                  <a:lnTo>
                    <a:pt x="36" y="16"/>
                  </a:lnTo>
                  <a:lnTo>
                    <a:pt x="0" y="40"/>
                  </a:lnTo>
                  <a:lnTo>
                    <a:pt x="24" y="7"/>
                  </a:lnTo>
                  <a:lnTo>
                    <a:pt x="92" y="7"/>
                  </a:lnTo>
                  <a:lnTo>
                    <a:pt x="166" y="0"/>
                  </a:lnTo>
                  <a:lnTo>
                    <a:pt x="194" y="7"/>
                  </a:lnTo>
                  <a:close/>
                </a:path>
              </a:pathLst>
            </a:custGeom>
            <a:solidFill>
              <a:srgbClr val="E6B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" name="Freeform 25"/>
            <p:cNvSpPr>
              <a:spLocks/>
            </p:cNvSpPr>
            <p:nvPr/>
          </p:nvSpPr>
          <p:spPr bwMode="auto">
            <a:xfrm>
              <a:off x="3413" y="2548"/>
              <a:ext cx="153" cy="19"/>
            </a:xfrm>
            <a:custGeom>
              <a:avLst/>
              <a:gdLst>
                <a:gd name="T0" fmla="*/ 0 w 153"/>
                <a:gd name="T1" fmla="*/ 5 h 19"/>
                <a:gd name="T2" fmla="*/ 66 w 153"/>
                <a:gd name="T3" fmla="*/ 10 h 19"/>
                <a:gd name="T4" fmla="*/ 111 w 153"/>
                <a:gd name="T5" fmla="*/ 19 h 19"/>
                <a:gd name="T6" fmla="*/ 153 w 153"/>
                <a:gd name="T7" fmla="*/ 12 h 19"/>
                <a:gd name="T8" fmla="*/ 108 w 153"/>
                <a:gd name="T9" fmla="*/ 12 h 19"/>
                <a:gd name="T10" fmla="*/ 68 w 153"/>
                <a:gd name="T11" fmla="*/ 5 h 19"/>
                <a:gd name="T12" fmla="*/ 14 w 153"/>
                <a:gd name="T13" fmla="*/ 0 h 19"/>
                <a:gd name="T14" fmla="*/ 0 w 153"/>
                <a:gd name="T15" fmla="*/ 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3" h="19">
                  <a:moveTo>
                    <a:pt x="0" y="5"/>
                  </a:moveTo>
                  <a:lnTo>
                    <a:pt x="66" y="10"/>
                  </a:lnTo>
                  <a:lnTo>
                    <a:pt x="111" y="19"/>
                  </a:lnTo>
                  <a:lnTo>
                    <a:pt x="153" y="12"/>
                  </a:lnTo>
                  <a:lnTo>
                    <a:pt x="108" y="12"/>
                  </a:lnTo>
                  <a:lnTo>
                    <a:pt x="68" y="5"/>
                  </a:lnTo>
                  <a:lnTo>
                    <a:pt x="14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E6B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44" name="Freeform 26"/>
            <p:cNvSpPr>
              <a:spLocks/>
            </p:cNvSpPr>
            <p:nvPr/>
          </p:nvSpPr>
          <p:spPr bwMode="auto">
            <a:xfrm>
              <a:off x="3578" y="2598"/>
              <a:ext cx="38" cy="28"/>
            </a:xfrm>
            <a:custGeom>
              <a:avLst/>
              <a:gdLst>
                <a:gd name="T0" fmla="*/ 0 w 38"/>
                <a:gd name="T1" fmla="*/ 14 h 28"/>
                <a:gd name="T2" fmla="*/ 17 w 38"/>
                <a:gd name="T3" fmla="*/ 28 h 28"/>
                <a:gd name="T4" fmla="*/ 38 w 38"/>
                <a:gd name="T5" fmla="*/ 28 h 28"/>
                <a:gd name="T6" fmla="*/ 28 w 38"/>
                <a:gd name="T7" fmla="*/ 0 h 28"/>
                <a:gd name="T8" fmla="*/ 7 w 38"/>
                <a:gd name="T9" fmla="*/ 5 h 28"/>
                <a:gd name="T10" fmla="*/ 0 w 38"/>
                <a:gd name="T11" fmla="*/ 1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28">
                  <a:moveTo>
                    <a:pt x="0" y="14"/>
                  </a:moveTo>
                  <a:lnTo>
                    <a:pt x="17" y="28"/>
                  </a:lnTo>
                  <a:lnTo>
                    <a:pt x="38" y="28"/>
                  </a:lnTo>
                  <a:lnTo>
                    <a:pt x="28" y="0"/>
                  </a:lnTo>
                  <a:lnTo>
                    <a:pt x="7" y="5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E6B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45" name="Freeform 27"/>
            <p:cNvSpPr>
              <a:spLocks/>
            </p:cNvSpPr>
            <p:nvPr/>
          </p:nvSpPr>
          <p:spPr bwMode="auto">
            <a:xfrm>
              <a:off x="4145" y="1870"/>
              <a:ext cx="180" cy="168"/>
            </a:xfrm>
            <a:custGeom>
              <a:avLst/>
              <a:gdLst>
                <a:gd name="T0" fmla="*/ 144 w 180"/>
                <a:gd name="T1" fmla="*/ 97 h 168"/>
                <a:gd name="T2" fmla="*/ 180 w 180"/>
                <a:gd name="T3" fmla="*/ 0 h 168"/>
                <a:gd name="T4" fmla="*/ 151 w 180"/>
                <a:gd name="T5" fmla="*/ 45 h 168"/>
                <a:gd name="T6" fmla="*/ 109 w 180"/>
                <a:gd name="T7" fmla="*/ 104 h 168"/>
                <a:gd name="T8" fmla="*/ 0 w 180"/>
                <a:gd name="T9" fmla="*/ 168 h 168"/>
                <a:gd name="T10" fmla="*/ 76 w 180"/>
                <a:gd name="T11" fmla="*/ 142 h 168"/>
                <a:gd name="T12" fmla="*/ 144 w 180"/>
                <a:gd name="T13" fmla="*/ 97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" h="168">
                  <a:moveTo>
                    <a:pt x="144" y="97"/>
                  </a:moveTo>
                  <a:lnTo>
                    <a:pt x="180" y="0"/>
                  </a:lnTo>
                  <a:lnTo>
                    <a:pt x="151" y="45"/>
                  </a:lnTo>
                  <a:lnTo>
                    <a:pt x="109" y="104"/>
                  </a:lnTo>
                  <a:lnTo>
                    <a:pt x="0" y="168"/>
                  </a:lnTo>
                  <a:lnTo>
                    <a:pt x="76" y="142"/>
                  </a:lnTo>
                  <a:lnTo>
                    <a:pt x="144" y="97"/>
                  </a:lnTo>
                  <a:close/>
                </a:path>
              </a:pathLst>
            </a:custGeom>
            <a:solidFill>
              <a:srgbClr val="E6B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47" name="Freeform 28"/>
            <p:cNvSpPr>
              <a:spLocks/>
            </p:cNvSpPr>
            <p:nvPr/>
          </p:nvSpPr>
          <p:spPr bwMode="auto">
            <a:xfrm>
              <a:off x="4145" y="1870"/>
              <a:ext cx="180" cy="168"/>
            </a:xfrm>
            <a:custGeom>
              <a:avLst/>
              <a:gdLst>
                <a:gd name="T0" fmla="*/ 144 w 180"/>
                <a:gd name="T1" fmla="*/ 97 h 168"/>
                <a:gd name="T2" fmla="*/ 180 w 180"/>
                <a:gd name="T3" fmla="*/ 0 h 168"/>
                <a:gd name="T4" fmla="*/ 151 w 180"/>
                <a:gd name="T5" fmla="*/ 45 h 168"/>
                <a:gd name="T6" fmla="*/ 109 w 180"/>
                <a:gd name="T7" fmla="*/ 104 h 168"/>
                <a:gd name="T8" fmla="*/ 0 w 180"/>
                <a:gd name="T9" fmla="*/ 168 h 168"/>
                <a:gd name="T10" fmla="*/ 76 w 180"/>
                <a:gd name="T11" fmla="*/ 142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0" h="168">
                  <a:moveTo>
                    <a:pt x="144" y="97"/>
                  </a:moveTo>
                  <a:lnTo>
                    <a:pt x="180" y="0"/>
                  </a:lnTo>
                  <a:lnTo>
                    <a:pt x="151" y="45"/>
                  </a:lnTo>
                  <a:lnTo>
                    <a:pt x="109" y="104"/>
                  </a:lnTo>
                  <a:lnTo>
                    <a:pt x="0" y="168"/>
                  </a:lnTo>
                  <a:lnTo>
                    <a:pt x="76" y="14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48" name="Freeform 29"/>
            <p:cNvSpPr>
              <a:spLocks/>
            </p:cNvSpPr>
            <p:nvPr/>
          </p:nvSpPr>
          <p:spPr bwMode="auto">
            <a:xfrm>
              <a:off x="3923" y="1844"/>
              <a:ext cx="648" cy="745"/>
            </a:xfrm>
            <a:custGeom>
              <a:avLst/>
              <a:gdLst>
                <a:gd name="T0" fmla="*/ 0 w 648"/>
                <a:gd name="T1" fmla="*/ 745 h 745"/>
                <a:gd name="T2" fmla="*/ 59 w 648"/>
                <a:gd name="T3" fmla="*/ 572 h 745"/>
                <a:gd name="T4" fmla="*/ 229 w 648"/>
                <a:gd name="T5" fmla="*/ 418 h 745"/>
                <a:gd name="T6" fmla="*/ 291 w 648"/>
                <a:gd name="T7" fmla="*/ 319 h 745"/>
                <a:gd name="T8" fmla="*/ 326 w 648"/>
                <a:gd name="T9" fmla="*/ 244 h 745"/>
                <a:gd name="T10" fmla="*/ 461 w 648"/>
                <a:gd name="T11" fmla="*/ 52 h 745"/>
                <a:gd name="T12" fmla="*/ 617 w 648"/>
                <a:gd name="T13" fmla="*/ 0 h 745"/>
                <a:gd name="T14" fmla="*/ 648 w 648"/>
                <a:gd name="T15" fmla="*/ 66 h 745"/>
                <a:gd name="T16" fmla="*/ 558 w 648"/>
                <a:gd name="T17" fmla="*/ 251 h 745"/>
                <a:gd name="T18" fmla="*/ 459 w 648"/>
                <a:gd name="T19" fmla="*/ 383 h 745"/>
                <a:gd name="T20" fmla="*/ 199 w 648"/>
                <a:gd name="T21" fmla="*/ 534 h 745"/>
                <a:gd name="T22" fmla="*/ 0 w 648"/>
                <a:gd name="T23" fmla="*/ 745 h 7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48" h="745">
                  <a:moveTo>
                    <a:pt x="0" y="745"/>
                  </a:moveTo>
                  <a:lnTo>
                    <a:pt x="59" y="572"/>
                  </a:lnTo>
                  <a:lnTo>
                    <a:pt x="229" y="418"/>
                  </a:lnTo>
                  <a:lnTo>
                    <a:pt x="291" y="319"/>
                  </a:lnTo>
                  <a:lnTo>
                    <a:pt x="326" y="244"/>
                  </a:lnTo>
                  <a:lnTo>
                    <a:pt x="461" y="52"/>
                  </a:lnTo>
                  <a:lnTo>
                    <a:pt x="617" y="0"/>
                  </a:lnTo>
                  <a:lnTo>
                    <a:pt x="648" y="66"/>
                  </a:lnTo>
                  <a:lnTo>
                    <a:pt x="558" y="251"/>
                  </a:lnTo>
                  <a:lnTo>
                    <a:pt x="459" y="383"/>
                  </a:lnTo>
                  <a:lnTo>
                    <a:pt x="199" y="534"/>
                  </a:lnTo>
                  <a:lnTo>
                    <a:pt x="0" y="745"/>
                  </a:lnTo>
                  <a:close/>
                </a:path>
              </a:pathLst>
            </a:custGeom>
            <a:solidFill>
              <a:srgbClr val="E6B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51" name="Freeform 16"/>
          <p:cNvSpPr>
            <a:spLocks/>
          </p:cNvSpPr>
          <p:nvPr/>
        </p:nvSpPr>
        <p:spPr bwMode="auto">
          <a:xfrm>
            <a:off x="9504484" y="3599867"/>
            <a:ext cx="267370" cy="300791"/>
          </a:xfrm>
          <a:custGeom>
            <a:avLst/>
            <a:gdLst>
              <a:gd name="T0" fmla="*/ 9 w 80"/>
              <a:gd name="T1" fmla="*/ 0 h 90"/>
              <a:gd name="T2" fmla="*/ 66 w 80"/>
              <a:gd name="T3" fmla="*/ 10 h 90"/>
              <a:gd name="T4" fmla="*/ 80 w 80"/>
              <a:gd name="T5" fmla="*/ 73 h 90"/>
              <a:gd name="T6" fmla="*/ 30 w 80"/>
              <a:gd name="T7" fmla="*/ 90 h 90"/>
              <a:gd name="T8" fmla="*/ 0 w 80"/>
              <a:gd name="T9" fmla="*/ 19 h 90"/>
              <a:gd name="T10" fmla="*/ 9 w 80"/>
              <a:gd name="T11" fmla="*/ 0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0" h="90">
                <a:moveTo>
                  <a:pt x="9" y="0"/>
                </a:moveTo>
                <a:lnTo>
                  <a:pt x="66" y="10"/>
                </a:lnTo>
                <a:lnTo>
                  <a:pt x="80" y="73"/>
                </a:lnTo>
                <a:lnTo>
                  <a:pt x="30" y="90"/>
                </a:lnTo>
                <a:lnTo>
                  <a:pt x="0" y="19"/>
                </a:lnTo>
                <a:lnTo>
                  <a:pt x="9" y="0"/>
                </a:lnTo>
                <a:close/>
              </a:path>
            </a:pathLst>
          </a:custGeom>
          <a:solidFill>
            <a:srgbClr val="2E2F4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0" name="Freeform 13"/>
          <p:cNvSpPr>
            <a:spLocks/>
          </p:cNvSpPr>
          <p:nvPr/>
        </p:nvSpPr>
        <p:spPr bwMode="auto">
          <a:xfrm>
            <a:off x="5580831" y="-681394"/>
            <a:ext cx="3870179" cy="3990495"/>
          </a:xfrm>
          <a:custGeom>
            <a:avLst/>
            <a:gdLst>
              <a:gd name="T0" fmla="*/ 1113 w 1158"/>
              <a:gd name="T1" fmla="*/ 1139 h 1194"/>
              <a:gd name="T2" fmla="*/ 1049 w 1158"/>
              <a:gd name="T3" fmla="*/ 1042 h 1194"/>
              <a:gd name="T4" fmla="*/ 905 w 1158"/>
              <a:gd name="T5" fmla="*/ 1007 h 1194"/>
              <a:gd name="T6" fmla="*/ 905 w 1158"/>
              <a:gd name="T7" fmla="*/ 901 h 1194"/>
              <a:gd name="T8" fmla="*/ 1092 w 1158"/>
              <a:gd name="T9" fmla="*/ 714 h 1194"/>
              <a:gd name="T10" fmla="*/ 1158 w 1158"/>
              <a:gd name="T11" fmla="*/ 428 h 1194"/>
              <a:gd name="T12" fmla="*/ 1016 w 1158"/>
              <a:gd name="T13" fmla="*/ 716 h 1194"/>
              <a:gd name="T14" fmla="*/ 898 w 1158"/>
              <a:gd name="T15" fmla="*/ 804 h 1194"/>
              <a:gd name="T16" fmla="*/ 969 w 1158"/>
              <a:gd name="T17" fmla="*/ 584 h 1194"/>
              <a:gd name="T18" fmla="*/ 844 w 1158"/>
              <a:gd name="T19" fmla="*/ 785 h 1194"/>
              <a:gd name="T20" fmla="*/ 844 w 1158"/>
              <a:gd name="T21" fmla="*/ 981 h 1194"/>
              <a:gd name="T22" fmla="*/ 407 w 1158"/>
              <a:gd name="T23" fmla="*/ 877 h 1194"/>
              <a:gd name="T24" fmla="*/ 499 w 1158"/>
              <a:gd name="T25" fmla="*/ 331 h 1194"/>
              <a:gd name="T26" fmla="*/ 343 w 1158"/>
              <a:gd name="T27" fmla="*/ 820 h 1194"/>
              <a:gd name="T28" fmla="*/ 161 w 1158"/>
              <a:gd name="T29" fmla="*/ 549 h 1194"/>
              <a:gd name="T30" fmla="*/ 322 w 1158"/>
              <a:gd name="T31" fmla="*/ 0 h 1194"/>
              <a:gd name="T32" fmla="*/ 102 w 1158"/>
              <a:gd name="T33" fmla="*/ 480 h 1194"/>
              <a:gd name="T34" fmla="*/ 0 w 1158"/>
              <a:gd name="T35" fmla="*/ 310 h 1194"/>
              <a:gd name="T36" fmla="*/ 64 w 1158"/>
              <a:gd name="T37" fmla="*/ 570 h 1194"/>
              <a:gd name="T38" fmla="*/ 317 w 1158"/>
              <a:gd name="T39" fmla="*/ 967 h 1194"/>
              <a:gd name="T40" fmla="*/ 1087 w 1158"/>
              <a:gd name="T41" fmla="*/ 1194 h 1194"/>
              <a:gd name="T42" fmla="*/ 1113 w 1158"/>
              <a:gd name="T43" fmla="*/ 1139 h 1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158" h="1194">
                <a:moveTo>
                  <a:pt x="1113" y="1139"/>
                </a:moveTo>
                <a:lnTo>
                  <a:pt x="1049" y="1042"/>
                </a:lnTo>
                <a:lnTo>
                  <a:pt x="905" y="1007"/>
                </a:lnTo>
                <a:lnTo>
                  <a:pt x="905" y="901"/>
                </a:lnTo>
                <a:lnTo>
                  <a:pt x="1092" y="714"/>
                </a:lnTo>
                <a:lnTo>
                  <a:pt x="1158" y="428"/>
                </a:lnTo>
                <a:lnTo>
                  <a:pt x="1016" y="716"/>
                </a:lnTo>
                <a:lnTo>
                  <a:pt x="898" y="804"/>
                </a:lnTo>
                <a:lnTo>
                  <a:pt x="969" y="584"/>
                </a:lnTo>
                <a:lnTo>
                  <a:pt x="844" y="785"/>
                </a:lnTo>
                <a:lnTo>
                  <a:pt x="844" y="981"/>
                </a:lnTo>
                <a:lnTo>
                  <a:pt x="407" y="877"/>
                </a:lnTo>
                <a:lnTo>
                  <a:pt x="499" y="331"/>
                </a:lnTo>
                <a:lnTo>
                  <a:pt x="343" y="820"/>
                </a:lnTo>
                <a:lnTo>
                  <a:pt x="161" y="549"/>
                </a:lnTo>
                <a:lnTo>
                  <a:pt x="322" y="0"/>
                </a:lnTo>
                <a:lnTo>
                  <a:pt x="102" y="480"/>
                </a:lnTo>
                <a:lnTo>
                  <a:pt x="0" y="310"/>
                </a:lnTo>
                <a:lnTo>
                  <a:pt x="64" y="570"/>
                </a:lnTo>
                <a:lnTo>
                  <a:pt x="317" y="967"/>
                </a:lnTo>
                <a:lnTo>
                  <a:pt x="1087" y="1194"/>
                </a:lnTo>
                <a:lnTo>
                  <a:pt x="1113" y="1139"/>
                </a:lnTo>
                <a:close/>
              </a:path>
            </a:pathLst>
          </a:custGeom>
          <a:solidFill>
            <a:srgbClr val="6155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49" name="Rectangle 6148"/>
          <p:cNvSpPr/>
          <p:nvPr/>
        </p:nvSpPr>
        <p:spPr>
          <a:xfrm>
            <a:off x="5796855" y="0"/>
            <a:ext cx="1512167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7" name="Rectangle 76"/>
          <p:cNvSpPr/>
          <p:nvPr/>
        </p:nvSpPr>
        <p:spPr>
          <a:xfrm>
            <a:off x="7309023" y="0"/>
            <a:ext cx="4392488" cy="6858000"/>
          </a:xfrm>
          <a:prstGeom prst="rect">
            <a:avLst/>
          </a:prstGeom>
          <a:solidFill>
            <a:schemeClr val="tx1">
              <a:lumMod val="85000"/>
              <a:lumOff val="1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150" name="Group 6149"/>
          <p:cNvGrpSpPr/>
          <p:nvPr/>
        </p:nvGrpSpPr>
        <p:grpSpPr>
          <a:xfrm>
            <a:off x="10540541" y="4371897"/>
            <a:ext cx="511344" cy="538083"/>
            <a:chOff x="10692941" y="4524298"/>
            <a:chExt cx="511344" cy="538083"/>
          </a:xfrm>
          <a:effectLst>
            <a:glow rad="228600">
              <a:schemeClr val="accent2">
                <a:satMod val="175000"/>
                <a:alpha val="40000"/>
              </a:schemeClr>
            </a:glow>
          </a:effectLst>
        </p:grpSpPr>
        <p:sp>
          <p:nvSpPr>
            <p:cNvPr id="78" name="Freeform 12"/>
            <p:cNvSpPr>
              <a:spLocks/>
            </p:cNvSpPr>
            <p:nvPr/>
          </p:nvSpPr>
          <p:spPr bwMode="auto">
            <a:xfrm>
              <a:off x="10692941" y="4524298"/>
              <a:ext cx="511344" cy="538083"/>
            </a:xfrm>
            <a:custGeom>
              <a:avLst/>
              <a:gdLst>
                <a:gd name="T0" fmla="*/ 75 w 153"/>
                <a:gd name="T1" fmla="*/ 0 h 161"/>
                <a:gd name="T2" fmla="*/ 4 w 153"/>
                <a:gd name="T3" fmla="*/ 33 h 161"/>
                <a:gd name="T4" fmla="*/ 0 w 153"/>
                <a:gd name="T5" fmla="*/ 107 h 161"/>
                <a:gd name="T6" fmla="*/ 75 w 153"/>
                <a:gd name="T7" fmla="*/ 161 h 161"/>
                <a:gd name="T8" fmla="*/ 134 w 153"/>
                <a:gd name="T9" fmla="*/ 114 h 161"/>
                <a:gd name="T10" fmla="*/ 153 w 153"/>
                <a:gd name="T11" fmla="*/ 43 h 161"/>
                <a:gd name="T12" fmla="*/ 75 w 153"/>
                <a:gd name="T13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3" h="161">
                  <a:moveTo>
                    <a:pt x="75" y="0"/>
                  </a:moveTo>
                  <a:lnTo>
                    <a:pt x="4" y="33"/>
                  </a:lnTo>
                  <a:lnTo>
                    <a:pt x="0" y="107"/>
                  </a:lnTo>
                  <a:lnTo>
                    <a:pt x="75" y="161"/>
                  </a:lnTo>
                  <a:lnTo>
                    <a:pt x="134" y="114"/>
                  </a:lnTo>
                  <a:lnTo>
                    <a:pt x="153" y="43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rgbClr val="FF6C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9" name="Freeform 18"/>
            <p:cNvSpPr>
              <a:spLocks/>
            </p:cNvSpPr>
            <p:nvPr/>
          </p:nvSpPr>
          <p:spPr bwMode="auto">
            <a:xfrm>
              <a:off x="10977021" y="4627904"/>
              <a:ext cx="197184" cy="127001"/>
            </a:xfrm>
            <a:custGeom>
              <a:avLst/>
              <a:gdLst>
                <a:gd name="T0" fmla="*/ 45 w 59"/>
                <a:gd name="T1" fmla="*/ 7 h 38"/>
                <a:gd name="T2" fmla="*/ 16 w 59"/>
                <a:gd name="T3" fmla="*/ 0 h 38"/>
                <a:gd name="T4" fmla="*/ 0 w 59"/>
                <a:gd name="T5" fmla="*/ 38 h 38"/>
                <a:gd name="T6" fmla="*/ 47 w 59"/>
                <a:gd name="T7" fmla="*/ 38 h 38"/>
                <a:gd name="T8" fmla="*/ 59 w 59"/>
                <a:gd name="T9" fmla="*/ 17 h 38"/>
                <a:gd name="T10" fmla="*/ 45 w 59"/>
                <a:gd name="T11" fmla="*/ 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9" h="38">
                  <a:moveTo>
                    <a:pt x="45" y="7"/>
                  </a:moveTo>
                  <a:lnTo>
                    <a:pt x="16" y="0"/>
                  </a:lnTo>
                  <a:lnTo>
                    <a:pt x="0" y="38"/>
                  </a:lnTo>
                  <a:lnTo>
                    <a:pt x="47" y="38"/>
                  </a:lnTo>
                  <a:lnTo>
                    <a:pt x="59" y="17"/>
                  </a:lnTo>
                  <a:lnTo>
                    <a:pt x="45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72" name="Rectangle 71"/>
          <p:cNvSpPr/>
          <p:nvPr/>
        </p:nvSpPr>
        <p:spPr>
          <a:xfrm>
            <a:off x="11651307" y="0"/>
            <a:ext cx="1944215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Rectangle 72"/>
          <p:cNvSpPr/>
          <p:nvPr/>
        </p:nvSpPr>
        <p:spPr>
          <a:xfrm>
            <a:off x="7288857" y="0"/>
            <a:ext cx="4412654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4" name="Rectangle 73"/>
          <p:cNvSpPr/>
          <p:nvPr/>
        </p:nvSpPr>
        <p:spPr>
          <a:xfrm>
            <a:off x="7288857" y="0"/>
            <a:ext cx="4412654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87" name="Group 86"/>
          <p:cNvGrpSpPr/>
          <p:nvPr/>
        </p:nvGrpSpPr>
        <p:grpSpPr>
          <a:xfrm>
            <a:off x="-371476" y="1812925"/>
            <a:ext cx="7567613" cy="5559425"/>
            <a:chOff x="-780257" y="1812925"/>
            <a:chExt cx="7567613" cy="5559425"/>
          </a:xfrm>
        </p:grpSpPr>
        <p:sp>
          <p:nvSpPr>
            <p:cNvPr id="6153" name="Freeform 34"/>
            <p:cNvSpPr>
              <a:spLocks/>
            </p:cNvSpPr>
            <p:nvPr/>
          </p:nvSpPr>
          <p:spPr bwMode="auto">
            <a:xfrm>
              <a:off x="-780257" y="3962400"/>
              <a:ext cx="7567613" cy="3409950"/>
            </a:xfrm>
            <a:custGeom>
              <a:avLst/>
              <a:gdLst>
                <a:gd name="T0" fmla="*/ 543 w 2018"/>
                <a:gd name="T1" fmla="*/ 30 h 909"/>
                <a:gd name="T2" fmla="*/ 388 w 2018"/>
                <a:gd name="T3" fmla="*/ 106 h 909"/>
                <a:gd name="T4" fmla="*/ 210 w 2018"/>
                <a:gd name="T5" fmla="*/ 162 h 909"/>
                <a:gd name="T6" fmla="*/ 0 w 2018"/>
                <a:gd name="T7" fmla="*/ 264 h 909"/>
                <a:gd name="T8" fmla="*/ 0 w 2018"/>
                <a:gd name="T9" fmla="*/ 707 h 909"/>
                <a:gd name="T10" fmla="*/ 220 w 2018"/>
                <a:gd name="T11" fmla="*/ 900 h 909"/>
                <a:gd name="T12" fmla="*/ 2008 w 2018"/>
                <a:gd name="T13" fmla="*/ 900 h 909"/>
                <a:gd name="T14" fmla="*/ 2000 w 2018"/>
                <a:gd name="T15" fmla="*/ 256 h 909"/>
                <a:gd name="T16" fmla="*/ 1774 w 2018"/>
                <a:gd name="T17" fmla="*/ 162 h 909"/>
                <a:gd name="T18" fmla="*/ 1561 w 2018"/>
                <a:gd name="T19" fmla="*/ 117 h 909"/>
                <a:gd name="T20" fmla="*/ 1348 w 2018"/>
                <a:gd name="T21" fmla="*/ 0 h 909"/>
                <a:gd name="T22" fmla="*/ 543 w 2018"/>
                <a:gd name="T23" fmla="*/ 30 h 9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18" h="909">
                  <a:moveTo>
                    <a:pt x="543" y="30"/>
                  </a:moveTo>
                  <a:cubicBezTo>
                    <a:pt x="388" y="106"/>
                    <a:pt x="388" y="106"/>
                    <a:pt x="388" y="106"/>
                  </a:cubicBezTo>
                  <a:cubicBezTo>
                    <a:pt x="210" y="162"/>
                    <a:pt x="210" y="162"/>
                    <a:pt x="210" y="162"/>
                  </a:cubicBezTo>
                  <a:cubicBezTo>
                    <a:pt x="0" y="264"/>
                    <a:pt x="0" y="264"/>
                    <a:pt x="0" y="264"/>
                  </a:cubicBezTo>
                  <a:cubicBezTo>
                    <a:pt x="0" y="707"/>
                    <a:pt x="0" y="707"/>
                    <a:pt x="0" y="707"/>
                  </a:cubicBezTo>
                  <a:cubicBezTo>
                    <a:pt x="220" y="900"/>
                    <a:pt x="220" y="900"/>
                    <a:pt x="220" y="900"/>
                  </a:cubicBezTo>
                  <a:cubicBezTo>
                    <a:pt x="220" y="900"/>
                    <a:pt x="2018" y="909"/>
                    <a:pt x="2008" y="900"/>
                  </a:cubicBezTo>
                  <a:cubicBezTo>
                    <a:pt x="1998" y="890"/>
                    <a:pt x="2000" y="256"/>
                    <a:pt x="2000" y="256"/>
                  </a:cubicBezTo>
                  <a:cubicBezTo>
                    <a:pt x="1774" y="162"/>
                    <a:pt x="1774" y="162"/>
                    <a:pt x="1774" y="162"/>
                  </a:cubicBezTo>
                  <a:cubicBezTo>
                    <a:pt x="1561" y="117"/>
                    <a:pt x="1561" y="117"/>
                    <a:pt x="1561" y="117"/>
                  </a:cubicBezTo>
                  <a:cubicBezTo>
                    <a:pt x="1348" y="0"/>
                    <a:pt x="1348" y="0"/>
                    <a:pt x="1348" y="0"/>
                  </a:cubicBezTo>
                  <a:lnTo>
                    <a:pt x="543" y="30"/>
                  </a:lnTo>
                  <a:close/>
                </a:path>
              </a:pathLst>
            </a:custGeom>
            <a:solidFill>
              <a:srgbClr val="E54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54" name="Freeform 35"/>
            <p:cNvSpPr>
              <a:spLocks/>
            </p:cNvSpPr>
            <p:nvPr/>
          </p:nvSpPr>
          <p:spPr bwMode="auto">
            <a:xfrm>
              <a:off x="850106" y="3827463"/>
              <a:ext cx="4279900" cy="3402013"/>
            </a:xfrm>
            <a:custGeom>
              <a:avLst/>
              <a:gdLst>
                <a:gd name="T0" fmla="*/ 260 w 2696"/>
                <a:gd name="T1" fmla="*/ 0 h 2143"/>
                <a:gd name="T2" fmla="*/ 128 w 2696"/>
                <a:gd name="T3" fmla="*/ 165 h 2143"/>
                <a:gd name="T4" fmla="*/ 0 w 2696"/>
                <a:gd name="T5" fmla="*/ 494 h 2143"/>
                <a:gd name="T6" fmla="*/ 0 w 2696"/>
                <a:gd name="T7" fmla="*/ 768 h 2143"/>
                <a:gd name="T8" fmla="*/ 187 w 2696"/>
                <a:gd name="T9" fmla="*/ 1432 h 2143"/>
                <a:gd name="T10" fmla="*/ 1051 w 2696"/>
                <a:gd name="T11" fmla="*/ 2143 h 2143"/>
                <a:gd name="T12" fmla="*/ 1692 w 2696"/>
                <a:gd name="T13" fmla="*/ 2143 h 2143"/>
                <a:gd name="T14" fmla="*/ 2455 w 2696"/>
                <a:gd name="T15" fmla="*/ 1384 h 2143"/>
                <a:gd name="T16" fmla="*/ 2696 w 2696"/>
                <a:gd name="T17" fmla="*/ 784 h 2143"/>
                <a:gd name="T18" fmla="*/ 2525 w 2696"/>
                <a:gd name="T19" fmla="*/ 404 h 2143"/>
                <a:gd name="T20" fmla="*/ 2251 w 2696"/>
                <a:gd name="T21" fmla="*/ 0 h 2143"/>
                <a:gd name="T22" fmla="*/ 260 w 2696"/>
                <a:gd name="T23" fmla="*/ 0 h 2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696" h="2143">
                  <a:moveTo>
                    <a:pt x="260" y="0"/>
                  </a:moveTo>
                  <a:lnTo>
                    <a:pt x="128" y="165"/>
                  </a:lnTo>
                  <a:lnTo>
                    <a:pt x="0" y="494"/>
                  </a:lnTo>
                  <a:lnTo>
                    <a:pt x="0" y="768"/>
                  </a:lnTo>
                  <a:lnTo>
                    <a:pt x="187" y="1432"/>
                  </a:lnTo>
                  <a:lnTo>
                    <a:pt x="1051" y="2143"/>
                  </a:lnTo>
                  <a:lnTo>
                    <a:pt x="1692" y="2143"/>
                  </a:lnTo>
                  <a:lnTo>
                    <a:pt x="2455" y="1384"/>
                  </a:lnTo>
                  <a:lnTo>
                    <a:pt x="2696" y="784"/>
                  </a:lnTo>
                  <a:lnTo>
                    <a:pt x="2525" y="404"/>
                  </a:lnTo>
                  <a:lnTo>
                    <a:pt x="2251" y="0"/>
                  </a:lnTo>
                  <a:lnTo>
                    <a:pt x="260" y="0"/>
                  </a:lnTo>
                  <a:close/>
                </a:path>
              </a:pathLst>
            </a:custGeom>
            <a:solidFill>
              <a:srgbClr val="E6B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55" name="Freeform 36"/>
            <p:cNvSpPr>
              <a:spLocks/>
            </p:cNvSpPr>
            <p:nvPr/>
          </p:nvSpPr>
          <p:spPr bwMode="auto">
            <a:xfrm>
              <a:off x="4247356" y="2330450"/>
              <a:ext cx="825500" cy="1497013"/>
            </a:xfrm>
            <a:custGeom>
              <a:avLst/>
              <a:gdLst>
                <a:gd name="T0" fmla="*/ 0 w 520"/>
                <a:gd name="T1" fmla="*/ 192 h 943"/>
                <a:gd name="T2" fmla="*/ 291 w 520"/>
                <a:gd name="T3" fmla="*/ 0 h 943"/>
                <a:gd name="T4" fmla="*/ 520 w 520"/>
                <a:gd name="T5" fmla="*/ 312 h 943"/>
                <a:gd name="T6" fmla="*/ 215 w 520"/>
                <a:gd name="T7" fmla="*/ 943 h 943"/>
                <a:gd name="T8" fmla="*/ 0 w 520"/>
                <a:gd name="T9" fmla="*/ 192 h 9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0" h="943">
                  <a:moveTo>
                    <a:pt x="0" y="192"/>
                  </a:moveTo>
                  <a:lnTo>
                    <a:pt x="291" y="0"/>
                  </a:lnTo>
                  <a:lnTo>
                    <a:pt x="520" y="312"/>
                  </a:lnTo>
                  <a:lnTo>
                    <a:pt x="215" y="943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rgbClr val="EBC8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56" name="Freeform 37"/>
            <p:cNvSpPr>
              <a:spLocks/>
            </p:cNvSpPr>
            <p:nvPr/>
          </p:nvSpPr>
          <p:spPr bwMode="auto">
            <a:xfrm>
              <a:off x="850106" y="2330450"/>
              <a:ext cx="825500" cy="1497013"/>
            </a:xfrm>
            <a:custGeom>
              <a:avLst/>
              <a:gdLst>
                <a:gd name="T0" fmla="*/ 520 w 520"/>
                <a:gd name="T1" fmla="*/ 192 h 943"/>
                <a:gd name="T2" fmla="*/ 229 w 520"/>
                <a:gd name="T3" fmla="*/ 0 h 943"/>
                <a:gd name="T4" fmla="*/ 0 w 520"/>
                <a:gd name="T5" fmla="*/ 312 h 943"/>
                <a:gd name="T6" fmla="*/ 305 w 520"/>
                <a:gd name="T7" fmla="*/ 943 h 943"/>
                <a:gd name="T8" fmla="*/ 520 w 520"/>
                <a:gd name="T9" fmla="*/ 192 h 9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0" h="943">
                  <a:moveTo>
                    <a:pt x="520" y="192"/>
                  </a:moveTo>
                  <a:lnTo>
                    <a:pt x="229" y="0"/>
                  </a:lnTo>
                  <a:lnTo>
                    <a:pt x="0" y="312"/>
                  </a:lnTo>
                  <a:lnTo>
                    <a:pt x="305" y="943"/>
                  </a:lnTo>
                  <a:lnTo>
                    <a:pt x="520" y="192"/>
                  </a:lnTo>
                  <a:close/>
                </a:path>
              </a:pathLst>
            </a:custGeom>
            <a:solidFill>
              <a:srgbClr val="EBC8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57" name="Freeform 38"/>
            <p:cNvSpPr>
              <a:spLocks/>
            </p:cNvSpPr>
            <p:nvPr/>
          </p:nvSpPr>
          <p:spPr bwMode="auto">
            <a:xfrm>
              <a:off x="1053306" y="2649538"/>
              <a:ext cx="280988" cy="668338"/>
            </a:xfrm>
            <a:custGeom>
              <a:avLst/>
              <a:gdLst>
                <a:gd name="T0" fmla="*/ 177 w 177"/>
                <a:gd name="T1" fmla="*/ 130 h 421"/>
                <a:gd name="T2" fmla="*/ 127 w 177"/>
                <a:gd name="T3" fmla="*/ 0 h 421"/>
                <a:gd name="T4" fmla="*/ 0 w 177"/>
                <a:gd name="T5" fmla="*/ 64 h 421"/>
                <a:gd name="T6" fmla="*/ 177 w 177"/>
                <a:gd name="T7" fmla="*/ 421 h 421"/>
                <a:gd name="T8" fmla="*/ 177 w 177"/>
                <a:gd name="T9" fmla="*/ 13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7" h="421">
                  <a:moveTo>
                    <a:pt x="177" y="130"/>
                  </a:moveTo>
                  <a:lnTo>
                    <a:pt x="127" y="0"/>
                  </a:lnTo>
                  <a:lnTo>
                    <a:pt x="0" y="64"/>
                  </a:lnTo>
                  <a:lnTo>
                    <a:pt x="177" y="421"/>
                  </a:lnTo>
                  <a:lnTo>
                    <a:pt x="177" y="130"/>
                  </a:lnTo>
                  <a:close/>
                </a:path>
              </a:pathLst>
            </a:custGeom>
            <a:solidFill>
              <a:srgbClr val="E6B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58" name="Freeform 39"/>
            <p:cNvSpPr>
              <a:spLocks/>
            </p:cNvSpPr>
            <p:nvPr/>
          </p:nvSpPr>
          <p:spPr bwMode="auto">
            <a:xfrm>
              <a:off x="4517231" y="2649538"/>
              <a:ext cx="285750" cy="668338"/>
            </a:xfrm>
            <a:custGeom>
              <a:avLst/>
              <a:gdLst>
                <a:gd name="T0" fmla="*/ 0 w 180"/>
                <a:gd name="T1" fmla="*/ 130 h 421"/>
                <a:gd name="T2" fmla="*/ 52 w 180"/>
                <a:gd name="T3" fmla="*/ 0 h 421"/>
                <a:gd name="T4" fmla="*/ 180 w 180"/>
                <a:gd name="T5" fmla="*/ 64 h 421"/>
                <a:gd name="T6" fmla="*/ 0 w 180"/>
                <a:gd name="T7" fmla="*/ 421 h 421"/>
                <a:gd name="T8" fmla="*/ 0 w 180"/>
                <a:gd name="T9" fmla="*/ 13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0" h="421">
                  <a:moveTo>
                    <a:pt x="0" y="130"/>
                  </a:moveTo>
                  <a:lnTo>
                    <a:pt x="52" y="0"/>
                  </a:lnTo>
                  <a:lnTo>
                    <a:pt x="180" y="64"/>
                  </a:lnTo>
                  <a:lnTo>
                    <a:pt x="0" y="421"/>
                  </a:lnTo>
                  <a:lnTo>
                    <a:pt x="0" y="130"/>
                  </a:lnTo>
                  <a:close/>
                </a:path>
              </a:pathLst>
            </a:custGeom>
            <a:solidFill>
              <a:srgbClr val="E6B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59" name="Freeform 40"/>
            <p:cNvSpPr>
              <a:spLocks/>
            </p:cNvSpPr>
            <p:nvPr/>
          </p:nvSpPr>
          <p:spPr bwMode="auto">
            <a:xfrm>
              <a:off x="1254918" y="1812925"/>
              <a:ext cx="3248025" cy="3338513"/>
            </a:xfrm>
            <a:custGeom>
              <a:avLst/>
              <a:gdLst>
                <a:gd name="T0" fmla="*/ 1789 w 2046"/>
                <a:gd name="T1" fmla="*/ 2001 h 2103"/>
                <a:gd name="T2" fmla="*/ 400 w 2046"/>
                <a:gd name="T3" fmla="*/ 2103 h 2103"/>
                <a:gd name="T4" fmla="*/ 109 w 2046"/>
                <a:gd name="T5" fmla="*/ 1472 h 2103"/>
                <a:gd name="T6" fmla="*/ 118 w 2046"/>
                <a:gd name="T7" fmla="*/ 1271 h 2103"/>
                <a:gd name="T8" fmla="*/ 201 w 2046"/>
                <a:gd name="T9" fmla="*/ 1082 h 2103"/>
                <a:gd name="T10" fmla="*/ 0 w 2046"/>
                <a:gd name="T11" fmla="*/ 52 h 2103"/>
                <a:gd name="T12" fmla="*/ 2046 w 2046"/>
                <a:gd name="T13" fmla="*/ 0 h 2103"/>
                <a:gd name="T14" fmla="*/ 1789 w 2046"/>
                <a:gd name="T15" fmla="*/ 2001 h 2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46" h="2103">
                  <a:moveTo>
                    <a:pt x="1789" y="2001"/>
                  </a:moveTo>
                  <a:lnTo>
                    <a:pt x="400" y="2103"/>
                  </a:lnTo>
                  <a:lnTo>
                    <a:pt x="109" y="1472"/>
                  </a:lnTo>
                  <a:lnTo>
                    <a:pt x="118" y="1271"/>
                  </a:lnTo>
                  <a:lnTo>
                    <a:pt x="201" y="1082"/>
                  </a:lnTo>
                  <a:lnTo>
                    <a:pt x="0" y="52"/>
                  </a:lnTo>
                  <a:lnTo>
                    <a:pt x="2046" y="0"/>
                  </a:lnTo>
                  <a:lnTo>
                    <a:pt x="1789" y="2001"/>
                  </a:lnTo>
                  <a:close/>
                </a:path>
              </a:pathLst>
            </a:custGeom>
            <a:solidFill>
              <a:srgbClr val="EBC8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60" name="Freeform 41"/>
            <p:cNvSpPr>
              <a:spLocks/>
            </p:cNvSpPr>
            <p:nvPr/>
          </p:nvSpPr>
          <p:spPr bwMode="auto">
            <a:xfrm>
              <a:off x="2118518" y="3995738"/>
              <a:ext cx="1522413" cy="615950"/>
            </a:xfrm>
            <a:custGeom>
              <a:avLst/>
              <a:gdLst>
                <a:gd name="T0" fmla="*/ 0 w 959"/>
                <a:gd name="T1" fmla="*/ 201 h 388"/>
                <a:gd name="T2" fmla="*/ 56 w 959"/>
                <a:gd name="T3" fmla="*/ 333 h 388"/>
                <a:gd name="T4" fmla="*/ 184 w 959"/>
                <a:gd name="T5" fmla="*/ 388 h 388"/>
                <a:gd name="T6" fmla="*/ 671 w 959"/>
                <a:gd name="T7" fmla="*/ 298 h 388"/>
                <a:gd name="T8" fmla="*/ 878 w 959"/>
                <a:gd name="T9" fmla="*/ 121 h 388"/>
                <a:gd name="T10" fmla="*/ 959 w 959"/>
                <a:gd name="T11" fmla="*/ 0 h 388"/>
                <a:gd name="T12" fmla="*/ 243 w 959"/>
                <a:gd name="T13" fmla="*/ 152 h 388"/>
                <a:gd name="T14" fmla="*/ 0 w 959"/>
                <a:gd name="T15" fmla="*/ 201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59" h="388">
                  <a:moveTo>
                    <a:pt x="0" y="201"/>
                  </a:moveTo>
                  <a:lnTo>
                    <a:pt x="56" y="333"/>
                  </a:lnTo>
                  <a:lnTo>
                    <a:pt x="184" y="388"/>
                  </a:lnTo>
                  <a:lnTo>
                    <a:pt x="671" y="298"/>
                  </a:lnTo>
                  <a:lnTo>
                    <a:pt x="878" y="121"/>
                  </a:lnTo>
                  <a:lnTo>
                    <a:pt x="959" y="0"/>
                  </a:lnTo>
                  <a:lnTo>
                    <a:pt x="243" y="152"/>
                  </a:lnTo>
                  <a:lnTo>
                    <a:pt x="0" y="201"/>
                  </a:lnTo>
                  <a:close/>
                </a:path>
              </a:pathLst>
            </a:custGeom>
            <a:solidFill>
              <a:srgbClr val="E6B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61" name="Freeform 42"/>
            <p:cNvSpPr>
              <a:spLocks/>
            </p:cNvSpPr>
            <p:nvPr/>
          </p:nvSpPr>
          <p:spPr bwMode="auto">
            <a:xfrm>
              <a:off x="1053306" y="2566988"/>
              <a:ext cx="3752850" cy="4324350"/>
            </a:xfrm>
            <a:custGeom>
              <a:avLst/>
              <a:gdLst>
                <a:gd name="T0" fmla="*/ 210 w 2364"/>
                <a:gd name="T1" fmla="*/ 0 h 2724"/>
                <a:gd name="T2" fmla="*/ 328 w 2364"/>
                <a:gd name="T3" fmla="*/ 607 h 2724"/>
                <a:gd name="T4" fmla="*/ 269 w 2364"/>
                <a:gd name="T5" fmla="*/ 837 h 2724"/>
                <a:gd name="T6" fmla="*/ 328 w 2364"/>
                <a:gd name="T7" fmla="*/ 815 h 2724"/>
                <a:gd name="T8" fmla="*/ 269 w 2364"/>
                <a:gd name="T9" fmla="*/ 957 h 2724"/>
                <a:gd name="T10" fmla="*/ 349 w 2364"/>
                <a:gd name="T11" fmla="*/ 915 h 2724"/>
                <a:gd name="T12" fmla="*/ 576 w 2364"/>
                <a:gd name="T13" fmla="*/ 929 h 2724"/>
                <a:gd name="T14" fmla="*/ 548 w 2364"/>
                <a:gd name="T15" fmla="*/ 1016 h 2724"/>
                <a:gd name="T16" fmla="*/ 595 w 2364"/>
                <a:gd name="T17" fmla="*/ 1120 h 2724"/>
                <a:gd name="T18" fmla="*/ 661 w 2364"/>
                <a:gd name="T19" fmla="*/ 1207 h 2724"/>
                <a:gd name="T20" fmla="*/ 758 w 2364"/>
                <a:gd name="T21" fmla="*/ 1316 h 2724"/>
                <a:gd name="T22" fmla="*/ 1001 w 2364"/>
                <a:gd name="T23" fmla="*/ 1316 h 2724"/>
                <a:gd name="T24" fmla="*/ 1096 w 2364"/>
                <a:gd name="T25" fmla="*/ 1233 h 2724"/>
                <a:gd name="T26" fmla="*/ 1204 w 2364"/>
                <a:gd name="T27" fmla="*/ 1224 h 2724"/>
                <a:gd name="T28" fmla="*/ 1278 w 2364"/>
                <a:gd name="T29" fmla="*/ 1283 h 2724"/>
                <a:gd name="T30" fmla="*/ 1653 w 2364"/>
                <a:gd name="T31" fmla="*/ 1179 h 2724"/>
                <a:gd name="T32" fmla="*/ 1724 w 2364"/>
                <a:gd name="T33" fmla="*/ 971 h 2724"/>
                <a:gd name="T34" fmla="*/ 1743 w 2364"/>
                <a:gd name="T35" fmla="*/ 763 h 2724"/>
                <a:gd name="T36" fmla="*/ 1757 w 2364"/>
                <a:gd name="T37" fmla="*/ 629 h 2724"/>
                <a:gd name="T38" fmla="*/ 1819 w 2364"/>
                <a:gd name="T39" fmla="*/ 589 h 2724"/>
                <a:gd name="T40" fmla="*/ 1946 w 2364"/>
                <a:gd name="T41" fmla="*/ 638 h 2724"/>
                <a:gd name="T42" fmla="*/ 1904 w 2364"/>
                <a:gd name="T43" fmla="*/ 539 h 2724"/>
                <a:gd name="T44" fmla="*/ 2029 w 2364"/>
                <a:gd name="T45" fmla="*/ 577 h 2724"/>
                <a:gd name="T46" fmla="*/ 2012 w 2364"/>
                <a:gd name="T47" fmla="*/ 487 h 2724"/>
                <a:gd name="T48" fmla="*/ 2090 w 2364"/>
                <a:gd name="T49" fmla="*/ 102 h 2724"/>
                <a:gd name="T50" fmla="*/ 2201 w 2364"/>
                <a:gd name="T51" fmla="*/ 470 h 2724"/>
                <a:gd name="T52" fmla="*/ 2364 w 2364"/>
                <a:gd name="T53" fmla="*/ 992 h 2724"/>
                <a:gd name="T54" fmla="*/ 2223 w 2364"/>
                <a:gd name="T55" fmla="*/ 929 h 2724"/>
                <a:gd name="T56" fmla="*/ 2223 w 2364"/>
                <a:gd name="T57" fmla="*/ 1070 h 2724"/>
                <a:gd name="T58" fmla="*/ 2329 w 2364"/>
                <a:gd name="T59" fmla="*/ 1578 h 2724"/>
                <a:gd name="T60" fmla="*/ 2253 w 2364"/>
                <a:gd name="T61" fmla="*/ 1491 h 2724"/>
                <a:gd name="T62" fmla="*/ 2107 w 2364"/>
                <a:gd name="T63" fmla="*/ 1737 h 2724"/>
                <a:gd name="T64" fmla="*/ 1979 w 2364"/>
                <a:gd name="T65" fmla="*/ 2063 h 2724"/>
                <a:gd name="T66" fmla="*/ 1774 w 2364"/>
                <a:gd name="T67" fmla="*/ 2289 h 2724"/>
                <a:gd name="T68" fmla="*/ 1809 w 2364"/>
                <a:gd name="T69" fmla="*/ 1975 h 2724"/>
                <a:gd name="T70" fmla="*/ 1538 w 2364"/>
                <a:gd name="T71" fmla="*/ 2337 h 2724"/>
                <a:gd name="T72" fmla="*/ 1438 w 2364"/>
                <a:gd name="T73" fmla="*/ 2445 h 2724"/>
                <a:gd name="T74" fmla="*/ 1150 w 2364"/>
                <a:gd name="T75" fmla="*/ 2724 h 2724"/>
                <a:gd name="T76" fmla="*/ 1150 w 2364"/>
                <a:gd name="T77" fmla="*/ 2379 h 2724"/>
                <a:gd name="T78" fmla="*/ 775 w 2364"/>
                <a:gd name="T79" fmla="*/ 2634 h 2724"/>
                <a:gd name="T80" fmla="*/ 893 w 2364"/>
                <a:gd name="T81" fmla="*/ 2167 h 2724"/>
                <a:gd name="T82" fmla="*/ 583 w 2364"/>
                <a:gd name="T83" fmla="*/ 2441 h 2724"/>
                <a:gd name="T84" fmla="*/ 489 w 2364"/>
                <a:gd name="T85" fmla="*/ 2100 h 2724"/>
                <a:gd name="T86" fmla="*/ 267 w 2364"/>
                <a:gd name="T87" fmla="*/ 2237 h 2724"/>
                <a:gd name="T88" fmla="*/ 309 w 2364"/>
                <a:gd name="T89" fmla="*/ 1855 h 2724"/>
                <a:gd name="T90" fmla="*/ 170 w 2364"/>
                <a:gd name="T91" fmla="*/ 1930 h 2724"/>
                <a:gd name="T92" fmla="*/ 127 w 2364"/>
                <a:gd name="T93" fmla="*/ 2131 h 2724"/>
                <a:gd name="T94" fmla="*/ 101 w 2364"/>
                <a:gd name="T95" fmla="*/ 1869 h 2724"/>
                <a:gd name="T96" fmla="*/ 208 w 2364"/>
                <a:gd name="T97" fmla="*/ 1517 h 2724"/>
                <a:gd name="T98" fmla="*/ 0 w 2364"/>
                <a:gd name="T99" fmla="*/ 1689 h 2724"/>
                <a:gd name="T100" fmla="*/ 42 w 2364"/>
                <a:gd name="T101" fmla="*/ 959 h 2724"/>
                <a:gd name="T102" fmla="*/ 210 w 2364"/>
                <a:gd name="T103" fmla="*/ 0 h 2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364" h="2724">
                  <a:moveTo>
                    <a:pt x="210" y="0"/>
                  </a:moveTo>
                  <a:lnTo>
                    <a:pt x="328" y="607"/>
                  </a:lnTo>
                  <a:lnTo>
                    <a:pt x="269" y="837"/>
                  </a:lnTo>
                  <a:lnTo>
                    <a:pt x="328" y="815"/>
                  </a:lnTo>
                  <a:lnTo>
                    <a:pt x="269" y="957"/>
                  </a:lnTo>
                  <a:lnTo>
                    <a:pt x="349" y="915"/>
                  </a:lnTo>
                  <a:lnTo>
                    <a:pt x="576" y="929"/>
                  </a:lnTo>
                  <a:lnTo>
                    <a:pt x="548" y="1016"/>
                  </a:lnTo>
                  <a:lnTo>
                    <a:pt x="595" y="1120"/>
                  </a:lnTo>
                  <a:lnTo>
                    <a:pt x="661" y="1207"/>
                  </a:lnTo>
                  <a:lnTo>
                    <a:pt x="758" y="1316"/>
                  </a:lnTo>
                  <a:lnTo>
                    <a:pt x="1001" y="1316"/>
                  </a:lnTo>
                  <a:lnTo>
                    <a:pt x="1096" y="1233"/>
                  </a:lnTo>
                  <a:lnTo>
                    <a:pt x="1204" y="1224"/>
                  </a:lnTo>
                  <a:lnTo>
                    <a:pt x="1278" y="1283"/>
                  </a:lnTo>
                  <a:lnTo>
                    <a:pt x="1653" y="1179"/>
                  </a:lnTo>
                  <a:lnTo>
                    <a:pt x="1724" y="971"/>
                  </a:lnTo>
                  <a:lnTo>
                    <a:pt x="1743" y="763"/>
                  </a:lnTo>
                  <a:lnTo>
                    <a:pt x="1757" y="629"/>
                  </a:lnTo>
                  <a:lnTo>
                    <a:pt x="1819" y="589"/>
                  </a:lnTo>
                  <a:lnTo>
                    <a:pt x="1946" y="638"/>
                  </a:lnTo>
                  <a:lnTo>
                    <a:pt x="1904" y="539"/>
                  </a:lnTo>
                  <a:lnTo>
                    <a:pt x="2029" y="577"/>
                  </a:lnTo>
                  <a:lnTo>
                    <a:pt x="2012" y="487"/>
                  </a:lnTo>
                  <a:lnTo>
                    <a:pt x="2090" y="102"/>
                  </a:lnTo>
                  <a:lnTo>
                    <a:pt x="2201" y="470"/>
                  </a:lnTo>
                  <a:lnTo>
                    <a:pt x="2364" y="992"/>
                  </a:lnTo>
                  <a:lnTo>
                    <a:pt x="2223" y="929"/>
                  </a:lnTo>
                  <a:lnTo>
                    <a:pt x="2223" y="1070"/>
                  </a:lnTo>
                  <a:lnTo>
                    <a:pt x="2329" y="1578"/>
                  </a:lnTo>
                  <a:lnTo>
                    <a:pt x="2253" y="1491"/>
                  </a:lnTo>
                  <a:lnTo>
                    <a:pt x="2107" y="1737"/>
                  </a:lnTo>
                  <a:lnTo>
                    <a:pt x="1979" y="2063"/>
                  </a:lnTo>
                  <a:lnTo>
                    <a:pt x="1774" y="2289"/>
                  </a:lnTo>
                  <a:lnTo>
                    <a:pt x="1809" y="1975"/>
                  </a:lnTo>
                  <a:lnTo>
                    <a:pt x="1538" y="2337"/>
                  </a:lnTo>
                  <a:lnTo>
                    <a:pt x="1438" y="2445"/>
                  </a:lnTo>
                  <a:lnTo>
                    <a:pt x="1150" y="2724"/>
                  </a:lnTo>
                  <a:lnTo>
                    <a:pt x="1150" y="2379"/>
                  </a:lnTo>
                  <a:lnTo>
                    <a:pt x="775" y="2634"/>
                  </a:lnTo>
                  <a:lnTo>
                    <a:pt x="893" y="2167"/>
                  </a:lnTo>
                  <a:lnTo>
                    <a:pt x="583" y="2441"/>
                  </a:lnTo>
                  <a:lnTo>
                    <a:pt x="489" y="2100"/>
                  </a:lnTo>
                  <a:lnTo>
                    <a:pt x="267" y="2237"/>
                  </a:lnTo>
                  <a:lnTo>
                    <a:pt x="309" y="1855"/>
                  </a:lnTo>
                  <a:lnTo>
                    <a:pt x="170" y="1930"/>
                  </a:lnTo>
                  <a:lnTo>
                    <a:pt x="127" y="2131"/>
                  </a:lnTo>
                  <a:lnTo>
                    <a:pt x="101" y="1869"/>
                  </a:lnTo>
                  <a:lnTo>
                    <a:pt x="208" y="1517"/>
                  </a:lnTo>
                  <a:lnTo>
                    <a:pt x="0" y="1689"/>
                  </a:lnTo>
                  <a:lnTo>
                    <a:pt x="42" y="959"/>
                  </a:lnTo>
                  <a:lnTo>
                    <a:pt x="210" y="0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62" name="Freeform 43"/>
            <p:cNvSpPr>
              <a:spLocks/>
            </p:cNvSpPr>
            <p:nvPr/>
          </p:nvSpPr>
          <p:spPr bwMode="auto">
            <a:xfrm>
              <a:off x="2118518" y="3995738"/>
              <a:ext cx="1522413" cy="514350"/>
            </a:xfrm>
            <a:custGeom>
              <a:avLst/>
              <a:gdLst>
                <a:gd name="T0" fmla="*/ 0 w 959"/>
                <a:gd name="T1" fmla="*/ 201 h 324"/>
                <a:gd name="T2" fmla="*/ 66 w 959"/>
                <a:gd name="T3" fmla="*/ 289 h 324"/>
                <a:gd name="T4" fmla="*/ 184 w 959"/>
                <a:gd name="T5" fmla="*/ 324 h 324"/>
                <a:gd name="T6" fmla="*/ 543 w 959"/>
                <a:gd name="T7" fmla="*/ 263 h 324"/>
                <a:gd name="T8" fmla="*/ 959 w 959"/>
                <a:gd name="T9" fmla="*/ 0 h 324"/>
                <a:gd name="T10" fmla="*/ 595 w 959"/>
                <a:gd name="T11" fmla="*/ 52 h 324"/>
                <a:gd name="T12" fmla="*/ 40 w 959"/>
                <a:gd name="T13" fmla="*/ 182 h 324"/>
                <a:gd name="T14" fmla="*/ 0 w 959"/>
                <a:gd name="T15" fmla="*/ 201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59" h="324">
                  <a:moveTo>
                    <a:pt x="0" y="201"/>
                  </a:moveTo>
                  <a:lnTo>
                    <a:pt x="66" y="289"/>
                  </a:lnTo>
                  <a:lnTo>
                    <a:pt x="184" y="324"/>
                  </a:lnTo>
                  <a:lnTo>
                    <a:pt x="543" y="263"/>
                  </a:lnTo>
                  <a:lnTo>
                    <a:pt x="959" y="0"/>
                  </a:lnTo>
                  <a:lnTo>
                    <a:pt x="595" y="52"/>
                  </a:lnTo>
                  <a:lnTo>
                    <a:pt x="40" y="182"/>
                  </a:lnTo>
                  <a:lnTo>
                    <a:pt x="0" y="201"/>
                  </a:lnTo>
                  <a:close/>
                </a:path>
              </a:pathLst>
            </a:custGeom>
            <a:solidFill>
              <a:srgbClr val="6946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64" name="Freeform 44"/>
            <p:cNvSpPr>
              <a:spLocks/>
            </p:cNvSpPr>
            <p:nvPr/>
          </p:nvSpPr>
          <p:spPr bwMode="auto">
            <a:xfrm>
              <a:off x="2564606" y="2330450"/>
              <a:ext cx="831850" cy="1389063"/>
            </a:xfrm>
            <a:custGeom>
              <a:avLst/>
              <a:gdLst>
                <a:gd name="T0" fmla="*/ 0 w 524"/>
                <a:gd name="T1" fmla="*/ 789 h 875"/>
                <a:gd name="T2" fmla="*/ 172 w 524"/>
                <a:gd name="T3" fmla="*/ 48 h 875"/>
                <a:gd name="T4" fmla="*/ 342 w 524"/>
                <a:gd name="T5" fmla="*/ 0 h 875"/>
                <a:gd name="T6" fmla="*/ 524 w 524"/>
                <a:gd name="T7" fmla="*/ 766 h 875"/>
                <a:gd name="T8" fmla="*/ 323 w 524"/>
                <a:gd name="T9" fmla="*/ 875 h 875"/>
                <a:gd name="T10" fmla="*/ 61 w 524"/>
                <a:gd name="T11" fmla="*/ 818 h 875"/>
                <a:gd name="T12" fmla="*/ 0 w 524"/>
                <a:gd name="T13" fmla="*/ 789 h 8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4" h="875">
                  <a:moveTo>
                    <a:pt x="0" y="789"/>
                  </a:moveTo>
                  <a:lnTo>
                    <a:pt x="172" y="48"/>
                  </a:lnTo>
                  <a:lnTo>
                    <a:pt x="342" y="0"/>
                  </a:lnTo>
                  <a:lnTo>
                    <a:pt x="524" y="766"/>
                  </a:lnTo>
                  <a:lnTo>
                    <a:pt x="323" y="875"/>
                  </a:lnTo>
                  <a:lnTo>
                    <a:pt x="61" y="818"/>
                  </a:lnTo>
                  <a:lnTo>
                    <a:pt x="0" y="789"/>
                  </a:lnTo>
                  <a:close/>
                </a:path>
              </a:pathLst>
            </a:custGeom>
            <a:solidFill>
              <a:srgbClr val="F5A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" name="Freeform 60"/>
            <p:cNvSpPr>
              <a:spLocks/>
            </p:cNvSpPr>
            <p:nvPr/>
          </p:nvSpPr>
          <p:spPr bwMode="auto">
            <a:xfrm>
              <a:off x="1777206" y="3436938"/>
              <a:ext cx="2163763" cy="1046163"/>
            </a:xfrm>
            <a:custGeom>
              <a:avLst/>
              <a:gdLst>
                <a:gd name="T0" fmla="*/ 205 w 1363"/>
                <a:gd name="T1" fmla="*/ 659 h 659"/>
                <a:gd name="T2" fmla="*/ 120 w 1363"/>
                <a:gd name="T3" fmla="*/ 482 h 659"/>
                <a:gd name="T4" fmla="*/ 361 w 1363"/>
                <a:gd name="T5" fmla="*/ 303 h 659"/>
                <a:gd name="T6" fmla="*/ 744 w 1363"/>
                <a:gd name="T7" fmla="*/ 336 h 659"/>
                <a:gd name="T8" fmla="*/ 1152 w 1363"/>
                <a:gd name="T9" fmla="*/ 263 h 659"/>
                <a:gd name="T10" fmla="*/ 1204 w 1363"/>
                <a:gd name="T11" fmla="*/ 390 h 659"/>
                <a:gd name="T12" fmla="*/ 1183 w 1363"/>
                <a:gd name="T13" fmla="*/ 534 h 659"/>
                <a:gd name="T14" fmla="*/ 1363 w 1363"/>
                <a:gd name="T15" fmla="*/ 350 h 659"/>
                <a:gd name="T16" fmla="*/ 1313 w 1363"/>
                <a:gd name="T17" fmla="*/ 83 h 659"/>
                <a:gd name="T18" fmla="*/ 1091 w 1363"/>
                <a:gd name="T19" fmla="*/ 0 h 659"/>
                <a:gd name="T20" fmla="*/ 756 w 1363"/>
                <a:gd name="T21" fmla="*/ 319 h 659"/>
                <a:gd name="T22" fmla="*/ 467 w 1363"/>
                <a:gd name="T23" fmla="*/ 66 h 659"/>
                <a:gd name="T24" fmla="*/ 255 w 1363"/>
                <a:gd name="T25" fmla="*/ 62 h 659"/>
                <a:gd name="T26" fmla="*/ 0 w 1363"/>
                <a:gd name="T27" fmla="*/ 447 h 659"/>
                <a:gd name="T28" fmla="*/ 205 w 1363"/>
                <a:gd name="T29" fmla="*/ 659 h 6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63" h="659">
                  <a:moveTo>
                    <a:pt x="205" y="659"/>
                  </a:moveTo>
                  <a:lnTo>
                    <a:pt x="120" y="482"/>
                  </a:lnTo>
                  <a:lnTo>
                    <a:pt x="361" y="303"/>
                  </a:lnTo>
                  <a:lnTo>
                    <a:pt x="744" y="336"/>
                  </a:lnTo>
                  <a:lnTo>
                    <a:pt x="1152" y="263"/>
                  </a:lnTo>
                  <a:lnTo>
                    <a:pt x="1204" y="390"/>
                  </a:lnTo>
                  <a:lnTo>
                    <a:pt x="1183" y="534"/>
                  </a:lnTo>
                  <a:lnTo>
                    <a:pt x="1363" y="350"/>
                  </a:lnTo>
                  <a:lnTo>
                    <a:pt x="1313" y="83"/>
                  </a:lnTo>
                  <a:lnTo>
                    <a:pt x="1091" y="0"/>
                  </a:lnTo>
                  <a:lnTo>
                    <a:pt x="756" y="319"/>
                  </a:lnTo>
                  <a:lnTo>
                    <a:pt x="467" y="66"/>
                  </a:lnTo>
                  <a:lnTo>
                    <a:pt x="255" y="62"/>
                  </a:lnTo>
                  <a:lnTo>
                    <a:pt x="0" y="447"/>
                  </a:lnTo>
                  <a:lnTo>
                    <a:pt x="205" y="659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" name="Freeform 61"/>
            <p:cNvSpPr>
              <a:spLocks/>
            </p:cNvSpPr>
            <p:nvPr/>
          </p:nvSpPr>
          <p:spPr bwMode="auto">
            <a:xfrm>
              <a:off x="2564606" y="3436938"/>
              <a:ext cx="831850" cy="506413"/>
            </a:xfrm>
            <a:custGeom>
              <a:avLst/>
              <a:gdLst>
                <a:gd name="T0" fmla="*/ 260 w 524"/>
                <a:gd name="T1" fmla="*/ 319 h 319"/>
                <a:gd name="T2" fmla="*/ 0 w 524"/>
                <a:gd name="T3" fmla="*/ 92 h 319"/>
                <a:gd name="T4" fmla="*/ 203 w 524"/>
                <a:gd name="T5" fmla="*/ 0 h 319"/>
                <a:gd name="T6" fmla="*/ 330 w 524"/>
                <a:gd name="T7" fmla="*/ 0 h 319"/>
                <a:gd name="T8" fmla="*/ 524 w 524"/>
                <a:gd name="T9" fmla="*/ 69 h 319"/>
                <a:gd name="T10" fmla="*/ 260 w 524"/>
                <a:gd name="T11" fmla="*/ 319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4" h="319">
                  <a:moveTo>
                    <a:pt x="260" y="319"/>
                  </a:moveTo>
                  <a:lnTo>
                    <a:pt x="0" y="92"/>
                  </a:lnTo>
                  <a:lnTo>
                    <a:pt x="203" y="0"/>
                  </a:lnTo>
                  <a:lnTo>
                    <a:pt x="330" y="0"/>
                  </a:lnTo>
                  <a:lnTo>
                    <a:pt x="524" y="69"/>
                  </a:lnTo>
                  <a:lnTo>
                    <a:pt x="260" y="319"/>
                  </a:lnTo>
                  <a:close/>
                </a:path>
              </a:pathLst>
            </a:custGeom>
            <a:solidFill>
              <a:srgbClr val="D27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1" name="Freeform 63"/>
            <p:cNvSpPr>
              <a:spLocks/>
            </p:cNvSpPr>
            <p:nvPr/>
          </p:nvSpPr>
          <p:spPr bwMode="auto">
            <a:xfrm>
              <a:off x="1678781" y="2395538"/>
              <a:ext cx="1200150" cy="798513"/>
            </a:xfrm>
            <a:custGeom>
              <a:avLst/>
              <a:gdLst>
                <a:gd name="T0" fmla="*/ 730 w 756"/>
                <a:gd name="T1" fmla="*/ 7 h 503"/>
                <a:gd name="T2" fmla="*/ 596 w 756"/>
                <a:gd name="T3" fmla="*/ 151 h 503"/>
                <a:gd name="T4" fmla="*/ 125 w 756"/>
                <a:gd name="T5" fmla="*/ 396 h 503"/>
                <a:gd name="T6" fmla="*/ 0 w 756"/>
                <a:gd name="T7" fmla="*/ 503 h 503"/>
                <a:gd name="T8" fmla="*/ 277 w 756"/>
                <a:gd name="T9" fmla="*/ 366 h 503"/>
                <a:gd name="T10" fmla="*/ 622 w 756"/>
                <a:gd name="T11" fmla="*/ 210 h 503"/>
                <a:gd name="T12" fmla="*/ 756 w 756"/>
                <a:gd name="T13" fmla="*/ 0 h 503"/>
                <a:gd name="T14" fmla="*/ 730 w 756"/>
                <a:gd name="T15" fmla="*/ 7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6" h="503">
                  <a:moveTo>
                    <a:pt x="730" y="7"/>
                  </a:moveTo>
                  <a:lnTo>
                    <a:pt x="596" y="151"/>
                  </a:lnTo>
                  <a:lnTo>
                    <a:pt x="125" y="396"/>
                  </a:lnTo>
                  <a:lnTo>
                    <a:pt x="0" y="503"/>
                  </a:lnTo>
                  <a:lnTo>
                    <a:pt x="277" y="366"/>
                  </a:lnTo>
                  <a:lnTo>
                    <a:pt x="622" y="210"/>
                  </a:lnTo>
                  <a:lnTo>
                    <a:pt x="756" y="0"/>
                  </a:lnTo>
                  <a:lnTo>
                    <a:pt x="730" y="7"/>
                  </a:lnTo>
                  <a:close/>
                </a:path>
              </a:pathLst>
            </a:custGeom>
            <a:solidFill>
              <a:srgbClr val="E6B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2" name="Freeform 64"/>
            <p:cNvSpPr>
              <a:spLocks/>
            </p:cNvSpPr>
            <p:nvPr/>
          </p:nvSpPr>
          <p:spPr bwMode="auto">
            <a:xfrm>
              <a:off x="3107531" y="2330450"/>
              <a:ext cx="1114425" cy="720725"/>
            </a:xfrm>
            <a:custGeom>
              <a:avLst/>
              <a:gdLst>
                <a:gd name="T0" fmla="*/ 0 w 702"/>
                <a:gd name="T1" fmla="*/ 0 h 454"/>
                <a:gd name="T2" fmla="*/ 66 w 702"/>
                <a:gd name="T3" fmla="*/ 15 h 454"/>
                <a:gd name="T4" fmla="*/ 125 w 702"/>
                <a:gd name="T5" fmla="*/ 135 h 454"/>
                <a:gd name="T6" fmla="*/ 558 w 702"/>
                <a:gd name="T7" fmla="*/ 315 h 454"/>
                <a:gd name="T8" fmla="*/ 702 w 702"/>
                <a:gd name="T9" fmla="*/ 454 h 454"/>
                <a:gd name="T10" fmla="*/ 525 w 702"/>
                <a:gd name="T11" fmla="*/ 324 h 454"/>
                <a:gd name="T12" fmla="*/ 88 w 702"/>
                <a:gd name="T13" fmla="*/ 163 h 454"/>
                <a:gd name="T14" fmla="*/ 0 w 702"/>
                <a:gd name="T15" fmla="*/ 0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2" h="454">
                  <a:moveTo>
                    <a:pt x="0" y="0"/>
                  </a:moveTo>
                  <a:lnTo>
                    <a:pt x="66" y="15"/>
                  </a:lnTo>
                  <a:lnTo>
                    <a:pt x="125" y="135"/>
                  </a:lnTo>
                  <a:lnTo>
                    <a:pt x="558" y="315"/>
                  </a:lnTo>
                  <a:lnTo>
                    <a:pt x="702" y="454"/>
                  </a:lnTo>
                  <a:lnTo>
                    <a:pt x="525" y="324"/>
                  </a:lnTo>
                  <a:lnTo>
                    <a:pt x="88" y="16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B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2706687" y="4187825"/>
            <a:ext cx="608013" cy="655638"/>
            <a:chOff x="2706687" y="4187825"/>
            <a:chExt cx="608013" cy="655638"/>
          </a:xfrm>
        </p:grpSpPr>
        <p:sp>
          <p:nvSpPr>
            <p:cNvPr id="99" name="Freeform 45"/>
            <p:cNvSpPr>
              <a:spLocks noEditPoints="1"/>
            </p:cNvSpPr>
            <p:nvPr/>
          </p:nvSpPr>
          <p:spPr bwMode="auto">
            <a:xfrm>
              <a:off x="2706687" y="4187825"/>
              <a:ext cx="608013" cy="608013"/>
            </a:xfrm>
            <a:custGeom>
              <a:avLst/>
              <a:gdLst>
                <a:gd name="T0" fmla="*/ 80 w 162"/>
                <a:gd name="T1" fmla="*/ 0 h 162"/>
                <a:gd name="T2" fmla="*/ 161 w 162"/>
                <a:gd name="T3" fmla="*/ 80 h 162"/>
                <a:gd name="T4" fmla="*/ 81 w 162"/>
                <a:gd name="T5" fmla="*/ 161 h 162"/>
                <a:gd name="T6" fmla="*/ 0 w 162"/>
                <a:gd name="T7" fmla="*/ 81 h 162"/>
                <a:gd name="T8" fmla="*/ 80 w 162"/>
                <a:gd name="T9" fmla="*/ 0 h 162"/>
                <a:gd name="T10" fmla="*/ 81 w 162"/>
                <a:gd name="T11" fmla="*/ 145 h 162"/>
                <a:gd name="T12" fmla="*/ 145 w 162"/>
                <a:gd name="T13" fmla="*/ 80 h 162"/>
                <a:gd name="T14" fmla="*/ 80 w 162"/>
                <a:gd name="T15" fmla="*/ 16 h 162"/>
                <a:gd name="T16" fmla="*/ 16 w 162"/>
                <a:gd name="T17" fmla="*/ 81 h 162"/>
                <a:gd name="T18" fmla="*/ 81 w 162"/>
                <a:gd name="T19" fmla="*/ 145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2" h="162">
                  <a:moveTo>
                    <a:pt x="80" y="0"/>
                  </a:moveTo>
                  <a:cubicBezTo>
                    <a:pt x="125" y="0"/>
                    <a:pt x="161" y="36"/>
                    <a:pt x="161" y="80"/>
                  </a:cubicBezTo>
                  <a:cubicBezTo>
                    <a:pt x="162" y="125"/>
                    <a:pt x="126" y="161"/>
                    <a:pt x="81" y="161"/>
                  </a:cubicBezTo>
                  <a:cubicBezTo>
                    <a:pt x="37" y="162"/>
                    <a:pt x="1" y="126"/>
                    <a:pt x="0" y="81"/>
                  </a:cubicBezTo>
                  <a:cubicBezTo>
                    <a:pt x="0" y="37"/>
                    <a:pt x="36" y="1"/>
                    <a:pt x="80" y="0"/>
                  </a:cubicBezTo>
                  <a:close/>
                  <a:moveTo>
                    <a:pt x="81" y="145"/>
                  </a:moveTo>
                  <a:cubicBezTo>
                    <a:pt x="117" y="145"/>
                    <a:pt x="146" y="116"/>
                    <a:pt x="145" y="80"/>
                  </a:cubicBezTo>
                  <a:cubicBezTo>
                    <a:pt x="145" y="45"/>
                    <a:pt x="116" y="16"/>
                    <a:pt x="80" y="16"/>
                  </a:cubicBezTo>
                  <a:cubicBezTo>
                    <a:pt x="45" y="16"/>
                    <a:pt x="16" y="46"/>
                    <a:pt x="16" y="81"/>
                  </a:cubicBezTo>
                  <a:cubicBezTo>
                    <a:pt x="16" y="117"/>
                    <a:pt x="46" y="146"/>
                    <a:pt x="81" y="145"/>
                  </a:cubicBezTo>
                  <a:close/>
                </a:path>
              </a:pathLst>
            </a:custGeom>
            <a:solidFill>
              <a:srgbClr val="4E52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" name="Rectangle 46"/>
            <p:cNvSpPr>
              <a:spLocks noChangeArrowheads="1"/>
            </p:cNvSpPr>
            <p:nvPr/>
          </p:nvSpPr>
          <p:spPr bwMode="auto">
            <a:xfrm>
              <a:off x="2968624" y="4760913"/>
              <a:ext cx="82550" cy="82550"/>
            </a:xfrm>
            <a:prstGeom prst="rect">
              <a:avLst/>
            </a:prstGeom>
            <a:solidFill>
              <a:srgbClr val="4E52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0" y="0"/>
            <a:ext cx="7165007" cy="6858000"/>
            <a:chOff x="-216024" y="0"/>
            <a:chExt cx="7165007" cy="6858000"/>
          </a:xfrm>
        </p:grpSpPr>
        <p:sp>
          <p:nvSpPr>
            <p:cNvPr id="83" name="Rectangle 82"/>
            <p:cNvSpPr/>
            <p:nvPr/>
          </p:nvSpPr>
          <p:spPr>
            <a:xfrm>
              <a:off x="-216024" y="0"/>
              <a:ext cx="756295" cy="6858000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" name="Rectangle 83"/>
            <p:cNvSpPr/>
            <p:nvPr/>
          </p:nvSpPr>
          <p:spPr>
            <a:xfrm>
              <a:off x="-107801" y="0"/>
              <a:ext cx="5976664" cy="2690812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5" name="Rectangle 84"/>
            <p:cNvSpPr/>
            <p:nvPr/>
          </p:nvSpPr>
          <p:spPr>
            <a:xfrm>
              <a:off x="5580831" y="2566988"/>
              <a:ext cx="1368152" cy="4291012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003549" y="4401503"/>
            <a:ext cx="22225" cy="829310"/>
            <a:chOff x="3003549" y="4401503"/>
            <a:chExt cx="22225" cy="829310"/>
          </a:xfrm>
        </p:grpSpPr>
        <p:sp>
          <p:nvSpPr>
            <p:cNvPr id="107" name="Freeform 47"/>
            <p:cNvSpPr>
              <a:spLocks/>
            </p:cNvSpPr>
            <p:nvPr/>
          </p:nvSpPr>
          <p:spPr bwMode="auto">
            <a:xfrm>
              <a:off x="3003549" y="4824413"/>
              <a:ext cx="22225" cy="406400"/>
            </a:xfrm>
            <a:custGeom>
              <a:avLst/>
              <a:gdLst>
                <a:gd name="T0" fmla="*/ 0 w 14"/>
                <a:gd name="T1" fmla="*/ 256 h 256"/>
                <a:gd name="T2" fmla="*/ 14 w 14"/>
                <a:gd name="T3" fmla="*/ 256 h 256"/>
                <a:gd name="T4" fmla="*/ 11 w 14"/>
                <a:gd name="T5" fmla="*/ 0 h 256"/>
                <a:gd name="T6" fmla="*/ 0 w 14"/>
                <a:gd name="T7" fmla="*/ 0 h 256"/>
                <a:gd name="T8" fmla="*/ 0 w 14"/>
                <a:gd name="T9" fmla="*/ 256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256">
                  <a:moveTo>
                    <a:pt x="0" y="256"/>
                  </a:moveTo>
                  <a:lnTo>
                    <a:pt x="14" y="256"/>
                  </a:lnTo>
                  <a:lnTo>
                    <a:pt x="11" y="0"/>
                  </a:lnTo>
                  <a:lnTo>
                    <a:pt x="0" y="0"/>
                  </a:lnTo>
                  <a:lnTo>
                    <a:pt x="0" y="256"/>
                  </a:lnTo>
                  <a:close/>
                </a:path>
              </a:pathLst>
            </a:custGeom>
            <a:solidFill>
              <a:srgbClr val="4E52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8" name="Freeform 47"/>
            <p:cNvSpPr>
              <a:spLocks/>
            </p:cNvSpPr>
            <p:nvPr/>
          </p:nvSpPr>
          <p:spPr bwMode="auto">
            <a:xfrm>
              <a:off x="3003549" y="4401503"/>
              <a:ext cx="22225" cy="406400"/>
            </a:xfrm>
            <a:custGeom>
              <a:avLst/>
              <a:gdLst>
                <a:gd name="T0" fmla="*/ 0 w 14"/>
                <a:gd name="T1" fmla="*/ 256 h 256"/>
                <a:gd name="T2" fmla="*/ 14 w 14"/>
                <a:gd name="T3" fmla="*/ 256 h 256"/>
                <a:gd name="T4" fmla="*/ 11 w 14"/>
                <a:gd name="T5" fmla="*/ 0 h 256"/>
                <a:gd name="T6" fmla="*/ 0 w 14"/>
                <a:gd name="T7" fmla="*/ 0 h 256"/>
                <a:gd name="T8" fmla="*/ 0 w 14"/>
                <a:gd name="T9" fmla="*/ 256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256">
                  <a:moveTo>
                    <a:pt x="0" y="256"/>
                  </a:moveTo>
                  <a:lnTo>
                    <a:pt x="14" y="256"/>
                  </a:lnTo>
                  <a:lnTo>
                    <a:pt x="11" y="0"/>
                  </a:lnTo>
                  <a:lnTo>
                    <a:pt x="0" y="0"/>
                  </a:lnTo>
                  <a:lnTo>
                    <a:pt x="0" y="256"/>
                  </a:lnTo>
                  <a:close/>
                </a:path>
              </a:pathLst>
            </a:custGeom>
            <a:noFill/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2552699" y="4400550"/>
            <a:ext cx="2438401" cy="1482726"/>
            <a:chOff x="2552699" y="4400550"/>
            <a:chExt cx="2438401" cy="1482726"/>
          </a:xfrm>
        </p:grpSpPr>
        <p:sp>
          <p:nvSpPr>
            <p:cNvPr id="75" name="Freeform 48"/>
            <p:cNvSpPr>
              <a:spLocks/>
            </p:cNvSpPr>
            <p:nvPr/>
          </p:nvSpPr>
          <p:spPr bwMode="auto">
            <a:xfrm>
              <a:off x="3009899" y="4400550"/>
              <a:ext cx="1981200" cy="1301750"/>
            </a:xfrm>
            <a:custGeom>
              <a:avLst/>
              <a:gdLst>
                <a:gd name="T0" fmla="*/ 617 w 1248"/>
                <a:gd name="T1" fmla="*/ 0 h 820"/>
                <a:gd name="T2" fmla="*/ 475 w 1248"/>
                <a:gd name="T3" fmla="*/ 17 h 820"/>
                <a:gd name="T4" fmla="*/ 444 w 1248"/>
                <a:gd name="T5" fmla="*/ 50 h 820"/>
                <a:gd name="T6" fmla="*/ 426 w 1248"/>
                <a:gd name="T7" fmla="*/ 34 h 820"/>
                <a:gd name="T8" fmla="*/ 281 w 1248"/>
                <a:gd name="T9" fmla="*/ 78 h 820"/>
                <a:gd name="T10" fmla="*/ 253 w 1248"/>
                <a:gd name="T11" fmla="*/ 159 h 820"/>
                <a:gd name="T12" fmla="*/ 161 w 1248"/>
                <a:gd name="T13" fmla="*/ 211 h 820"/>
                <a:gd name="T14" fmla="*/ 95 w 1248"/>
                <a:gd name="T15" fmla="*/ 239 h 820"/>
                <a:gd name="T16" fmla="*/ 17 w 1248"/>
                <a:gd name="T17" fmla="*/ 296 h 820"/>
                <a:gd name="T18" fmla="*/ 0 w 1248"/>
                <a:gd name="T19" fmla="*/ 409 h 820"/>
                <a:gd name="T20" fmla="*/ 17 w 1248"/>
                <a:gd name="T21" fmla="*/ 525 h 820"/>
                <a:gd name="T22" fmla="*/ 95 w 1248"/>
                <a:gd name="T23" fmla="*/ 582 h 820"/>
                <a:gd name="T24" fmla="*/ 161 w 1248"/>
                <a:gd name="T25" fmla="*/ 608 h 820"/>
                <a:gd name="T26" fmla="*/ 253 w 1248"/>
                <a:gd name="T27" fmla="*/ 660 h 820"/>
                <a:gd name="T28" fmla="*/ 281 w 1248"/>
                <a:gd name="T29" fmla="*/ 742 h 820"/>
                <a:gd name="T30" fmla="*/ 426 w 1248"/>
                <a:gd name="T31" fmla="*/ 787 h 820"/>
                <a:gd name="T32" fmla="*/ 444 w 1248"/>
                <a:gd name="T33" fmla="*/ 768 h 820"/>
                <a:gd name="T34" fmla="*/ 475 w 1248"/>
                <a:gd name="T35" fmla="*/ 804 h 820"/>
                <a:gd name="T36" fmla="*/ 617 w 1248"/>
                <a:gd name="T37" fmla="*/ 820 h 820"/>
                <a:gd name="T38" fmla="*/ 638 w 1248"/>
                <a:gd name="T39" fmla="*/ 804 h 820"/>
                <a:gd name="T40" fmla="*/ 657 w 1248"/>
                <a:gd name="T41" fmla="*/ 820 h 820"/>
                <a:gd name="T42" fmla="*/ 801 w 1248"/>
                <a:gd name="T43" fmla="*/ 787 h 820"/>
                <a:gd name="T44" fmla="*/ 832 w 1248"/>
                <a:gd name="T45" fmla="*/ 761 h 820"/>
                <a:gd name="T46" fmla="*/ 846 w 1248"/>
                <a:gd name="T47" fmla="*/ 773 h 820"/>
                <a:gd name="T48" fmla="*/ 1011 w 1248"/>
                <a:gd name="T49" fmla="*/ 712 h 820"/>
                <a:gd name="T50" fmla="*/ 1030 w 1248"/>
                <a:gd name="T51" fmla="*/ 688 h 820"/>
                <a:gd name="T52" fmla="*/ 1044 w 1248"/>
                <a:gd name="T53" fmla="*/ 688 h 820"/>
                <a:gd name="T54" fmla="*/ 1189 w 1248"/>
                <a:gd name="T55" fmla="*/ 589 h 820"/>
                <a:gd name="T56" fmla="*/ 1248 w 1248"/>
                <a:gd name="T57" fmla="*/ 494 h 820"/>
                <a:gd name="T58" fmla="*/ 1248 w 1248"/>
                <a:gd name="T59" fmla="*/ 409 h 820"/>
                <a:gd name="T60" fmla="*/ 1248 w 1248"/>
                <a:gd name="T61" fmla="*/ 324 h 820"/>
                <a:gd name="T62" fmla="*/ 1189 w 1248"/>
                <a:gd name="T63" fmla="*/ 232 h 820"/>
                <a:gd name="T64" fmla="*/ 1044 w 1248"/>
                <a:gd name="T65" fmla="*/ 130 h 820"/>
                <a:gd name="T66" fmla="*/ 1030 w 1248"/>
                <a:gd name="T67" fmla="*/ 130 h 820"/>
                <a:gd name="T68" fmla="*/ 1011 w 1248"/>
                <a:gd name="T69" fmla="*/ 109 h 820"/>
                <a:gd name="T70" fmla="*/ 846 w 1248"/>
                <a:gd name="T71" fmla="*/ 48 h 820"/>
                <a:gd name="T72" fmla="*/ 832 w 1248"/>
                <a:gd name="T73" fmla="*/ 60 h 820"/>
                <a:gd name="T74" fmla="*/ 801 w 1248"/>
                <a:gd name="T75" fmla="*/ 31 h 820"/>
                <a:gd name="T76" fmla="*/ 657 w 1248"/>
                <a:gd name="T77" fmla="*/ 0 h 820"/>
                <a:gd name="T78" fmla="*/ 638 w 1248"/>
                <a:gd name="T79" fmla="*/ 17 h 820"/>
                <a:gd name="T80" fmla="*/ 617 w 1248"/>
                <a:gd name="T81" fmla="*/ 0 h 8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48" h="820">
                  <a:moveTo>
                    <a:pt x="617" y="0"/>
                  </a:moveTo>
                  <a:lnTo>
                    <a:pt x="475" y="17"/>
                  </a:lnTo>
                  <a:lnTo>
                    <a:pt x="444" y="50"/>
                  </a:lnTo>
                  <a:lnTo>
                    <a:pt x="426" y="34"/>
                  </a:lnTo>
                  <a:lnTo>
                    <a:pt x="281" y="78"/>
                  </a:lnTo>
                  <a:lnTo>
                    <a:pt x="253" y="159"/>
                  </a:lnTo>
                  <a:lnTo>
                    <a:pt x="161" y="211"/>
                  </a:lnTo>
                  <a:lnTo>
                    <a:pt x="95" y="239"/>
                  </a:lnTo>
                  <a:lnTo>
                    <a:pt x="17" y="296"/>
                  </a:lnTo>
                  <a:lnTo>
                    <a:pt x="0" y="409"/>
                  </a:lnTo>
                  <a:lnTo>
                    <a:pt x="17" y="525"/>
                  </a:lnTo>
                  <a:lnTo>
                    <a:pt x="95" y="582"/>
                  </a:lnTo>
                  <a:lnTo>
                    <a:pt x="161" y="608"/>
                  </a:lnTo>
                  <a:lnTo>
                    <a:pt x="253" y="660"/>
                  </a:lnTo>
                  <a:lnTo>
                    <a:pt x="281" y="742"/>
                  </a:lnTo>
                  <a:lnTo>
                    <a:pt x="426" y="787"/>
                  </a:lnTo>
                  <a:lnTo>
                    <a:pt x="444" y="768"/>
                  </a:lnTo>
                  <a:lnTo>
                    <a:pt x="475" y="804"/>
                  </a:lnTo>
                  <a:lnTo>
                    <a:pt x="617" y="820"/>
                  </a:lnTo>
                  <a:lnTo>
                    <a:pt x="638" y="804"/>
                  </a:lnTo>
                  <a:lnTo>
                    <a:pt x="657" y="820"/>
                  </a:lnTo>
                  <a:lnTo>
                    <a:pt x="801" y="787"/>
                  </a:lnTo>
                  <a:lnTo>
                    <a:pt x="832" y="761"/>
                  </a:lnTo>
                  <a:lnTo>
                    <a:pt x="846" y="773"/>
                  </a:lnTo>
                  <a:lnTo>
                    <a:pt x="1011" y="712"/>
                  </a:lnTo>
                  <a:lnTo>
                    <a:pt x="1030" y="688"/>
                  </a:lnTo>
                  <a:lnTo>
                    <a:pt x="1044" y="688"/>
                  </a:lnTo>
                  <a:lnTo>
                    <a:pt x="1189" y="589"/>
                  </a:lnTo>
                  <a:lnTo>
                    <a:pt x="1248" y="494"/>
                  </a:lnTo>
                  <a:lnTo>
                    <a:pt x="1248" y="409"/>
                  </a:lnTo>
                  <a:lnTo>
                    <a:pt x="1248" y="324"/>
                  </a:lnTo>
                  <a:lnTo>
                    <a:pt x="1189" y="232"/>
                  </a:lnTo>
                  <a:lnTo>
                    <a:pt x="1044" y="130"/>
                  </a:lnTo>
                  <a:lnTo>
                    <a:pt x="1030" y="130"/>
                  </a:lnTo>
                  <a:lnTo>
                    <a:pt x="1011" y="109"/>
                  </a:lnTo>
                  <a:lnTo>
                    <a:pt x="846" y="48"/>
                  </a:lnTo>
                  <a:lnTo>
                    <a:pt x="832" y="60"/>
                  </a:lnTo>
                  <a:lnTo>
                    <a:pt x="801" y="31"/>
                  </a:lnTo>
                  <a:lnTo>
                    <a:pt x="657" y="0"/>
                  </a:lnTo>
                  <a:lnTo>
                    <a:pt x="638" y="17"/>
                  </a:lnTo>
                  <a:lnTo>
                    <a:pt x="617" y="0"/>
                  </a:lnTo>
                  <a:close/>
                </a:path>
              </a:pathLst>
            </a:custGeom>
            <a:solidFill>
              <a:srgbClr val="5982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6" name="Freeform 49"/>
            <p:cNvSpPr>
              <a:spLocks/>
            </p:cNvSpPr>
            <p:nvPr/>
          </p:nvSpPr>
          <p:spPr bwMode="auto">
            <a:xfrm>
              <a:off x="3714749" y="4524375"/>
              <a:ext cx="106363" cy="1047750"/>
            </a:xfrm>
            <a:custGeom>
              <a:avLst/>
              <a:gdLst>
                <a:gd name="T0" fmla="*/ 0 w 67"/>
                <a:gd name="T1" fmla="*/ 660 h 660"/>
                <a:gd name="T2" fmla="*/ 43 w 67"/>
                <a:gd name="T3" fmla="*/ 416 h 660"/>
                <a:gd name="T4" fmla="*/ 0 w 67"/>
                <a:gd name="T5" fmla="*/ 0 h 660"/>
                <a:gd name="T6" fmla="*/ 22 w 67"/>
                <a:gd name="T7" fmla="*/ 38 h 660"/>
                <a:gd name="T8" fmla="*/ 67 w 67"/>
                <a:gd name="T9" fmla="*/ 407 h 660"/>
                <a:gd name="T10" fmla="*/ 0 w 67"/>
                <a:gd name="T11" fmla="*/ 660 h 6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7" h="660">
                  <a:moveTo>
                    <a:pt x="0" y="660"/>
                  </a:moveTo>
                  <a:lnTo>
                    <a:pt x="43" y="416"/>
                  </a:lnTo>
                  <a:lnTo>
                    <a:pt x="0" y="0"/>
                  </a:lnTo>
                  <a:lnTo>
                    <a:pt x="22" y="38"/>
                  </a:lnTo>
                  <a:lnTo>
                    <a:pt x="67" y="407"/>
                  </a:lnTo>
                  <a:lnTo>
                    <a:pt x="0" y="660"/>
                  </a:lnTo>
                  <a:close/>
                </a:path>
              </a:pathLst>
            </a:custGeom>
            <a:solidFill>
              <a:srgbClr val="4666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" name="Freeform 50"/>
            <p:cNvSpPr>
              <a:spLocks/>
            </p:cNvSpPr>
            <p:nvPr/>
          </p:nvSpPr>
          <p:spPr bwMode="auto">
            <a:xfrm>
              <a:off x="4014787" y="4468813"/>
              <a:ext cx="142875" cy="1084263"/>
            </a:xfrm>
            <a:custGeom>
              <a:avLst/>
              <a:gdLst>
                <a:gd name="T0" fmla="*/ 0 w 90"/>
                <a:gd name="T1" fmla="*/ 683 h 683"/>
                <a:gd name="T2" fmla="*/ 62 w 90"/>
                <a:gd name="T3" fmla="*/ 399 h 683"/>
                <a:gd name="T4" fmla="*/ 0 w 90"/>
                <a:gd name="T5" fmla="*/ 0 h 683"/>
                <a:gd name="T6" fmla="*/ 90 w 90"/>
                <a:gd name="T7" fmla="*/ 399 h 683"/>
                <a:gd name="T8" fmla="*/ 0 w 90"/>
                <a:gd name="T9" fmla="*/ 683 h 6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683">
                  <a:moveTo>
                    <a:pt x="0" y="683"/>
                  </a:moveTo>
                  <a:lnTo>
                    <a:pt x="62" y="399"/>
                  </a:lnTo>
                  <a:lnTo>
                    <a:pt x="0" y="0"/>
                  </a:lnTo>
                  <a:lnTo>
                    <a:pt x="90" y="399"/>
                  </a:lnTo>
                  <a:lnTo>
                    <a:pt x="0" y="683"/>
                  </a:lnTo>
                  <a:close/>
                </a:path>
              </a:pathLst>
            </a:custGeom>
            <a:solidFill>
              <a:srgbClr val="4666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" name="Freeform 51"/>
            <p:cNvSpPr>
              <a:spLocks/>
            </p:cNvSpPr>
            <p:nvPr/>
          </p:nvSpPr>
          <p:spPr bwMode="auto">
            <a:xfrm>
              <a:off x="2590799" y="4878388"/>
              <a:ext cx="501650" cy="614363"/>
            </a:xfrm>
            <a:custGeom>
              <a:avLst/>
              <a:gdLst>
                <a:gd name="T0" fmla="*/ 316 w 316"/>
                <a:gd name="T1" fmla="*/ 387 h 387"/>
                <a:gd name="T2" fmla="*/ 316 w 316"/>
                <a:gd name="T3" fmla="*/ 0 h 387"/>
                <a:gd name="T4" fmla="*/ 0 w 316"/>
                <a:gd name="T5" fmla="*/ 0 h 387"/>
                <a:gd name="T6" fmla="*/ 0 w 316"/>
                <a:gd name="T7" fmla="*/ 236 h 387"/>
                <a:gd name="T8" fmla="*/ 316 w 316"/>
                <a:gd name="T9" fmla="*/ 387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6" h="387">
                  <a:moveTo>
                    <a:pt x="316" y="387"/>
                  </a:moveTo>
                  <a:lnTo>
                    <a:pt x="316" y="0"/>
                  </a:lnTo>
                  <a:lnTo>
                    <a:pt x="0" y="0"/>
                  </a:lnTo>
                  <a:lnTo>
                    <a:pt x="0" y="236"/>
                  </a:lnTo>
                  <a:lnTo>
                    <a:pt x="316" y="387"/>
                  </a:lnTo>
                  <a:close/>
                </a:path>
              </a:pathLst>
            </a:custGeom>
            <a:solidFill>
              <a:srgbClr val="4666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" name="Freeform 52"/>
            <p:cNvSpPr>
              <a:spLocks/>
            </p:cNvSpPr>
            <p:nvPr/>
          </p:nvSpPr>
          <p:spPr bwMode="auto">
            <a:xfrm>
              <a:off x="3521074" y="5248275"/>
              <a:ext cx="1311275" cy="200025"/>
            </a:xfrm>
            <a:custGeom>
              <a:avLst/>
              <a:gdLst>
                <a:gd name="T0" fmla="*/ 0 w 350"/>
                <a:gd name="T1" fmla="*/ 29 h 53"/>
                <a:gd name="T2" fmla="*/ 66 w 350"/>
                <a:gd name="T3" fmla="*/ 49 h 53"/>
                <a:gd name="T4" fmla="*/ 141 w 350"/>
                <a:gd name="T5" fmla="*/ 53 h 53"/>
                <a:gd name="T6" fmla="*/ 223 w 350"/>
                <a:gd name="T7" fmla="*/ 49 h 53"/>
                <a:gd name="T8" fmla="*/ 296 w 350"/>
                <a:gd name="T9" fmla="*/ 26 h 53"/>
                <a:gd name="T10" fmla="*/ 350 w 350"/>
                <a:gd name="T11" fmla="*/ 0 h 53"/>
                <a:gd name="T12" fmla="*/ 251 w 350"/>
                <a:gd name="T13" fmla="*/ 32 h 53"/>
                <a:gd name="T14" fmla="*/ 167 w 350"/>
                <a:gd name="T15" fmla="*/ 44 h 53"/>
                <a:gd name="T16" fmla="*/ 66 w 350"/>
                <a:gd name="T17" fmla="*/ 40 h 53"/>
                <a:gd name="T18" fmla="*/ 0 w 350"/>
                <a:gd name="T19" fmla="*/ 29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0" h="53">
                  <a:moveTo>
                    <a:pt x="0" y="29"/>
                  </a:moveTo>
                  <a:cubicBezTo>
                    <a:pt x="2" y="29"/>
                    <a:pt x="66" y="49"/>
                    <a:pt x="66" y="49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223" y="49"/>
                    <a:pt x="223" y="49"/>
                    <a:pt x="223" y="49"/>
                  </a:cubicBezTo>
                  <a:cubicBezTo>
                    <a:pt x="296" y="26"/>
                    <a:pt x="296" y="26"/>
                    <a:pt x="296" y="26"/>
                  </a:cubicBezTo>
                  <a:cubicBezTo>
                    <a:pt x="350" y="0"/>
                    <a:pt x="350" y="0"/>
                    <a:pt x="350" y="0"/>
                  </a:cubicBezTo>
                  <a:cubicBezTo>
                    <a:pt x="251" y="32"/>
                    <a:pt x="251" y="32"/>
                    <a:pt x="251" y="32"/>
                  </a:cubicBezTo>
                  <a:cubicBezTo>
                    <a:pt x="167" y="44"/>
                    <a:pt x="167" y="44"/>
                    <a:pt x="167" y="44"/>
                  </a:cubicBezTo>
                  <a:cubicBezTo>
                    <a:pt x="66" y="40"/>
                    <a:pt x="66" y="40"/>
                    <a:pt x="66" y="40"/>
                  </a:cubicBezTo>
                  <a:lnTo>
                    <a:pt x="0" y="29"/>
                  </a:lnTo>
                  <a:close/>
                </a:path>
              </a:pathLst>
            </a:custGeom>
            <a:solidFill>
              <a:srgbClr val="4666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" name="Freeform 53"/>
            <p:cNvSpPr>
              <a:spLocks/>
            </p:cNvSpPr>
            <p:nvPr/>
          </p:nvSpPr>
          <p:spPr bwMode="auto">
            <a:xfrm>
              <a:off x="2552699" y="4760913"/>
              <a:ext cx="2108200" cy="1122363"/>
            </a:xfrm>
            <a:custGeom>
              <a:avLst/>
              <a:gdLst>
                <a:gd name="T0" fmla="*/ 106 w 1328"/>
                <a:gd name="T1" fmla="*/ 88 h 707"/>
                <a:gd name="T2" fmla="*/ 76 w 1328"/>
                <a:gd name="T3" fmla="*/ 59 h 707"/>
                <a:gd name="T4" fmla="*/ 71 w 1328"/>
                <a:gd name="T5" fmla="*/ 0 h 707"/>
                <a:gd name="T6" fmla="*/ 24 w 1328"/>
                <a:gd name="T7" fmla="*/ 22 h 707"/>
                <a:gd name="T8" fmla="*/ 0 w 1328"/>
                <a:gd name="T9" fmla="*/ 74 h 707"/>
                <a:gd name="T10" fmla="*/ 0 w 1328"/>
                <a:gd name="T11" fmla="*/ 340 h 707"/>
                <a:gd name="T12" fmla="*/ 662 w 1328"/>
                <a:gd name="T13" fmla="*/ 707 h 707"/>
                <a:gd name="T14" fmla="*/ 1292 w 1328"/>
                <a:gd name="T15" fmla="*/ 681 h 707"/>
                <a:gd name="T16" fmla="*/ 1328 w 1328"/>
                <a:gd name="T17" fmla="*/ 655 h 707"/>
                <a:gd name="T18" fmla="*/ 1273 w 1328"/>
                <a:gd name="T19" fmla="*/ 619 h 707"/>
                <a:gd name="T20" fmla="*/ 680 w 1328"/>
                <a:gd name="T21" fmla="*/ 615 h 707"/>
                <a:gd name="T22" fmla="*/ 303 w 1328"/>
                <a:gd name="T23" fmla="*/ 392 h 707"/>
                <a:gd name="T24" fmla="*/ 114 w 1328"/>
                <a:gd name="T25" fmla="*/ 289 h 707"/>
                <a:gd name="T26" fmla="*/ 106 w 1328"/>
                <a:gd name="T27" fmla="*/ 88 h 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28" h="707">
                  <a:moveTo>
                    <a:pt x="106" y="88"/>
                  </a:moveTo>
                  <a:lnTo>
                    <a:pt x="76" y="59"/>
                  </a:lnTo>
                  <a:lnTo>
                    <a:pt x="71" y="0"/>
                  </a:lnTo>
                  <a:lnTo>
                    <a:pt x="24" y="22"/>
                  </a:lnTo>
                  <a:lnTo>
                    <a:pt x="0" y="74"/>
                  </a:lnTo>
                  <a:lnTo>
                    <a:pt x="0" y="340"/>
                  </a:lnTo>
                  <a:lnTo>
                    <a:pt x="662" y="707"/>
                  </a:lnTo>
                  <a:lnTo>
                    <a:pt x="1292" y="681"/>
                  </a:lnTo>
                  <a:lnTo>
                    <a:pt x="1328" y="655"/>
                  </a:lnTo>
                  <a:lnTo>
                    <a:pt x="1273" y="619"/>
                  </a:lnTo>
                  <a:lnTo>
                    <a:pt x="680" y="615"/>
                  </a:lnTo>
                  <a:lnTo>
                    <a:pt x="303" y="392"/>
                  </a:lnTo>
                  <a:lnTo>
                    <a:pt x="114" y="289"/>
                  </a:lnTo>
                  <a:lnTo>
                    <a:pt x="106" y="88"/>
                  </a:lnTo>
                  <a:close/>
                </a:path>
              </a:pathLst>
            </a:custGeom>
            <a:solidFill>
              <a:srgbClr val="5982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" name="Freeform 54"/>
            <p:cNvSpPr>
              <a:spLocks/>
            </p:cNvSpPr>
            <p:nvPr/>
          </p:nvSpPr>
          <p:spPr bwMode="auto">
            <a:xfrm>
              <a:off x="4333874" y="4524375"/>
              <a:ext cx="101600" cy="1009650"/>
            </a:xfrm>
            <a:custGeom>
              <a:avLst/>
              <a:gdLst>
                <a:gd name="T0" fmla="*/ 0 w 64"/>
                <a:gd name="T1" fmla="*/ 636 h 636"/>
                <a:gd name="T2" fmla="*/ 45 w 64"/>
                <a:gd name="T3" fmla="*/ 343 h 636"/>
                <a:gd name="T4" fmla="*/ 0 w 64"/>
                <a:gd name="T5" fmla="*/ 0 h 636"/>
                <a:gd name="T6" fmla="*/ 64 w 64"/>
                <a:gd name="T7" fmla="*/ 348 h 636"/>
                <a:gd name="T8" fmla="*/ 0 w 64"/>
                <a:gd name="T9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36">
                  <a:moveTo>
                    <a:pt x="0" y="636"/>
                  </a:moveTo>
                  <a:lnTo>
                    <a:pt x="45" y="343"/>
                  </a:lnTo>
                  <a:lnTo>
                    <a:pt x="0" y="0"/>
                  </a:lnTo>
                  <a:lnTo>
                    <a:pt x="64" y="348"/>
                  </a:lnTo>
                  <a:lnTo>
                    <a:pt x="0" y="636"/>
                  </a:lnTo>
                  <a:close/>
                </a:path>
              </a:pathLst>
            </a:custGeom>
            <a:solidFill>
              <a:srgbClr val="4666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" name="Freeform 55"/>
            <p:cNvSpPr>
              <a:spLocks/>
            </p:cNvSpPr>
            <p:nvPr/>
          </p:nvSpPr>
          <p:spPr bwMode="auto">
            <a:xfrm>
              <a:off x="4630737" y="4656138"/>
              <a:ext cx="52388" cy="776288"/>
            </a:xfrm>
            <a:custGeom>
              <a:avLst/>
              <a:gdLst>
                <a:gd name="T0" fmla="*/ 0 w 33"/>
                <a:gd name="T1" fmla="*/ 489 h 489"/>
                <a:gd name="T2" fmla="*/ 19 w 33"/>
                <a:gd name="T3" fmla="*/ 269 h 489"/>
                <a:gd name="T4" fmla="*/ 0 w 33"/>
                <a:gd name="T5" fmla="*/ 0 h 489"/>
                <a:gd name="T6" fmla="*/ 33 w 33"/>
                <a:gd name="T7" fmla="*/ 277 h 489"/>
                <a:gd name="T8" fmla="*/ 0 w 33"/>
                <a:gd name="T9" fmla="*/ 489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489">
                  <a:moveTo>
                    <a:pt x="0" y="489"/>
                  </a:moveTo>
                  <a:lnTo>
                    <a:pt x="19" y="269"/>
                  </a:lnTo>
                  <a:lnTo>
                    <a:pt x="0" y="0"/>
                  </a:lnTo>
                  <a:lnTo>
                    <a:pt x="33" y="277"/>
                  </a:lnTo>
                  <a:lnTo>
                    <a:pt x="0" y="489"/>
                  </a:lnTo>
                  <a:close/>
                </a:path>
              </a:pathLst>
            </a:custGeom>
            <a:solidFill>
              <a:srgbClr val="4666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" name="Freeform 56"/>
            <p:cNvSpPr>
              <a:spLocks/>
            </p:cNvSpPr>
            <p:nvPr/>
          </p:nvSpPr>
          <p:spPr bwMode="auto">
            <a:xfrm>
              <a:off x="2979737" y="5072063"/>
              <a:ext cx="473075" cy="376238"/>
            </a:xfrm>
            <a:custGeom>
              <a:avLst/>
              <a:gdLst>
                <a:gd name="T0" fmla="*/ 274 w 298"/>
                <a:gd name="T1" fmla="*/ 227 h 237"/>
                <a:gd name="T2" fmla="*/ 298 w 298"/>
                <a:gd name="T3" fmla="*/ 118 h 237"/>
                <a:gd name="T4" fmla="*/ 163 w 298"/>
                <a:gd name="T5" fmla="*/ 38 h 237"/>
                <a:gd name="T6" fmla="*/ 0 w 298"/>
                <a:gd name="T7" fmla="*/ 0 h 237"/>
                <a:gd name="T8" fmla="*/ 38 w 298"/>
                <a:gd name="T9" fmla="*/ 114 h 237"/>
                <a:gd name="T10" fmla="*/ 114 w 298"/>
                <a:gd name="T11" fmla="*/ 159 h 237"/>
                <a:gd name="T12" fmla="*/ 272 w 298"/>
                <a:gd name="T13" fmla="*/ 237 h 237"/>
                <a:gd name="T14" fmla="*/ 274 w 298"/>
                <a:gd name="T15" fmla="*/ 22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8" h="237">
                  <a:moveTo>
                    <a:pt x="274" y="227"/>
                  </a:moveTo>
                  <a:lnTo>
                    <a:pt x="298" y="118"/>
                  </a:lnTo>
                  <a:lnTo>
                    <a:pt x="163" y="38"/>
                  </a:lnTo>
                  <a:lnTo>
                    <a:pt x="0" y="0"/>
                  </a:lnTo>
                  <a:lnTo>
                    <a:pt x="38" y="114"/>
                  </a:lnTo>
                  <a:lnTo>
                    <a:pt x="114" y="159"/>
                  </a:lnTo>
                  <a:lnTo>
                    <a:pt x="272" y="237"/>
                  </a:lnTo>
                  <a:lnTo>
                    <a:pt x="274" y="227"/>
                  </a:lnTo>
                  <a:close/>
                </a:path>
              </a:pathLst>
            </a:custGeom>
            <a:solidFill>
              <a:srgbClr val="4666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" name="Freeform 57"/>
            <p:cNvSpPr>
              <a:spLocks/>
            </p:cNvSpPr>
            <p:nvPr/>
          </p:nvSpPr>
          <p:spPr bwMode="auto">
            <a:xfrm>
              <a:off x="3557587" y="5099050"/>
              <a:ext cx="776288" cy="25400"/>
            </a:xfrm>
            <a:custGeom>
              <a:avLst/>
              <a:gdLst>
                <a:gd name="T0" fmla="*/ 0 w 489"/>
                <a:gd name="T1" fmla="*/ 16 h 16"/>
                <a:gd name="T2" fmla="*/ 411 w 489"/>
                <a:gd name="T3" fmla="*/ 16 h 16"/>
                <a:gd name="T4" fmla="*/ 489 w 489"/>
                <a:gd name="T5" fmla="*/ 0 h 16"/>
                <a:gd name="T6" fmla="*/ 116 w 489"/>
                <a:gd name="T7" fmla="*/ 0 h 16"/>
                <a:gd name="T8" fmla="*/ 0 w 489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9" h="16">
                  <a:moveTo>
                    <a:pt x="0" y="16"/>
                  </a:moveTo>
                  <a:lnTo>
                    <a:pt x="411" y="16"/>
                  </a:lnTo>
                  <a:lnTo>
                    <a:pt x="489" y="0"/>
                  </a:lnTo>
                  <a:lnTo>
                    <a:pt x="116" y="0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4666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" name="Freeform 58"/>
            <p:cNvSpPr>
              <a:spLocks/>
            </p:cNvSpPr>
            <p:nvPr/>
          </p:nvSpPr>
          <p:spPr bwMode="auto">
            <a:xfrm>
              <a:off x="3411537" y="4400550"/>
              <a:ext cx="1579563" cy="552450"/>
            </a:xfrm>
            <a:custGeom>
              <a:avLst/>
              <a:gdLst>
                <a:gd name="T0" fmla="*/ 52 w 995"/>
                <a:gd name="T1" fmla="*/ 315 h 348"/>
                <a:gd name="T2" fmla="*/ 52 w 995"/>
                <a:gd name="T3" fmla="*/ 161 h 348"/>
                <a:gd name="T4" fmla="*/ 102 w 995"/>
                <a:gd name="T5" fmla="*/ 187 h 348"/>
                <a:gd name="T6" fmla="*/ 182 w 995"/>
                <a:gd name="T7" fmla="*/ 159 h 348"/>
                <a:gd name="T8" fmla="*/ 196 w 995"/>
                <a:gd name="T9" fmla="*/ 128 h 348"/>
                <a:gd name="T10" fmla="*/ 239 w 995"/>
                <a:gd name="T11" fmla="*/ 154 h 348"/>
                <a:gd name="T12" fmla="*/ 371 w 995"/>
                <a:gd name="T13" fmla="*/ 128 h 348"/>
                <a:gd name="T14" fmla="*/ 380 w 995"/>
                <a:gd name="T15" fmla="*/ 112 h 348"/>
                <a:gd name="T16" fmla="*/ 399 w 995"/>
                <a:gd name="T17" fmla="*/ 121 h 348"/>
                <a:gd name="T18" fmla="*/ 581 w 995"/>
                <a:gd name="T19" fmla="*/ 154 h 348"/>
                <a:gd name="T20" fmla="*/ 593 w 995"/>
                <a:gd name="T21" fmla="*/ 145 h 348"/>
                <a:gd name="T22" fmla="*/ 607 w 995"/>
                <a:gd name="T23" fmla="*/ 161 h 348"/>
                <a:gd name="T24" fmla="*/ 740 w 995"/>
                <a:gd name="T25" fmla="*/ 189 h 348"/>
                <a:gd name="T26" fmla="*/ 754 w 995"/>
                <a:gd name="T27" fmla="*/ 178 h 348"/>
                <a:gd name="T28" fmla="*/ 775 w 995"/>
                <a:gd name="T29" fmla="*/ 213 h 348"/>
                <a:gd name="T30" fmla="*/ 978 w 995"/>
                <a:gd name="T31" fmla="*/ 336 h 348"/>
                <a:gd name="T32" fmla="*/ 995 w 995"/>
                <a:gd name="T33" fmla="*/ 348 h 348"/>
                <a:gd name="T34" fmla="*/ 995 w 995"/>
                <a:gd name="T35" fmla="*/ 324 h 348"/>
                <a:gd name="T36" fmla="*/ 936 w 995"/>
                <a:gd name="T37" fmla="*/ 232 h 348"/>
                <a:gd name="T38" fmla="*/ 791 w 995"/>
                <a:gd name="T39" fmla="*/ 130 h 348"/>
                <a:gd name="T40" fmla="*/ 777 w 995"/>
                <a:gd name="T41" fmla="*/ 130 h 348"/>
                <a:gd name="T42" fmla="*/ 758 w 995"/>
                <a:gd name="T43" fmla="*/ 109 h 348"/>
                <a:gd name="T44" fmla="*/ 593 w 995"/>
                <a:gd name="T45" fmla="*/ 48 h 348"/>
                <a:gd name="T46" fmla="*/ 579 w 995"/>
                <a:gd name="T47" fmla="*/ 60 h 348"/>
                <a:gd name="T48" fmla="*/ 548 w 995"/>
                <a:gd name="T49" fmla="*/ 31 h 348"/>
                <a:gd name="T50" fmla="*/ 404 w 995"/>
                <a:gd name="T51" fmla="*/ 0 h 348"/>
                <a:gd name="T52" fmla="*/ 385 w 995"/>
                <a:gd name="T53" fmla="*/ 17 h 348"/>
                <a:gd name="T54" fmla="*/ 364 w 995"/>
                <a:gd name="T55" fmla="*/ 0 h 348"/>
                <a:gd name="T56" fmla="*/ 222 w 995"/>
                <a:gd name="T57" fmla="*/ 17 h 348"/>
                <a:gd name="T58" fmla="*/ 191 w 995"/>
                <a:gd name="T59" fmla="*/ 50 h 348"/>
                <a:gd name="T60" fmla="*/ 173 w 995"/>
                <a:gd name="T61" fmla="*/ 34 h 348"/>
                <a:gd name="T62" fmla="*/ 28 w 995"/>
                <a:gd name="T63" fmla="*/ 78 h 348"/>
                <a:gd name="T64" fmla="*/ 0 w 995"/>
                <a:gd name="T65" fmla="*/ 159 h 348"/>
                <a:gd name="T66" fmla="*/ 26 w 995"/>
                <a:gd name="T67" fmla="*/ 208 h 348"/>
                <a:gd name="T68" fmla="*/ 52 w 995"/>
                <a:gd name="T69" fmla="*/ 315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95" h="348">
                  <a:moveTo>
                    <a:pt x="52" y="315"/>
                  </a:moveTo>
                  <a:lnTo>
                    <a:pt x="52" y="161"/>
                  </a:lnTo>
                  <a:lnTo>
                    <a:pt x="102" y="187"/>
                  </a:lnTo>
                  <a:lnTo>
                    <a:pt x="182" y="159"/>
                  </a:lnTo>
                  <a:lnTo>
                    <a:pt x="196" y="128"/>
                  </a:lnTo>
                  <a:lnTo>
                    <a:pt x="239" y="154"/>
                  </a:lnTo>
                  <a:lnTo>
                    <a:pt x="371" y="128"/>
                  </a:lnTo>
                  <a:lnTo>
                    <a:pt x="380" y="112"/>
                  </a:lnTo>
                  <a:lnTo>
                    <a:pt x="399" y="121"/>
                  </a:lnTo>
                  <a:lnTo>
                    <a:pt x="581" y="154"/>
                  </a:lnTo>
                  <a:lnTo>
                    <a:pt x="593" y="145"/>
                  </a:lnTo>
                  <a:lnTo>
                    <a:pt x="607" y="161"/>
                  </a:lnTo>
                  <a:lnTo>
                    <a:pt x="740" y="189"/>
                  </a:lnTo>
                  <a:lnTo>
                    <a:pt x="754" y="178"/>
                  </a:lnTo>
                  <a:lnTo>
                    <a:pt x="775" y="213"/>
                  </a:lnTo>
                  <a:lnTo>
                    <a:pt x="978" y="336"/>
                  </a:lnTo>
                  <a:lnTo>
                    <a:pt x="995" y="348"/>
                  </a:lnTo>
                  <a:lnTo>
                    <a:pt x="995" y="324"/>
                  </a:lnTo>
                  <a:lnTo>
                    <a:pt x="936" y="232"/>
                  </a:lnTo>
                  <a:lnTo>
                    <a:pt x="791" y="130"/>
                  </a:lnTo>
                  <a:lnTo>
                    <a:pt x="777" y="130"/>
                  </a:lnTo>
                  <a:lnTo>
                    <a:pt x="758" y="109"/>
                  </a:lnTo>
                  <a:lnTo>
                    <a:pt x="593" y="48"/>
                  </a:lnTo>
                  <a:lnTo>
                    <a:pt x="579" y="60"/>
                  </a:lnTo>
                  <a:lnTo>
                    <a:pt x="548" y="31"/>
                  </a:lnTo>
                  <a:lnTo>
                    <a:pt x="404" y="0"/>
                  </a:lnTo>
                  <a:lnTo>
                    <a:pt x="385" y="17"/>
                  </a:lnTo>
                  <a:lnTo>
                    <a:pt x="364" y="0"/>
                  </a:lnTo>
                  <a:lnTo>
                    <a:pt x="222" y="17"/>
                  </a:lnTo>
                  <a:lnTo>
                    <a:pt x="191" y="50"/>
                  </a:lnTo>
                  <a:lnTo>
                    <a:pt x="173" y="34"/>
                  </a:lnTo>
                  <a:lnTo>
                    <a:pt x="28" y="78"/>
                  </a:lnTo>
                  <a:lnTo>
                    <a:pt x="0" y="159"/>
                  </a:lnTo>
                  <a:lnTo>
                    <a:pt x="26" y="208"/>
                  </a:lnTo>
                  <a:lnTo>
                    <a:pt x="52" y="315"/>
                  </a:lnTo>
                  <a:close/>
                </a:path>
              </a:pathLst>
            </a:custGeom>
            <a:solidFill>
              <a:srgbClr val="4666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" name="Freeform 59"/>
            <p:cNvSpPr>
              <a:spLocks/>
            </p:cNvSpPr>
            <p:nvPr/>
          </p:nvSpPr>
          <p:spPr bwMode="auto">
            <a:xfrm>
              <a:off x="3592512" y="4727575"/>
              <a:ext cx="865188" cy="85725"/>
            </a:xfrm>
            <a:custGeom>
              <a:avLst/>
              <a:gdLst>
                <a:gd name="T0" fmla="*/ 0 w 545"/>
                <a:gd name="T1" fmla="*/ 54 h 54"/>
                <a:gd name="T2" fmla="*/ 177 w 545"/>
                <a:gd name="T3" fmla="*/ 7 h 54"/>
                <a:gd name="T4" fmla="*/ 403 w 545"/>
                <a:gd name="T5" fmla="*/ 0 h 54"/>
                <a:gd name="T6" fmla="*/ 545 w 545"/>
                <a:gd name="T7" fmla="*/ 45 h 54"/>
                <a:gd name="T8" fmla="*/ 368 w 545"/>
                <a:gd name="T9" fmla="*/ 12 h 54"/>
                <a:gd name="T10" fmla="*/ 170 w 545"/>
                <a:gd name="T11" fmla="*/ 21 h 54"/>
                <a:gd name="T12" fmla="*/ 0 w 545"/>
                <a:gd name="T13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5" h="54">
                  <a:moveTo>
                    <a:pt x="0" y="54"/>
                  </a:moveTo>
                  <a:lnTo>
                    <a:pt x="177" y="7"/>
                  </a:lnTo>
                  <a:lnTo>
                    <a:pt x="403" y="0"/>
                  </a:lnTo>
                  <a:lnTo>
                    <a:pt x="545" y="45"/>
                  </a:lnTo>
                  <a:lnTo>
                    <a:pt x="368" y="12"/>
                  </a:lnTo>
                  <a:lnTo>
                    <a:pt x="170" y="21"/>
                  </a:lnTo>
                  <a:lnTo>
                    <a:pt x="0" y="54"/>
                  </a:lnTo>
                  <a:close/>
                </a:path>
              </a:pathLst>
            </a:custGeom>
            <a:solidFill>
              <a:srgbClr val="4666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102" name="Freeform 62"/>
          <p:cNvSpPr>
            <a:spLocks/>
          </p:cNvSpPr>
          <p:nvPr/>
        </p:nvSpPr>
        <p:spPr bwMode="auto">
          <a:xfrm>
            <a:off x="2527299" y="3995738"/>
            <a:ext cx="1522413" cy="365125"/>
          </a:xfrm>
          <a:custGeom>
            <a:avLst/>
            <a:gdLst>
              <a:gd name="T0" fmla="*/ 113 w 959"/>
              <a:gd name="T1" fmla="*/ 192 h 230"/>
              <a:gd name="T2" fmla="*/ 101 w 959"/>
              <a:gd name="T3" fmla="*/ 225 h 230"/>
              <a:gd name="T4" fmla="*/ 118 w 959"/>
              <a:gd name="T5" fmla="*/ 230 h 230"/>
              <a:gd name="T6" fmla="*/ 231 w 959"/>
              <a:gd name="T7" fmla="*/ 222 h 230"/>
              <a:gd name="T8" fmla="*/ 255 w 959"/>
              <a:gd name="T9" fmla="*/ 192 h 230"/>
              <a:gd name="T10" fmla="*/ 257 w 959"/>
              <a:gd name="T11" fmla="*/ 220 h 230"/>
              <a:gd name="T12" fmla="*/ 349 w 959"/>
              <a:gd name="T13" fmla="*/ 215 h 230"/>
              <a:gd name="T14" fmla="*/ 418 w 959"/>
              <a:gd name="T15" fmla="*/ 201 h 230"/>
              <a:gd name="T16" fmla="*/ 432 w 959"/>
              <a:gd name="T17" fmla="*/ 182 h 230"/>
              <a:gd name="T18" fmla="*/ 444 w 959"/>
              <a:gd name="T19" fmla="*/ 196 h 230"/>
              <a:gd name="T20" fmla="*/ 545 w 959"/>
              <a:gd name="T21" fmla="*/ 175 h 230"/>
              <a:gd name="T22" fmla="*/ 555 w 959"/>
              <a:gd name="T23" fmla="*/ 152 h 230"/>
              <a:gd name="T24" fmla="*/ 574 w 959"/>
              <a:gd name="T25" fmla="*/ 170 h 230"/>
              <a:gd name="T26" fmla="*/ 652 w 959"/>
              <a:gd name="T27" fmla="*/ 154 h 230"/>
              <a:gd name="T28" fmla="*/ 687 w 959"/>
              <a:gd name="T29" fmla="*/ 137 h 230"/>
              <a:gd name="T30" fmla="*/ 692 w 959"/>
              <a:gd name="T31" fmla="*/ 121 h 230"/>
              <a:gd name="T32" fmla="*/ 701 w 959"/>
              <a:gd name="T33" fmla="*/ 130 h 230"/>
              <a:gd name="T34" fmla="*/ 822 w 959"/>
              <a:gd name="T35" fmla="*/ 69 h 230"/>
              <a:gd name="T36" fmla="*/ 831 w 959"/>
              <a:gd name="T37" fmla="*/ 45 h 230"/>
              <a:gd name="T38" fmla="*/ 850 w 959"/>
              <a:gd name="T39" fmla="*/ 55 h 230"/>
              <a:gd name="T40" fmla="*/ 959 w 959"/>
              <a:gd name="T41" fmla="*/ 0 h 230"/>
              <a:gd name="T42" fmla="*/ 441 w 959"/>
              <a:gd name="T43" fmla="*/ 36 h 230"/>
              <a:gd name="T44" fmla="*/ 146 w 959"/>
              <a:gd name="T45" fmla="*/ 76 h 230"/>
              <a:gd name="T46" fmla="*/ 0 w 959"/>
              <a:gd name="T47" fmla="*/ 201 h 230"/>
              <a:gd name="T48" fmla="*/ 75 w 959"/>
              <a:gd name="T49" fmla="*/ 220 h 230"/>
              <a:gd name="T50" fmla="*/ 113 w 959"/>
              <a:gd name="T51" fmla="*/ 192 h 2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959" h="230">
                <a:moveTo>
                  <a:pt x="113" y="192"/>
                </a:moveTo>
                <a:lnTo>
                  <a:pt x="101" y="225"/>
                </a:lnTo>
                <a:lnTo>
                  <a:pt x="118" y="230"/>
                </a:lnTo>
                <a:lnTo>
                  <a:pt x="231" y="222"/>
                </a:lnTo>
                <a:lnTo>
                  <a:pt x="255" y="192"/>
                </a:lnTo>
                <a:lnTo>
                  <a:pt x="257" y="220"/>
                </a:lnTo>
                <a:lnTo>
                  <a:pt x="349" y="215"/>
                </a:lnTo>
                <a:lnTo>
                  <a:pt x="418" y="201"/>
                </a:lnTo>
                <a:lnTo>
                  <a:pt x="432" y="182"/>
                </a:lnTo>
                <a:lnTo>
                  <a:pt x="444" y="196"/>
                </a:lnTo>
                <a:lnTo>
                  <a:pt x="545" y="175"/>
                </a:lnTo>
                <a:lnTo>
                  <a:pt x="555" y="152"/>
                </a:lnTo>
                <a:lnTo>
                  <a:pt x="574" y="170"/>
                </a:lnTo>
                <a:lnTo>
                  <a:pt x="652" y="154"/>
                </a:lnTo>
                <a:lnTo>
                  <a:pt x="687" y="137"/>
                </a:lnTo>
                <a:lnTo>
                  <a:pt x="692" y="121"/>
                </a:lnTo>
                <a:lnTo>
                  <a:pt x="701" y="130"/>
                </a:lnTo>
                <a:lnTo>
                  <a:pt x="822" y="69"/>
                </a:lnTo>
                <a:lnTo>
                  <a:pt x="831" y="45"/>
                </a:lnTo>
                <a:lnTo>
                  <a:pt x="850" y="55"/>
                </a:lnTo>
                <a:lnTo>
                  <a:pt x="959" y="0"/>
                </a:lnTo>
                <a:lnTo>
                  <a:pt x="441" y="36"/>
                </a:lnTo>
                <a:lnTo>
                  <a:pt x="146" y="76"/>
                </a:lnTo>
                <a:lnTo>
                  <a:pt x="0" y="201"/>
                </a:lnTo>
                <a:lnTo>
                  <a:pt x="75" y="220"/>
                </a:lnTo>
                <a:lnTo>
                  <a:pt x="113" y="19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0" name="Rectangle 119"/>
          <p:cNvSpPr/>
          <p:nvPr/>
        </p:nvSpPr>
        <p:spPr>
          <a:xfrm>
            <a:off x="756295" y="2690812"/>
            <a:ext cx="5271144" cy="416718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1" name="Rectangle 120"/>
          <p:cNvSpPr/>
          <p:nvPr/>
        </p:nvSpPr>
        <p:spPr>
          <a:xfrm>
            <a:off x="756295" y="2690812"/>
            <a:ext cx="5271144" cy="416718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1" name="Freeform 7"/>
          <p:cNvSpPr>
            <a:spLocks/>
          </p:cNvSpPr>
          <p:nvPr/>
        </p:nvSpPr>
        <p:spPr bwMode="auto">
          <a:xfrm>
            <a:off x="317249" y="319465"/>
            <a:ext cx="5295807" cy="3491060"/>
          </a:xfrm>
          <a:custGeom>
            <a:avLst/>
            <a:gdLst>
              <a:gd name="T0" fmla="*/ 0 w 3935"/>
              <a:gd name="T1" fmla="*/ 0 h 2407"/>
              <a:gd name="T2" fmla="*/ 3935 w 3935"/>
              <a:gd name="T3" fmla="*/ 0 h 2407"/>
              <a:gd name="T4" fmla="*/ 3935 w 3935"/>
              <a:gd name="T5" fmla="*/ 2407 h 2407"/>
              <a:gd name="T6" fmla="*/ 0 w 3935"/>
              <a:gd name="T7" fmla="*/ 2407 h 2407"/>
              <a:gd name="T8" fmla="*/ 0 w 3935"/>
              <a:gd name="T9" fmla="*/ 0 h 2407"/>
              <a:gd name="T10" fmla="*/ 0 w 3935"/>
              <a:gd name="T11" fmla="*/ 0 h 2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935" h="2407">
                <a:moveTo>
                  <a:pt x="0" y="0"/>
                </a:moveTo>
                <a:lnTo>
                  <a:pt x="3935" y="0"/>
                </a:lnTo>
                <a:lnTo>
                  <a:pt x="3935" y="2407"/>
                </a:lnTo>
                <a:lnTo>
                  <a:pt x="0" y="2407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32455A"/>
              </a:gs>
              <a:gs pos="38000">
                <a:srgbClr val="243140"/>
              </a:gs>
              <a:gs pos="81000">
                <a:schemeClr val="tx2">
                  <a:lumMod val="24000"/>
                </a:schemeClr>
              </a:gs>
              <a:gs pos="100000">
                <a:srgbClr val="434540"/>
              </a:gs>
              <a:gs pos="85000">
                <a:srgbClr val="17160D"/>
              </a:gs>
            </a:gsLst>
            <a:lin ang="5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103" name="Back Boot"/>
          <p:cNvGrpSpPr/>
          <p:nvPr/>
        </p:nvGrpSpPr>
        <p:grpSpPr>
          <a:xfrm>
            <a:off x="2069508" y="66451"/>
            <a:ext cx="1741493" cy="2469582"/>
            <a:chOff x="2069508" y="66451"/>
            <a:chExt cx="1741493" cy="2469582"/>
          </a:xfrm>
        </p:grpSpPr>
        <p:sp>
          <p:nvSpPr>
            <p:cNvPr id="104" name="Rectangle 8"/>
            <p:cNvSpPr>
              <a:spLocks noChangeArrowheads="1"/>
            </p:cNvSpPr>
            <p:nvPr/>
          </p:nvSpPr>
          <p:spPr bwMode="auto">
            <a:xfrm>
              <a:off x="2532471" y="1287111"/>
              <a:ext cx="617732" cy="1248922"/>
            </a:xfrm>
            <a:prstGeom prst="rect">
              <a:avLst/>
            </a:prstGeom>
            <a:solidFill>
              <a:srgbClr val="0F13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5" name="Freeform 9"/>
            <p:cNvSpPr>
              <a:spLocks/>
            </p:cNvSpPr>
            <p:nvPr/>
          </p:nvSpPr>
          <p:spPr bwMode="auto">
            <a:xfrm>
              <a:off x="2069508" y="1063704"/>
              <a:ext cx="1534236" cy="588124"/>
            </a:xfrm>
            <a:custGeom>
              <a:avLst/>
              <a:gdLst>
                <a:gd name="T0" fmla="*/ 214 w 483"/>
                <a:gd name="T1" fmla="*/ 149 h 185"/>
                <a:gd name="T2" fmla="*/ 216 w 483"/>
                <a:gd name="T3" fmla="*/ 155 h 185"/>
                <a:gd name="T4" fmla="*/ 220 w 483"/>
                <a:gd name="T5" fmla="*/ 154 h 185"/>
                <a:gd name="T6" fmla="*/ 233 w 483"/>
                <a:gd name="T7" fmla="*/ 167 h 185"/>
                <a:gd name="T8" fmla="*/ 226 w 483"/>
                <a:gd name="T9" fmla="*/ 179 h 185"/>
                <a:gd name="T10" fmla="*/ 228 w 483"/>
                <a:gd name="T11" fmla="*/ 185 h 185"/>
                <a:gd name="T12" fmla="*/ 264 w 483"/>
                <a:gd name="T13" fmla="*/ 170 h 185"/>
                <a:gd name="T14" fmla="*/ 267 w 483"/>
                <a:gd name="T15" fmla="*/ 166 h 185"/>
                <a:gd name="T16" fmla="*/ 260 w 483"/>
                <a:gd name="T17" fmla="*/ 154 h 185"/>
                <a:gd name="T18" fmla="*/ 272 w 483"/>
                <a:gd name="T19" fmla="*/ 142 h 185"/>
                <a:gd name="T20" fmla="*/ 282 w 483"/>
                <a:gd name="T21" fmla="*/ 146 h 185"/>
                <a:gd name="T22" fmla="*/ 285 w 483"/>
                <a:gd name="T23" fmla="*/ 142 h 185"/>
                <a:gd name="T24" fmla="*/ 427 w 483"/>
                <a:gd name="T25" fmla="*/ 161 h 185"/>
                <a:gd name="T26" fmla="*/ 438 w 483"/>
                <a:gd name="T27" fmla="*/ 88 h 185"/>
                <a:gd name="T28" fmla="*/ 447 w 483"/>
                <a:gd name="T29" fmla="*/ 92 h 185"/>
                <a:gd name="T30" fmla="*/ 483 w 483"/>
                <a:gd name="T31" fmla="*/ 63 h 185"/>
                <a:gd name="T32" fmla="*/ 463 w 483"/>
                <a:gd name="T33" fmla="*/ 18 h 185"/>
                <a:gd name="T34" fmla="*/ 436 w 483"/>
                <a:gd name="T35" fmla="*/ 0 h 185"/>
                <a:gd name="T36" fmla="*/ 398 w 483"/>
                <a:gd name="T37" fmla="*/ 27 h 185"/>
                <a:gd name="T38" fmla="*/ 334 w 483"/>
                <a:gd name="T39" fmla="*/ 19 h 185"/>
                <a:gd name="T40" fmla="*/ 272 w 483"/>
                <a:gd name="T41" fmla="*/ 38 h 185"/>
                <a:gd name="T42" fmla="*/ 248 w 483"/>
                <a:gd name="T43" fmla="*/ 126 h 185"/>
                <a:gd name="T44" fmla="*/ 242 w 483"/>
                <a:gd name="T45" fmla="*/ 46 h 185"/>
                <a:gd name="T46" fmla="*/ 180 w 483"/>
                <a:gd name="T47" fmla="*/ 32 h 185"/>
                <a:gd name="T48" fmla="*/ 146 w 483"/>
                <a:gd name="T49" fmla="*/ 31 h 185"/>
                <a:gd name="T50" fmla="*/ 79 w 483"/>
                <a:gd name="T51" fmla="*/ 34 h 185"/>
                <a:gd name="T52" fmla="*/ 49 w 483"/>
                <a:gd name="T53" fmla="*/ 19 h 185"/>
                <a:gd name="T54" fmla="*/ 0 w 483"/>
                <a:gd name="T55" fmla="*/ 71 h 185"/>
                <a:gd name="T56" fmla="*/ 0 w 483"/>
                <a:gd name="T57" fmla="*/ 91 h 185"/>
                <a:gd name="T58" fmla="*/ 31 w 483"/>
                <a:gd name="T59" fmla="*/ 107 h 185"/>
                <a:gd name="T60" fmla="*/ 40 w 483"/>
                <a:gd name="T61" fmla="*/ 112 h 185"/>
                <a:gd name="T62" fmla="*/ 50 w 483"/>
                <a:gd name="T63" fmla="*/ 160 h 185"/>
                <a:gd name="T64" fmla="*/ 194 w 483"/>
                <a:gd name="T65" fmla="*/ 139 h 185"/>
                <a:gd name="T66" fmla="*/ 214 w 483"/>
                <a:gd name="T67" fmla="*/ 149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83" h="185">
                  <a:moveTo>
                    <a:pt x="214" y="149"/>
                  </a:moveTo>
                  <a:cubicBezTo>
                    <a:pt x="216" y="155"/>
                    <a:pt x="216" y="155"/>
                    <a:pt x="216" y="155"/>
                  </a:cubicBezTo>
                  <a:cubicBezTo>
                    <a:pt x="218" y="155"/>
                    <a:pt x="219" y="154"/>
                    <a:pt x="220" y="154"/>
                  </a:cubicBezTo>
                  <a:cubicBezTo>
                    <a:pt x="227" y="154"/>
                    <a:pt x="233" y="160"/>
                    <a:pt x="233" y="167"/>
                  </a:cubicBezTo>
                  <a:cubicBezTo>
                    <a:pt x="233" y="172"/>
                    <a:pt x="230" y="177"/>
                    <a:pt x="226" y="179"/>
                  </a:cubicBezTo>
                  <a:cubicBezTo>
                    <a:pt x="228" y="185"/>
                    <a:pt x="228" y="185"/>
                    <a:pt x="228" y="185"/>
                  </a:cubicBezTo>
                  <a:cubicBezTo>
                    <a:pt x="264" y="170"/>
                    <a:pt x="264" y="170"/>
                    <a:pt x="264" y="170"/>
                  </a:cubicBezTo>
                  <a:cubicBezTo>
                    <a:pt x="267" y="166"/>
                    <a:pt x="267" y="166"/>
                    <a:pt x="267" y="166"/>
                  </a:cubicBezTo>
                  <a:cubicBezTo>
                    <a:pt x="263" y="164"/>
                    <a:pt x="260" y="160"/>
                    <a:pt x="260" y="154"/>
                  </a:cubicBezTo>
                  <a:cubicBezTo>
                    <a:pt x="260" y="147"/>
                    <a:pt x="265" y="142"/>
                    <a:pt x="272" y="142"/>
                  </a:cubicBezTo>
                  <a:cubicBezTo>
                    <a:pt x="276" y="142"/>
                    <a:pt x="279" y="143"/>
                    <a:pt x="282" y="146"/>
                  </a:cubicBezTo>
                  <a:cubicBezTo>
                    <a:pt x="285" y="142"/>
                    <a:pt x="285" y="142"/>
                    <a:pt x="285" y="142"/>
                  </a:cubicBezTo>
                  <a:cubicBezTo>
                    <a:pt x="427" y="161"/>
                    <a:pt x="427" y="161"/>
                    <a:pt x="427" y="161"/>
                  </a:cubicBezTo>
                  <a:cubicBezTo>
                    <a:pt x="438" y="88"/>
                    <a:pt x="438" y="88"/>
                    <a:pt x="438" y="88"/>
                  </a:cubicBezTo>
                  <a:cubicBezTo>
                    <a:pt x="447" y="92"/>
                    <a:pt x="447" y="92"/>
                    <a:pt x="447" y="92"/>
                  </a:cubicBezTo>
                  <a:cubicBezTo>
                    <a:pt x="483" y="63"/>
                    <a:pt x="483" y="63"/>
                    <a:pt x="483" y="63"/>
                  </a:cubicBezTo>
                  <a:cubicBezTo>
                    <a:pt x="463" y="18"/>
                    <a:pt x="463" y="18"/>
                    <a:pt x="463" y="18"/>
                  </a:cubicBezTo>
                  <a:cubicBezTo>
                    <a:pt x="436" y="0"/>
                    <a:pt x="436" y="0"/>
                    <a:pt x="436" y="0"/>
                  </a:cubicBezTo>
                  <a:cubicBezTo>
                    <a:pt x="398" y="27"/>
                    <a:pt x="398" y="27"/>
                    <a:pt x="398" y="27"/>
                  </a:cubicBezTo>
                  <a:cubicBezTo>
                    <a:pt x="334" y="19"/>
                    <a:pt x="334" y="19"/>
                    <a:pt x="334" y="19"/>
                  </a:cubicBezTo>
                  <a:cubicBezTo>
                    <a:pt x="272" y="38"/>
                    <a:pt x="272" y="38"/>
                    <a:pt x="272" y="38"/>
                  </a:cubicBezTo>
                  <a:cubicBezTo>
                    <a:pt x="248" y="126"/>
                    <a:pt x="248" y="126"/>
                    <a:pt x="248" y="126"/>
                  </a:cubicBezTo>
                  <a:cubicBezTo>
                    <a:pt x="242" y="46"/>
                    <a:pt x="242" y="46"/>
                    <a:pt x="242" y="46"/>
                  </a:cubicBezTo>
                  <a:cubicBezTo>
                    <a:pt x="180" y="32"/>
                    <a:pt x="180" y="32"/>
                    <a:pt x="180" y="32"/>
                  </a:cubicBezTo>
                  <a:cubicBezTo>
                    <a:pt x="146" y="31"/>
                    <a:pt x="146" y="31"/>
                    <a:pt x="146" y="31"/>
                  </a:cubicBezTo>
                  <a:cubicBezTo>
                    <a:pt x="79" y="34"/>
                    <a:pt x="79" y="34"/>
                    <a:pt x="79" y="34"/>
                  </a:cubicBezTo>
                  <a:cubicBezTo>
                    <a:pt x="49" y="19"/>
                    <a:pt x="49" y="19"/>
                    <a:pt x="49" y="19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31" y="107"/>
                    <a:pt x="31" y="107"/>
                    <a:pt x="31" y="107"/>
                  </a:cubicBezTo>
                  <a:cubicBezTo>
                    <a:pt x="40" y="112"/>
                    <a:pt x="40" y="112"/>
                    <a:pt x="40" y="112"/>
                  </a:cubicBezTo>
                  <a:cubicBezTo>
                    <a:pt x="50" y="160"/>
                    <a:pt x="50" y="160"/>
                    <a:pt x="50" y="160"/>
                  </a:cubicBezTo>
                  <a:cubicBezTo>
                    <a:pt x="194" y="139"/>
                    <a:pt x="194" y="139"/>
                    <a:pt x="194" y="139"/>
                  </a:cubicBezTo>
                  <a:lnTo>
                    <a:pt x="214" y="149"/>
                  </a:lnTo>
                  <a:close/>
                </a:path>
              </a:pathLst>
            </a:custGeom>
            <a:solidFill>
              <a:srgbClr val="2121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6" name="Freeform 10"/>
            <p:cNvSpPr>
              <a:spLocks/>
            </p:cNvSpPr>
            <p:nvPr/>
          </p:nvSpPr>
          <p:spPr bwMode="auto">
            <a:xfrm>
              <a:off x="3015621" y="1252119"/>
              <a:ext cx="433354" cy="193798"/>
            </a:xfrm>
            <a:custGeom>
              <a:avLst/>
              <a:gdLst>
                <a:gd name="T0" fmla="*/ 322 w 322"/>
                <a:gd name="T1" fmla="*/ 0 h 144"/>
                <a:gd name="T2" fmla="*/ 197 w 322"/>
                <a:gd name="T3" fmla="*/ 45 h 144"/>
                <a:gd name="T4" fmla="*/ 50 w 322"/>
                <a:gd name="T5" fmla="*/ 101 h 144"/>
                <a:gd name="T6" fmla="*/ 0 w 322"/>
                <a:gd name="T7" fmla="*/ 144 h 144"/>
                <a:gd name="T8" fmla="*/ 0 w 322"/>
                <a:gd name="T9" fmla="*/ 82 h 144"/>
                <a:gd name="T10" fmla="*/ 140 w 322"/>
                <a:gd name="T11" fmla="*/ 12 h 144"/>
                <a:gd name="T12" fmla="*/ 322 w 322"/>
                <a:gd name="T13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2" h="144">
                  <a:moveTo>
                    <a:pt x="322" y="0"/>
                  </a:moveTo>
                  <a:lnTo>
                    <a:pt x="197" y="45"/>
                  </a:lnTo>
                  <a:lnTo>
                    <a:pt x="50" y="101"/>
                  </a:lnTo>
                  <a:lnTo>
                    <a:pt x="0" y="144"/>
                  </a:lnTo>
                  <a:lnTo>
                    <a:pt x="0" y="82"/>
                  </a:lnTo>
                  <a:lnTo>
                    <a:pt x="140" y="12"/>
                  </a:lnTo>
                  <a:lnTo>
                    <a:pt x="322" y="0"/>
                  </a:ln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9" name="Freeform 11"/>
            <p:cNvSpPr>
              <a:spLocks/>
            </p:cNvSpPr>
            <p:nvPr/>
          </p:nvSpPr>
          <p:spPr bwMode="auto">
            <a:xfrm>
              <a:off x="2069508" y="66451"/>
              <a:ext cx="1741493" cy="1347167"/>
            </a:xfrm>
            <a:custGeom>
              <a:avLst/>
              <a:gdLst>
                <a:gd name="T0" fmla="*/ 111 w 1294"/>
                <a:gd name="T1" fmla="*/ 0 h 1001"/>
                <a:gd name="T2" fmla="*/ 51 w 1294"/>
                <a:gd name="T3" fmla="*/ 326 h 1001"/>
                <a:gd name="T4" fmla="*/ 51 w 1294"/>
                <a:gd name="T5" fmla="*/ 481 h 1001"/>
                <a:gd name="T6" fmla="*/ 0 w 1294"/>
                <a:gd name="T7" fmla="*/ 519 h 1001"/>
                <a:gd name="T8" fmla="*/ 37 w 1294"/>
                <a:gd name="T9" fmla="*/ 581 h 1001"/>
                <a:gd name="T10" fmla="*/ 0 w 1294"/>
                <a:gd name="T11" fmla="*/ 670 h 1001"/>
                <a:gd name="T12" fmla="*/ 35 w 1294"/>
                <a:gd name="T13" fmla="*/ 741 h 1001"/>
                <a:gd name="T14" fmla="*/ 0 w 1294"/>
                <a:gd name="T15" fmla="*/ 803 h 1001"/>
                <a:gd name="T16" fmla="*/ 111 w 1294"/>
                <a:gd name="T17" fmla="*/ 918 h 1001"/>
                <a:gd name="T18" fmla="*/ 420 w 1294"/>
                <a:gd name="T19" fmla="*/ 909 h 1001"/>
                <a:gd name="T20" fmla="*/ 574 w 1294"/>
                <a:gd name="T21" fmla="*/ 1001 h 1001"/>
                <a:gd name="T22" fmla="*/ 864 w 1294"/>
                <a:gd name="T23" fmla="*/ 862 h 1001"/>
                <a:gd name="T24" fmla="*/ 1107 w 1294"/>
                <a:gd name="T25" fmla="*/ 815 h 1001"/>
                <a:gd name="T26" fmla="*/ 1204 w 1294"/>
                <a:gd name="T27" fmla="*/ 673 h 1001"/>
                <a:gd name="T28" fmla="*/ 1159 w 1294"/>
                <a:gd name="T29" fmla="*/ 559 h 1001"/>
                <a:gd name="T30" fmla="*/ 1204 w 1294"/>
                <a:gd name="T31" fmla="*/ 396 h 1001"/>
                <a:gd name="T32" fmla="*/ 1204 w 1294"/>
                <a:gd name="T33" fmla="*/ 250 h 1001"/>
                <a:gd name="T34" fmla="*/ 1294 w 1294"/>
                <a:gd name="T35" fmla="*/ 28 h 1001"/>
                <a:gd name="T36" fmla="*/ 111 w 1294"/>
                <a:gd name="T37" fmla="*/ 0 h 10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94" h="1001">
                  <a:moveTo>
                    <a:pt x="111" y="0"/>
                  </a:moveTo>
                  <a:lnTo>
                    <a:pt x="51" y="326"/>
                  </a:lnTo>
                  <a:lnTo>
                    <a:pt x="51" y="481"/>
                  </a:lnTo>
                  <a:lnTo>
                    <a:pt x="0" y="519"/>
                  </a:lnTo>
                  <a:lnTo>
                    <a:pt x="37" y="581"/>
                  </a:lnTo>
                  <a:lnTo>
                    <a:pt x="0" y="670"/>
                  </a:lnTo>
                  <a:lnTo>
                    <a:pt x="35" y="741"/>
                  </a:lnTo>
                  <a:lnTo>
                    <a:pt x="0" y="803"/>
                  </a:lnTo>
                  <a:lnTo>
                    <a:pt x="111" y="918"/>
                  </a:lnTo>
                  <a:lnTo>
                    <a:pt x="420" y="909"/>
                  </a:lnTo>
                  <a:lnTo>
                    <a:pt x="574" y="1001"/>
                  </a:lnTo>
                  <a:lnTo>
                    <a:pt x="864" y="862"/>
                  </a:lnTo>
                  <a:lnTo>
                    <a:pt x="1107" y="815"/>
                  </a:lnTo>
                  <a:lnTo>
                    <a:pt x="1204" y="673"/>
                  </a:lnTo>
                  <a:lnTo>
                    <a:pt x="1159" y="559"/>
                  </a:lnTo>
                  <a:lnTo>
                    <a:pt x="1204" y="396"/>
                  </a:lnTo>
                  <a:lnTo>
                    <a:pt x="1204" y="250"/>
                  </a:lnTo>
                  <a:lnTo>
                    <a:pt x="1294" y="28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E54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0" name="Freeform 12"/>
            <p:cNvSpPr>
              <a:spLocks/>
            </p:cNvSpPr>
            <p:nvPr/>
          </p:nvSpPr>
          <p:spPr bwMode="auto">
            <a:xfrm>
              <a:off x="2119304" y="771661"/>
              <a:ext cx="137274" cy="165536"/>
            </a:xfrm>
            <a:custGeom>
              <a:avLst/>
              <a:gdLst>
                <a:gd name="T0" fmla="*/ 0 w 43"/>
                <a:gd name="T1" fmla="*/ 0 h 52"/>
                <a:gd name="T2" fmla="*/ 16 w 43"/>
                <a:gd name="T3" fmla="*/ 39 h 52"/>
                <a:gd name="T4" fmla="*/ 40 w 43"/>
                <a:gd name="T5" fmla="*/ 50 h 52"/>
                <a:gd name="T6" fmla="*/ 0 w 43"/>
                <a:gd name="T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52">
                  <a:moveTo>
                    <a:pt x="0" y="0"/>
                  </a:move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36" y="48"/>
                    <a:pt x="40" y="50"/>
                  </a:cubicBezTo>
                  <a:cubicBezTo>
                    <a:pt x="43" y="5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A13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1" name="Freeform 13"/>
            <p:cNvSpPr>
              <a:spLocks/>
            </p:cNvSpPr>
            <p:nvPr/>
          </p:nvSpPr>
          <p:spPr bwMode="auto">
            <a:xfrm>
              <a:off x="3339964" y="873944"/>
              <a:ext cx="207256" cy="203219"/>
            </a:xfrm>
            <a:custGeom>
              <a:avLst/>
              <a:gdLst>
                <a:gd name="T0" fmla="*/ 65 w 65"/>
                <a:gd name="T1" fmla="*/ 0 h 64"/>
                <a:gd name="T2" fmla="*/ 51 w 65"/>
                <a:gd name="T3" fmla="*/ 18 h 64"/>
                <a:gd name="T4" fmla="*/ 0 w 65"/>
                <a:gd name="T5" fmla="*/ 46 h 64"/>
                <a:gd name="T6" fmla="*/ 0 w 65"/>
                <a:gd name="T7" fmla="*/ 64 h 64"/>
                <a:gd name="T8" fmla="*/ 60 w 65"/>
                <a:gd name="T9" fmla="*/ 18 h 64"/>
                <a:gd name="T10" fmla="*/ 65 w 65"/>
                <a:gd name="T1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64">
                  <a:moveTo>
                    <a:pt x="65" y="0"/>
                  </a:moveTo>
                  <a:cubicBezTo>
                    <a:pt x="65" y="0"/>
                    <a:pt x="54" y="12"/>
                    <a:pt x="51" y="18"/>
                  </a:cubicBezTo>
                  <a:cubicBezTo>
                    <a:pt x="48" y="23"/>
                    <a:pt x="0" y="46"/>
                    <a:pt x="0" y="46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60" y="18"/>
                    <a:pt x="60" y="18"/>
                    <a:pt x="60" y="18"/>
                  </a:cubicBezTo>
                  <a:lnTo>
                    <a:pt x="65" y="0"/>
                  </a:lnTo>
                  <a:close/>
                </a:path>
              </a:pathLst>
            </a:custGeom>
            <a:solidFill>
              <a:srgbClr val="A13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2" name="Freeform 14"/>
            <p:cNvSpPr>
              <a:spLocks/>
            </p:cNvSpPr>
            <p:nvPr/>
          </p:nvSpPr>
          <p:spPr bwMode="auto">
            <a:xfrm>
              <a:off x="2170445" y="974880"/>
              <a:ext cx="597545" cy="244939"/>
            </a:xfrm>
            <a:custGeom>
              <a:avLst/>
              <a:gdLst>
                <a:gd name="T0" fmla="*/ 0 w 444"/>
                <a:gd name="T1" fmla="*/ 66 h 182"/>
                <a:gd name="T2" fmla="*/ 57 w 444"/>
                <a:gd name="T3" fmla="*/ 118 h 182"/>
                <a:gd name="T4" fmla="*/ 260 w 444"/>
                <a:gd name="T5" fmla="*/ 76 h 182"/>
                <a:gd name="T6" fmla="*/ 444 w 444"/>
                <a:gd name="T7" fmla="*/ 182 h 182"/>
                <a:gd name="T8" fmla="*/ 253 w 444"/>
                <a:gd name="T9" fmla="*/ 0 h 182"/>
                <a:gd name="T10" fmla="*/ 57 w 444"/>
                <a:gd name="T11" fmla="*/ 90 h 182"/>
                <a:gd name="T12" fmla="*/ 0 w 444"/>
                <a:gd name="T13" fmla="*/ 66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4" h="182">
                  <a:moveTo>
                    <a:pt x="0" y="66"/>
                  </a:moveTo>
                  <a:lnTo>
                    <a:pt x="57" y="118"/>
                  </a:lnTo>
                  <a:lnTo>
                    <a:pt x="260" y="76"/>
                  </a:lnTo>
                  <a:lnTo>
                    <a:pt x="444" y="182"/>
                  </a:lnTo>
                  <a:lnTo>
                    <a:pt x="253" y="0"/>
                  </a:lnTo>
                  <a:lnTo>
                    <a:pt x="57" y="90"/>
                  </a:lnTo>
                  <a:lnTo>
                    <a:pt x="0" y="66"/>
                  </a:lnTo>
                  <a:close/>
                </a:path>
              </a:pathLst>
            </a:custGeom>
            <a:solidFill>
              <a:srgbClr val="A13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3" name="Freeform 15"/>
            <p:cNvSpPr>
              <a:spLocks/>
            </p:cNvSpPr>
            <p:nvPr/>
          </p:nvSpPr>
          <p:spPr bwMode="auto">
            <a:xfrm>
              <a:off x="2895843" y="1172716"/>
              <a:ext cx="285314" cy="158807"/>
            </a:xfrm>
            <a:custGeom>
              <a:avLst/>
              <a:gdLst>
                <a:gd name="T0" fmla="*/ 0 w 90"/>
                <a:gd name="T1" fmla="*/ 50 h 50"/>
                <a:gd name="T2" fmla="*/ 90 w 90"/>
                <a:gd name="T3" fmla="*/ 0 h 50"/>
                <a:gd name="T4" fmla="*/ 25 w 90"/>
                <a:gd name="T5" fmla="*/ 15 h 50"/>
                <a:gd name="T6" fmla="*/ 0 w 90"/>
                <a:gd name="T7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50">
                  <a:moveTo>
                    <a:pt x="0" y="50"/>
                  </a:moveTo>
                  <a:cubicBezTo>
                    <a:pt x="2" y="45"/>
                    <a:pt x="90" y="0"/>
                    <a:pt x="90" y="0"/>
                  </a:cubicBezTo>
                  <a:cubicBezTo>
                    <a:pt x="25" y="15"/>
                    <a:pt x="25" y="15"/>
                    <a:pt x="25" y="15"/>
                  </a:cubicBezTo>
                  <a:lnTo>
                    <a:pt x="0" y="50"/>
                  </a:lnTo>
                  <a:close/>
                </a:path>
              </a:pathLst>
            </a:custGeom>
            <a:solidFill>
              <a:srgbClr val="A13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29" name="Group 128"/>
          <p:cNvGrpSpPr/>
          <p:nvPr/>
        </p:nvGrpSpPr>
        <p:grpSpPr>
          <a:xfrm>
            <a:off x="425207" y="-108765"/>
            <a:ext cx="2553022" cy="1722651"/>
            <a:chOff x="508356" y="-92356"/>
            <a:chExt cx="2553022" cy="1722651"/>
          </a:xfrm>
        </p:grpSpPr>
        <p:sp>
          <p:nvSpPr>
            <p:cNvPr id="130" name="Freeform 16"/>
            <p:cNvSpPr>
              <a:spLocks/>
            </p:cNvSpPr>
            <p:nvPr/>
          </p:nvSpPr>
          <p:spPr bwMode="auto">
            <a:xfrm>
              <a:off x="1617312" y="320811"/>
              <a:ext cx="333764" cy="810184"/>
            </a:xfrm>
            <a:custGeom>
              <a:avLst/>
              <a:gdLst>
                <a:gd name="T0" fmla="*/ 109 w 248"/>
                <a:gd name="T1" fmla="*/ 0 h 602"/>
                <a:gd name="T2" fmla="*/ 227 w 248"/>
                <a:gd name="T3" fmla="*/ 245 h 602"/>
                <a:gd name="T4" fmla="*/ 248 w 248"/>
                <a:gd name="T5" fmla="*/ 344 h 602"/>
                <a:gd name="T6" fmla="*/ 201 w 248"/>
                <a:gd name="T7" fmla="*/ 420 h 602"/>
                <a:gd name="T8" fmla="*/ 220 w 248"/>
                <a:gd name="T9" fmla="*/ 510 h 602"/>
                <a:gd name="T10" fmla="*/ 175 w 248"/>
                <a:gd name="T11" fmla="*/ 602 h 602"/>
                <a:gd name="T12" fmla="*/ 123 w 248"/>
                <a:gd name="T13" fmla="*/ 595 h 602"/>
                <a:gd name="T14" fmla="*/ 0 w 248"/>
                <a:gd name="T15" fmla="*/ 458 h 602"/>
                <a:gd name="T16" fmla="*/ 109 w 248"/>
                <a:gd name="T17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8" h="602">
                  <a:moveTo>
                    <a:pt x="109" y="0"/>
                  </a:moveTo>
                  <a:lnTo>
                    <a:pt x="227" y="245"/>
                  </a:lnTo>
                  <a:lnTo>
                    <a:pt x="248" y="344"/>
                  </a:lnTo>
                  <a:lnTo>
                    <a:pt x="201" y="420"/>
                  </a:lnTo>
                  <a:lnTo>
                    <a:pt x="220" y="510"/>
                  </a:lnTo>
                  <a:lnTo>
                    <a:pt x="175" y="602"/>
                  </a:lnTo>
                  <a:lnTo>
                    <a:pt x="123" y="595"/>
                  </a:lnTo>
                  <a:lnTo>
                    <a:pt x="0" y="458"/>
                  </a:lnTo>
                  <a:lnTo>
                    <a:pt x="109" y="0"/>
                  </a:lnTo>
                  <a:close/>
                </a:path>
              </a:pathLst>
            </a:custGeom>
            <a:solidFill>
              <a:srgbClr val="E6B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1" name="Freeform 17"/>
            <p:cNvSpPr>
              <a:spLocks/>
            </p:cNvSpPr>
            <p:nvPr/>
          </p:nvSpPr>
          <p:spPr bwMode="auto">
            <a:xfrm>
              <a:off x="1677874" y="984301"/>
              <a:ext cx="1383504" cy="645994"/>
            </a:xfrm>
            <a:custGeom>
              <a:avLst/>
              <a:gdLst>
                <a:gd name="T0" fmla="*/ 1016 w 1028"/>
                <a:gd name="T1" fmla="*/ 480 h 480"/>
                <a:gd name="T2" fmla="*/ 0 w 1028"/>
                <a:gd name="T3" fmla="*/ 24 h 480"/>
                <a:gd name="T4" fmla="*/ 12 w 1028"/>
                <a:gd name="T5" fmla="*/ 0 h 480"/>
                <a:gd name="T6" fmla="*/ 1028 w 1028"/>
                <a:gd name="T7" fmla="*/ 454 h 480"/>
                <a:gd name="T8" fmla="*/ 1016 w 1028"/>
                <a:gd name="T9" fmla="*/ 480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8" h="480">
                  <a:moveTo>
                    <a:pt x="1016" y="480"/>
                  </a:moveTo>
                  <a:lnTo>
                    <a:pt x="0" y="24"/>
                  </a:lnTo>
                  <a:lnTo>
                    <a:pt x="12" y="0"/>
                  </a:lnTo>
                  <a:lnTo>
                    <a:pt x="1028" y="454"/>
                  </a:lnTo>
                  <a:lnTo>
                    <a:pt x="1016" y="480"/>
                  </a:lnTo>
                  <a:close/>
                </a:path>
              </a:pathLst>
            </a:custGeom>
            <a:solidFill>
              <a:srgbClr val="574C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2" name="Freeform 18"/>
            <p:cNvSpPr>
              <a:spLocks/>
            </p:cNvSpPr>
            <p:nvPr/>
          </p:nvSpPr>
          <p:spPr bwMode="auto">
            <a:xfrm>
              <a:off x="508356" y="764932"/>
              <a:ext cx="234173" cy="454888"/>
            </a:xfrm>
            <a:custGeom>
              <a:avLst/>
              <a:gdLst>
                <a:gd name="T0" fmla="*/ 56 w 174"/>
                <a:gd name="T1" fmla="*/ 338 h 338"/>
                <a:gd name="T2" fmla="*/ 28 w 174"/>
                <a:gd name="T3" fmla="*/ 331 h 338"/>
                <a:gd name="T4" fmla="*/ 47 w 174"/>
                <a:gd name="T5" fmla="*/ 260 h 338"/>
                <a:gd name="T6" fmla="*/ 0 w 174"/>
                <a:gd name="T7" fmla="*/ 109 h 338"/>
                <a:gd name="T8" fmla="*/ 63 w 174"/>
                <a:gd name="T9" fmla="*/ 0 h 338"/>
                <a:gd name="T10" fmla="*/ 174 w 174"/>
                <a:gd name="T11" fmla="*/ 7 h 338"/>
                <a:gd name="T12" fmla="*/ 174 w 174"/>
                <a:gd name="T13" fmla="*/ 36 h 338"/>
                <a:gd name="T14" fmla="*/ 78 w 174"/>
                <a:gd name="T15" fmla="*/ 31 h 338"/>
                <a:gd name="T16" fmla="*/ 30 w 174"/>
                <a:gd name="T17" fmla="*/ 111 h 338"/>
                <a:gd name="T18" fmla="*/ 75 w 174"/>
                <a:gd name="T19" fmla="*/ 260 h 338"/>
                <a:gd name="T20" fmla="*/ 56 w 174"/>
                <a:gd name="T21" fmla="*/ 338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4" h="338">
                  <a:moveTo>
                    <a:pt x="56" y="338"/>
                  </a:moveTo>
                  <a:lnTo>
                    <a:pt x="28" y="331"/>
                  </a:lnTo>
                  <a:lnTo>
                    <a:pt x="47" y="260"/>
                  </a:lnTo>
                  <a:lnTo>
                    <a:pt x="0" y="109"/>
                  </a:lnTo>
                  <a:lnTo>
                    <a:pt x="63" y="0"/>
                  </a:lnTo>
                  <a:lnTo>
                    <a:pt x="174" y="7"/>
                  </a:lnTo>
                  <a:lnTo>
                    <a:pt x="174" y="36"/>
                  </a:lnTo>
                  <a:lnTo>
                    <a:pt x="78" y="31"/>
                  </a:lnTo>
                  <a:lnTo>
                    <a:pt x="30" y="111"/>
                  </a:lnTo>
                  <a:lnTo>
                    <a:pt x="75" y="260"/>
                  </a:lnTo>
                  <a:lnTo>
                    <a:pt x="56" y="338"/>
                  </a:lnTo>
                  <a:close/>
                </a:path>
              </a:pathLst>
            </a:custGeom>
            <a:solidFill>
              <a:srgbClr val="574C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3" name="Freeform 19"/>
            <p:cNvSpPr>
              <a:spLocks/>
            </p:cNvSpPr>
            <p:nvPr/>
          </p:nvSpPr>
          <p:spPr bwMode="auto">
            <a:xfrm>
              <a:off x="653704" y="-92356"/>
              <a:ext cx="1199127" cy="1353896"/>
            </a:xfrm>
            <a:custGeom>
              <a:avLst/>
              <a:gdLst>
                <a:gd name="T0" fmla="*/ 107 w 891"/>
                <a:gd name="T1" fmla="*/ 111 h 1006"/>
                <a:gd name="T2" fmla="*/ 40 w 891"/>
                <a:gd name="T3" fmla="*/ 337 h 1006"/>
                <a:gd name="T4" fmla="*/ 0 w 891"/>
                <a:gd name="T5" fmla="*/ 576 h 1006"/>
                <a:gd name="T6" fmla="*/ 0 w 891"/>
                <a:gd name="T7" fmla="*/ 760 h 1006"/>
                <a:gd name="T8" fmla="*/ 55 w 891"/>
                <a:gd name="T9" fmla="*/ 817 h 1006"/>
                <a:gd name="T10" fmla="*/ 151 w 891"/>
                <a:gd name="T11" fmla="*/ 817 h 1006"/>
                <a:gd name="T12" fmla="*/ 248 w 891"/>
                <a:gd name="T13" fmla="*/ 909 h 1006"/>
                <a:gd name="T14" fmla="*/ 357 w 891"/>
                <a:gd name="T15" fmla="*/ 892 h 1006"/>
                <a:gd name="T16" fmla="*/ 437 w 891"/>
                <a:gd name="T17" fmla="*/ 977 h 1006"/>
                <a:gd name="T18" fmla="*/ 574 w 891"/>
                <a:gd name="T19" fmla="*/ 959 h 1006"/>
                <a:gd name="T20" fmla="*/ 633 w 891"/>
                <a:gd name="T21" fmla="*/ 1006 h 1006"/>
                <a:gd name="T22" fmla="*/ 747 w 891"/>
                <a:gd name="T23" fmla="*/ 933 h 1006"/>
                <a:gd name="T24" fmla="*/ 839 w 891"/>
                <a:gd name="T25" fmla="*/ 836 h 1006"/>
                <a:gd name="T26" fmla="*/ 891 w 891"/>
                <a:gd name="T27" fmla="*/ 576 h 1006"/>
                <a:gd name="T28" fmla="*/ 848 w 891"/>
                <a:gd name="T29" fmla="*/ 481 h 1006"/>
                <a:gd name="T30" fmla="*/ 891 w 891"/>
                <a:gd name="T31" fmla="*/ 193 h 1006"/>
                <a:gd name="T32" fmla="*/ 891 w 891"/>
                <a:gd name="T33" fmla="*/ 0 h 1006"/>
                <a:gd name="T34" fmla="*/ 107 w 891"/>
                <a:gd name="T35" fmla="*/ 111 h 10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91" h="1006">
                  <a:moveTo>
                    <a:pt x="107" y="111"/>
                  </a:moveTo>
                  <a:lnTo>
                    <a:pt x="40" y="337"/>
                  </a:lnTo>
                  <a:lnTo>
                    <a:pt x="0" y="576"/>
                  </a:lnTo>
                  <a:lnTo>
                    <a:pt x="0" y="760"/>
                  </a:lnTo>
                  <a:lnTo>
                    <a:pt x="55" y="817"/>
                  </a:lnTo>
                  <a:lnTo>
                    <a:pt x="151" y="817"/>
                  </a:lnTo>
                  <a:lnTo>
                    <a:pt x="248" y="909"/>
                  </a:lnTo>
                  <a:lnTo>
                    <a:pt x="357" y="892"/>
                  </a:lnTo>
                  <a:lnTo>
                    <a:pt x="437" y="977"/>
                  </a:lnTo>
                  <a:lnTo>
                    <a:pt x="574" y="959"/>
                  </a:lnTo>
                  <a:lnTo>
                    <a:pt x="633" y="1006"/>
                  </a:lnTo>
                  <a:lnTo>
                    <a:pt x="747" y="933"/>
                  </a:lnTo>
                  <a:lnTo>
                    <a:pt x="839" y="836"/>
                  </a:lnTo>
                  <a:lnTo>
                    <a:pt x="891" y="576"/>
                  </a:lnTo>
                  <a:lnTo>
                    <a:pt x="848" y="481"/>
                  </a:lnTo>
                  <a:lnTo>
                    <a:pt x="891" y="193"/>
                  </a:lnTo>
                  <a:lnTo>
                    <a:pt x="891" y="0"/>
                  </a:lnTo>
                  <a:lnTo>
                    <a:pt x="107" y="111"/>
                  </a:lnTo>
                  <a:close/>
                </a:path>
              </a:pathLst>
            </a:custGeom>
            <a:solidFill>
              <a:srgbClr val="EBC8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34" name="Group 133"/>
          <p:cNvGrpSpPr/>
          <p:nvPr/>
        </p:nvGrpSpPr>
        <p:grpSpPr>
          <a:xfrm>
            <a:off x="2676374" y="-16591"/>
            <a:ext cx="2503228" cy="1675547"/>
            <a:chOff x="2681857" y="-33140"/>
            <a:chExt cx="2503228" cy="1675547"/>
          </a:xfrm>
        </p:grpSpPr>
        <p:sp>
          <p:nvSpPr>
            <p:cNvPr id="135" name="Freeform 20"/>
            <p:cNvSpPr>
              <a:spLocks/>
            </p:cNvSpPr>
            <p:nvPr/>
          </p:nvSpPr>
          <p:spPr bwMode="auto">
            <a:xfrm>
              <a:off x="3769281" y="377336"/>
              <a:ext cx="333764" cy="810184"/>
            </a:xfrm>
            <a:custGeom>
              <a:avLst/>
              <a:gdLst>
                <a:gd name="T0" fmla="*/ 140 w 248"/>
                <a:gd name="T1" fmla="*/ 0 h 602"/>
                <a:gd name="T2" fmla="*/ 22 w 248"/>
                <a:gd name="T3" fmla="*/ 246 h 602"/>
                <a:gd name="T4" fmla="*/ 0 w 248"/>
                <a:gd name="T5" fmla="*/ 345 h 602"/>
                <a:gd name="T6" fmla="*/ 48 w 248"/>
                <a:gd name="T7" fmla="*/ 421 h 602"/>
                <a:gd name="T8" fmla="*/ 29 w 248"/>
                <a:gd name="T9" fmla="*/ 513 h 602"/>
                <a:gd name="T10" fmla="*/ 74 w 248"/>
                <a:gd name="T11" fmla="*/ 602 h 602"/>
                <a:gd name="T12" fmla="*/ 126 w 248"/>
                <a:gd name="T13" fmla="*/ 598 h 602"/>
                <a:gd name="T14" fmla="*/ 248 w 248"/>
                <a:gd name="T15" fmla="*/ 461 h 602"/>
                <a:gd name="T16" fmla="*/ 140 w 248"/>
                <a:gd name="T17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8" h="602">
                  <a:moveTo>
                    <a:pt x="140" y="0"/>
                  </a:moveTo>
                  <a:lnTo>
                    <a:pt x="22" y="246"/>
                  </a:lnTo>
                  <a:lnTo>
                    <a:pt x="0" y="345"/>
                  </a:lnTo>
                  <a:lnTo>
                    <a:pt x="48" y="421"/>
                  </a:lnTo>
                  <a:lnTo>
                    <a:pt x="29" y="513"/>
                  </a:lnTo>
                  <a:lnTo>
                    <a:pt x="74" y="602"/>
                  </a:lnTo>
                  <a:lnTo>
                    <a:pt x="126" y="598"/>
                  </a:lnTo>
                  <a:lnTo>
                    <a:pt x="248" y="461"/>
                  </a:lnTo>
                  <a:lnTo>
                    <a:pt x="140" y="0"/>
                  </a:lnTo>
                  <a:close/>
                </a:path>
              </a:pathLst>
            </a:custGeom>
            <a:solidFill>
              <a:srgbClr val="E6B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6" name="Freeform 21"/>
            <p:cNvSpPr>
              <a:spLocks/>
            </p:cNvSpPr>
            <p:nvPr/>
          </p:nvSpPr>
          <p:spPr bwMode="auto">
            <a:xfrm>
              <a:off x="5019549" y="844336"/>
              <a:ext cx="165536" cy="178994"/>
            </a:xfrm>
            <a:custGeom>
              <a:avLst/>
              <a:gdLst>
                <a:gd name="T0" fmla="*/ 97 w 123"/>
                <a:gd name="T1" fmla="*/ 133 h 133"/>
                <a:gd name="T2" fmla="*/ 49 w 123"/>
                <a:gd name="T3" fmla="*/ 43 h 133"/>
                <a:gd name="T4" fmla="*/ 0 w 123"/>
                <a:gd name="T5" fmla="*/ 29 h 133"/>
                <a:gd name="T6" fmla="*/ 7 w 123"/>
                <a:gd name="T7" fmla="*/ 0 h 133"/>
                <a:gd name="T8" fmla="*/ 68 w 123"/>
                <a:gd name="T9" fmla="*/ 19 h 133"/>
                <a:gd name="T10" fmla="*/ 123 w 123"/>
                <a:gd name="T11" fmla="*/ 118 h 133"/>
                <a:gd name="T12" fmla="*/ 97 w 123"/>
                <a:gd name="T13" fmla="*/ 133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133">
                  <a:moveTo>
                    <a:pt x="97" y="133"/>
                  </a:moveTo>
                  <a:lnTo>
                    <a:pt x="49" y="43"/>
                  </a:lnTo>
                  <a:lnTo>
                    <a:pt x="0" y="29"/>
                  </a:lnTo>
                  <a:lnTo>
                    <a:pt x="7" y="0"/>
                  </a:lnTo>
                  <a:lnTo>
                    <a:pt x="68" y="19"/>
                  </a:lnTo>
                  <a:lnTo>
                    <a:pt x="123" y="118"/>
                  </a:lnTo>
                  <a:lnTo>
                    <a:pt x="97" y="133"/>
                  </a:lnTo>
                  <a:close/>
                </a:path>
              </a:pathLst>
            </a:custGeom>
            <a:solidFill>
              <a:srgbClr val="574C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7" name="Freeform 22"/>
            <p:cNvSpPr>
              <a:spLocks/>
            </p:cNvSpPr>
            <p:nvPr/>
          </p:nvSpPr>
          <p:spPr bwMode="auto">
            <a:xfrm>
              <a:off x="2681857" y="883364"/>
              <a:ext cx="1367354" cy="759043"/>
            </a:xfrm>
            <a:custGeom>
              <a:avLst/>
              <a:gdLst>
                <a:gd name="T0" fmla="*/ 15 w 1016"/>
                <a:gd name="T1" fmla="*/ 564 h 564"/>
                <a:gd name="T2" fmla="*/ 0 w 1016"/>
                <a:gd name="T3" fmla="*/ 538 h 564"/>
                <a:gd name="T4" fmla="*/ 1002 w 1016"/>
                <a:gd name="T5" fmla="*/ 0 h 564"/>
                <a:gd name="T6" fmla="*/ 1016 w 1016"/>
                <a:gd name="T7" fmla="*/ 23 h 564"/>
                <a:gd name="T8" fmla="*/ 15 w 1016"/>
                <a:gd name="T9" fmla="*/ 564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6" h="564">
                  <a:moveTo>
                    <a:pt x="15" y="564"/>
                  </a:moveTo>
                  <a:lnTo>
                    <a:pt x="0" y="538"/>
                  </a:lnTo>
                  <a:lnTo>
                    <a:pt x="1002" y="0"/>
                  </a:lnTo>
                  <a:lnTo>
                    <a:pt x="1016" y="23"/>
                  </a:lnTo>
                  <a:lnTo>
                    <a:pt x="15" y="564"/>
                  </a:lnTo>
                  <a:close/>
                </a:path>
              </a:pathLst>
            </a:custGeom>
            <a:solidFill>
              <a:srgbClr val="574C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8" name="Freeform 23"/>
            <p:cNvSpPr>
              <a:spLocks/>
            </p:cNvSpPr>
            <p:nvPr/>
          </p:nvSpPr>
          <p:spPr bwMode="auto">
            <a:xfrm>
              <a:off x="3868872" y="-33140"/>
              <a:ext cx="1197781" cy="1351205"/>
            </a:xfrm>
            <a:custGeom>
              <a:avLst/>
              <a:gdLst>
                <a:gd name="T0" fmla="*/ 784 w 890"/>
                <a:gd name="T1" fmla="*/ 109 h 1004"/>
                <a:gd name="T2" fmla="*/ 850 w 890"/>
                <a:gd name="T3" fmla="*/ 336 h 1004"/>
                <a:gd name="T4" fmla="*/ 890 w 890"/>
                <a:gd name="T5" fmla="*/ 574 h 1004"/>
                <a:gd name="T6" fmla="*/ 890 w 890"/>
                <a:gd name="T7" fmla="*/ 759 h 1004"/>
                <a:gd name="T8" fmla="*/ 836 w 890"/>
                <a:gd name="T9" fmla="*/ 818 h 1004"/>
                <a:gd name="T10" fmla="*/ 739 w 890"/>
                <a:gd name="T11" fmla="*/ 818 h 1004"/>
                <a:gd name="T12" fmla="*/ 642 w 890"/>
                <a:gd name="T13" fmla="*/ 907 h 1004"/>
                <a:gd name="T14" fmla="*/ 533 w 890"/>
                <a:gd name="T15" fmla="*/ 891 h 1004"/>
                <a:gd name="T16" fmla="*/ 453 w 890"/>
                <a:gd name="T17" fmla="*/ 976 h 1004"/>
                <a:gd name="T18" fmla="*/ 316 w 890"/>
                <a:gd name="T19" fmla="*/ 957 h 1004"/>
                <a:gd name="T20" fmla="*/ 257 w 890"/>
                <a:gd name="T21" fmla="*/ 1004 h 1004"/>
                <a:gd name="T22" fmla="*/ 144 w 890"/>
                <a:gd name="T23" fmla="*/ 933 h 1004"/>
                <a:gd name="T24" fmla="*/ 52 w 890"/>
                <a:gd name="T25" fmla="*/ 834 h 1004"/>
                <a:gd name="T26" fmla="*/ 0 w 890"/>
                <a:gd name="T27" fmla="*/ 574 h 1004"/>
                <a:gd name="T28" fmla="*/ 42 w 890"/>
                <a:gd name="T29" fmla="*/ 482 h 1004"/>
                <a:gd name="T30" fmla="*/ 0 w 890"/>
                <a:gd name="T31" fmla="*/ 192 h 1004"/>
                <a:gd name="T32" fmla="*/ 0 w 890"/>
                <a:gd name="T33" fmla="*/ 0 h 1004"/>
                <a:gd name="T34" fmla="*/ 784 w 890"/>
                <a:gd name="T35" fmla="*/ 109 h 10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90" h="1004">
                  <a:moveTo>
                    <a:pt x="784" y="109"/>
                  </a:moveTo>
                  <a:lnTo>
                    <a:pt x="850" y="336"/>
                  </a:lnTo>
                  <a:lnTo>
                    <a:pt x="890" y="574"/>
                  </a:lnTo>
                  <a:lnTo>
                    <a:pt x="890" y="759"/>
                  </a:lnTo>
                  <a:lnTo>
                    <a:pt x="836" y="818"/>
                  </a:lnTo>
                  <a:lnTo>
                    <a:pt x="739" y="818"/>
                  </a:lnTo>
                  <a:lnTo>
                    <a:pt x="642" y="907"/>
                  </a:lnTo>
                  <a:lnTo>
                    <a:pt x="533" y="891"/>
                  </a:lnTo>
                  <a:lnTo>
                    <a:pt x="453" y="976"/>
                  </a:lnTo>
                  <a:lnTo>
                    <a:pt x="316" y="957"/>
                  </a:lnTo>
                  <a:lnTo>
                    <a:pt x="257" y="1004"/>
                  </a:lnTo>
                  <a:lnTo>
                    <a:pt x="144" y="933"/>
                  </a:lnTo>
                  <a:lnTo>
                    <a:pt x="52" y="834"/>
                  </a:lnTo>
                  <a:lnTo>
                    <a:pt x="0" y="574"/>
                  </a:lnTo>
                  <a:lnTo>
                    <a:pt x="42" y="482"/>
                  </a:lnTo>
                  <a:lnTo>
                    <a:pt x="0" y="192"/>
                  </a:lnTo>
                  <a:lnTo>
                    <a:pt x="0" y="0"/>
                  </a:lnTo>
                  <a:lnTo>
                    <a:pt x="784" y="109"/>
                  </a:lnTo>
                  <a:close/>
                </a:path>
              </a:pathLst>
            </a:custGeom>
            <a:solidFill>
              <a:srgbClr val="EBC8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14" name="Front Boot"/>
          <p:cNvGrpSpPr/>
          <p:nvPr/>
        </p:nvGrpSpPr>
        <p:grpSpPr>
          <a:xfrm>
            <a:off x="1967226" y="1413618"/>
            <a:ext cx="1741493" cy="2492461"/>
            <a:chOff x="1967226" y="1413618"/>
            <a:chExt cx="1741493" cy="2492461"/>
          </a:xfrm>
        </p:grpSpPr>
        <p:sp>
          <p:nvSpPr>
            <p:cNvPr id="115" name="Freeform 114"/>
            <p:cNvSpPr>
              <a:spLocks/>
            </p:cNvSpPr>
            <p:nvPr/>
          </p:nvSpPr>
          <p:spPr bwMode="auto">
            <a:xfrm>
              <a:off x="1967226" y="3597886"/>
              <a:ext cx="1741493" cy="308193"/>
            </a:xfrm>
            <a:custGeom>
              <a:avLst/>
              <a:gdLst>
                <a:gd name="T0" fmla="*/ 38 w 1294"/>
                <a:gd name="T1" fmla="*/ 0 h 229"/>
                <a:gd name="T2" fmla="*/ 0 w 1294"/>
                <a:gd name="T3" fmla="*/ 87 h 229"/>
                <a:gd name="T4" fmla="*/ 0 w 1294"/>
                <a:gd name="T5" fmla="*/ 151 h 229"/>
                <a:gd name="T6" fmla="*/ 113 w 1294"/>
                <a:gd name="T7" fmla="*/ 189 h 229"/>
                <a:gd name="T8" fmla="*/ 621 w 1294"/>
                <a:gd name="T9" fmla="*/ 229 h 229"/>
                <a:gd name="T10" fmla="*/ 659 w 1294"/>
                <a:gd name="T11" fmla="*/ 189 h 229"/>
                <a:gd name="T12" fmla="*/ 720 w 1294"/>
                <a:gd name="T13" fmla="*/ 229 h 229"/>
                <a:gd name="T14" fmla="*/ 1148 w 1294"/>
                <a:gd name="T15" fmla="*/ 196 h 229"/>
                <a:gd name="T16" fmla="*/ 1294 w 1294"/>
                <a:gd name="T17" fmla="*/ 149 h 229"/>
                <a:gd name="T18" fmla="*/ 1242 w 1294"/>
                <a:gd name="T19" fmla="*/ 0 h 229"/>
                <a:gd name="T20" fmla="*/ 38 w 1294"/>
                <a:gd name="T21" fmla="*/ 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94" h="229">
                  <a:moveTo>
                    <a:pt x="38" y="0"/>
                  </a:moveTo>
                  <a:lnTo>
                    <a:pt x="0" y="87"/>
                  </a:lnTo>
                  <a:lnTo>
                    <a:pt x="0" y="151"/>
                  </a:lnTo>
                  <a:lnTo>
                    <a:pt x="113" y="189"/>
                  </a:lnTo>
                  <a:lnTo>
                    <a:pt x="621" y="229"/>
                  </a:lnTo>
                  <a:lnTo>
                    <a:pt x="659" y="189"/>
                  </a:lnTo>
                  <a:lnTo>
                    <a:pt x="720" y="229"/>
                  </a:lnTo>
                  <a:lnTo>
                    <a:pt x="1148" y="196"/>
                  </a:lnTo>
                  <a:lnTo>
                    <a:pt x="1294" y="149"/>
                  </a:lnTo>
                  <a:lnTo>
                    <a:pt x="1242" y="0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303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6" name="Freeform 115"/>
            <p:cNvSpPr>
              <a:spLocks noEditPoints="1"/>
            </p:cNvSpPr>
            <p:nvPr/>
          </p:nvSpPr>
          <p:spPr bwMode="auto">
            <a:xfrm>
              <a:off x="2167753" y="1506480"/>
              <a:ext cx="1267764" cy="1769755"/>
            </a:xfrm>
            <a:custGeom>
              <a:avLst/>
              <a:gdLst>
                <a:gd name="T0" fmla="*/ 254 w 399"/>
                <a:gd name="T1" fmla="*/ 3 h 557"/>
                <a:gd name="T2" fmla="*/ 254 w 399"/>
                <a:gd name="T3" fmla="*/ 15 h 557"/>
                <a:gd name="T4" fmla="*/ 236 w 399"/>
                <a:gd name="T5" fmla="*/ 27 h 557"/>
                <a:gd name="T6" fmla="*/ 197 w 399"/>
                <a:gd name="T7" fmla="*/ 46 h 557"/>
                <a:gd name="T8" fmla="*/ 189 w 399"/>
                <a:gd name="T9" fmla="*/ 41 h 557"/>
                <a:gd name="T10" fmla="*/ 185 w 399"/>
                <a:gd name="T11" fmla="*/ 16 h 557"/>
                <a:gd name="T12" fmla="*/ 163 w 399"/>
                <a:gd name="T13" fmla="*/ 0 h 557"/>
                <a:gd name="T14" fmla="*/ 67 w 399"/>
                <a:gd name="T15" fmla="*/ 244 h 557"/>
                <a:gd name="T16" fmla="*/ 52 w 399"/>
                <a:gd name="T17" fmla="*/ 421 h 557"/>
                <a:gd name="T18" fmla="*/ 224 w 399"/>
                <a:gd name="T19" fmla="*/ 557 h 557"/>
                <a:gd name="T20" fmla="*/ 356 w 399"/>
                <a:gd name="T21" fmla="*/ 355 h 557"/>
                <a:gd name="T22" fmla="*/ 396 w 399"/>
                <a:gd name="T23" fmla="*/ 22 h 557"/>
                <a:gd name="T24" fmla="*/ 177 w 399"/>
                <a:gd name="T25" fmla="*/ 276 h 557"/>
                <a:gd name="T26" fmla="*/ 202 w 399"/>
                <a:gd name="T27" fmla="*/ 276 h 557"/>
                <a:gd name="T28" fmla="*/ 189 w 399"/>
                <a:gd name="T29" fmla="*/ 238 h 557"/>
                <a:gd name="T30" fmla="*/ 189 w 399"/>
                <a:gd name="T31" fmla="*/ 213 h 557"/>
                <a:gd name="T32" fmla="*/ 189 w 399"/>
                <a:gd name="T33" fmla="*/ 238 h 557"/>
                <a:gd name="T34" fmla="*/ 177 w 399"/>
                <a:gd name="T35" fmla="*/ 160 h 557"/>
                <a:gd name="T36" fmla="*/ 202 w 399"/>
                <a:gd name="T37" fmla="*/ 160 h 557"/>
                <a:gd name="T38" fmla="*/ 189 w 399"/>
                <a:gd name="T39" fmla="*/ 111 h 557"/>
                <a:gd name="T40" fmla="*/ 189 w 399"/>
                <a:gd name="T41" fmla="*/ 86 h 557"/>
                <a:gd name="T42" fmla="*/ 189 w 399"/>
                <a:gd name="T43" fmla="*/ 111 h 557"/>
                <a:gd name="T44" fmla="*/ 251 w 399"/>
                <a:gd name="T45" fmla="*/ 99 h 557"/>
                <a:gd name="T46" fmla="*/ 226 w 399"/>
                <a:gd name="T47" fmla="*/ 99 h 557"/>
                <a:gd name="T48" fmla="*/ 239 w 399"/>
                <a:gd name="T49" fmla="*/ 289 h 557"/>
                <a:gd name="T50" fmla="*/ 239 w 399"/>
                <a:gd name="T51" fmla="*/ 263 h 557"/>
                <a:gd name="T52" fmla="*/ 239 w 399"/>
                <a:gd name="T53" fmla="*/ 289 h 557"/>
                <a:gd name="T54" fmla="*/ 226 w 399"/>
                <a:gd name="T55" fmla="*/ 225 h 557"/>
                <a:gd name="T56" fmla="*/ 251 w 399"/>
                <a:gd name="T57" fmla="*/ 225 h 557"/>
                <a:gd name="T58" fmla="*/ 241 w 399"/>
                <a:gd name="T59" fmla="*/ 176 h 557"/>
                <a:gd name="T60" fmla="*/ 241 w 399"/>
                <a:gd name="T61" fmla="*/ 150 h 557"/>
                <a:gd name="T62" fmla="*/ 241 w 399"/>
                <a:gd name="T63" fmla="*/ 176 h 5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99" h="557">
                  <a:moveTo>
                    <a:pt x="396" y="22"/>
                  </a:moveTo>
                  <a:cubicBezTo>
                    <a:pt x="254" y="3"/>
                    <a:pt x="254" y="3"/>
                    <a:pt x="254" y="3"/>
                  </a:cubicBezTo>
                  <a:cubicBezTo>
                    <a:pt x="251" y="7"/>
                    <a:pt x="251" y="7"/>
                    <a:pt x="251" y="7"/>
                  </a:cubicBezTo>
                  <a:cubicBezTo>
                    <a:pt x="253" y="9"/>
                    <a:pt x="254" y="12"/>
                    <a:pt x="254" y="15"/>
                  </a:cubicBezTo>
                  <a:cubicBezTo>
                    <a:pt x="254" y="22"/>
                    <a:pt x="248" y="28"/>
                    <a:pt x="241" y="28"/>
                  </a:cubicBezTo>
                  <a:cubicBezTo>
                    <a:pt x="240" y="28"/>
                    <a:pt x="238" y="28"/>
                    <a:pt x="236" y="27"/>
                  </a:cubicBezTo>
                  <a:cubicBezTo>
                    <a:pt x="233" y="31"/>
                    <a:pt x="233" y="31"/>
                    <a:pt x="233" y="31"/>
                  </a:cubicBezTo>
                  <a:cubicBezTo>
                    <a:pt x="197" y="46"/>
                    <a:pt x="197" y="46"/>
                    <a:pt x="197" y="46"/>
                  </a:cubicBezTo>
                  <a:cubicBezTo>
                    <a:pt x="195" y="40"/>
                    <a:pt x="195" y="40"/>
                    <a:pt x="195" y="40"/>
                  </a:cubicBezTo>
                  <a:cubicBezTo>
                    <a:pt x="193" y="40"/>
                    <a:pt x="191" y="41"/>
                    <a:pt x="189" y="41"/>
                  </a:cubicBezTo>
                  <a:cubicBezTo>
                    <a:pt x="182" y="41"/>
                    <a:pt x="177" y="35"/>
                    <a:pt x="177" y="28"/>
                  </a:cubicBezTo>
                  <a:cubicBezTo>
                    <a:pt x="177" y="22"/>
                    <a:pt x="180" y="18"/>
                    <a:pt x="185" y="16"/>
                  </a:cubicBezTo>
                  <a:cubicBezTo>
                    <a:pt x="183" y="10"/>
                    <a:pt x="183" y="10"/>
                    <a:pt x="183" y="10"/>
                  </a:cubicBezTo>
                  <a:cubicBezTo>
                    <a:pt x="163" y="0"/>
                    <a:pt x="163" y="0"/>
                    <a:pt x="163" y="0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67" y="244"/>
                    <a:pt x="67" y="244"/>
                    <a:pt x="67" y="244"/>
                  </a:cubicBezTo>
                  <a:cubicBezTo>
                    <a:pt x="67" y="349"/>
                    <a:pt x="67" y="349"/>
                    <a:pt x="67" y="349"/>
                  </a:cubicBezTo>
                  <a:cubicBezTo>
                    <a:pt x="52" y="421"/>
                    <a:pt x="52" y="421"/>
                    <a:pt x="52" y="421"/>
                  </a:cubicBezTo>
                  <a:cubicBezTo>
                    <a:pt x="0" y="543"/>
                    <a:pt x="0" y="543"/>
                    <a:pt x="0" y="543"/>
                  </a:cubicBezTo>
                  <a:cubicBezTo>
                    <a:pt x="224" y="557"/>
                    <a:pt x="224" y="557"/>
                    <a:pt x="224" y="557"/>
                  </a:cubicBezTo>
                  <a:cubicBezTo>
                    <a:pt x="399" y="479"/>
                    <a:pt x="399" y="479"/>
                    <a:pt x="399" y="479"/>
                  </a:cubicBezTo>
                  <a:cubicBezTo>
                    <a:pt x="356" y="355"/>
                    <a:pt x="356" y="355"/>
                    <a:pt x="356" y="355"/>
                  </a:cubicBezTo>
                  <a:cubicBezTo>
                    <a:pt x="368" y="225"/>
                    <a:pt x="368" y="225"/>
                    <a:pt x="368" y="225"/>
                  </a:cubicBezTo>
                  <a:lnTo>
                    <a:pt x="396" y="22"/>
                  </a:lnTo>
                  <a:close/>
                  <a:moveTo>
                    <a:pt x="189" y="289"/>
                  </a:moveTo>
                  <a:cubicBezTo>
                    <a:pt x="182" y="289"/>
                    <a:pt x="177" y="283"/>
                    <a:pt x="177" y="276"/>
                  </a:cubicBezTo>
                  <a:cubicBezTo>
                    <a:pt x="177" y="269"/>
                    <a:pt x="182" y="263"/>
                    <a:pt x="189" y="263"/>
                  </a:cubicBezTo>
                  <a:cubicBezTo>
                    <a:pt x="196" y="263"/>
                    <a:pt x="202" y="269"/>
                    <a:pt x="202" y="276"/>
                  </a:cubicBezTo>
                  <a:cubicBezTo>
                    <a:pt x="202" y="283"/>
                    <a:pt x="196" y="289"/>
                    <a:pt x="189" y="289"/>
                  </a:cubicBezTo>
                  <a:close/>
                  <a:moveTo>
                    <a:pt x="189" y="238"/>
                  </a:moveTo>
                  <a:cubicBezTo>
                    <a:pt x="182" y="238"/>
                    <a:pt x="177" y="232"/>
                    <a:pt x="177" y="225"/>
                  </a:cubicBezTo>
                  <a:cubicBezTo>
                    <a:pt x="177" y="218"/>
                    <a:pt x="182" y="213"/>
                    <a:pt x="189" y="213"/>
                  </a:cubicBezTo>
                  <a:cubicBezTo>
                    <a:pt x="196" y="213"/>
                    <a:pt x="202" y="218"/>
                    <a:pt x="202" y="225"/>
                  </a:cubicBezTo>
                  <a:cubicBezTo>
                    <a:pt x="202" y="232"/>
                    <a:pt x="196" y="238"/>
                    <a:pt x="189" y="238"/>
                  </a:cubicBezTo>
                  <a:close/>
                  <a:moveTo>
                    <a:pt x="189" y="173"/>
                  </a:moveTo>
                  <a:cubicBezTo>
                    <a:pt x="182" y="173"/>
                    <a:pt x="177" y="167"/>
                    <a:pt x="177" y="160"/>
                  </a:cubicBezTo>
                  <a:cubicBezTo>
                    <a:pt x="177" y="153"/>
                    <a:pt x="182" y="147"/>
                    <a:pt x="189" y="147"/>
                  </a:cubicBezTo>
                  <a:cubicBezTo>
                    <a:pt x="196" y="147"/>
                    <a:pt x="202" y="153"/>
                    <a:pt x="202" y="160"/>
                  </a:cubicBezTo>
                  <a:cubicBezTo>
                    <a:pt x="202" y="167"/>
                    <a:pt x="196" y="173"/>
                    <a:pt x="189" y="173"/>
                  </a:cubicBezTo>
                  <a:close/>
                  <a:moveTo>
                    <a:pt x="189" y="111"/>
                  </a:moveTo>
                  <a:cubicBezTo>
                    <a:pt x="182" y="111"/>
                    <a:pt x="177" y="106"/>
                    <a:pt x="177" y="99"/>
                  </a:cubicBezTo>
                  <a:cubicBezTo>
                    <a:pt x="177" y="92"/>
                    <a:pt x="182" y="86"/>
                    <a:pt x="189" y="86"/>
                  </a:cubicBezTo>
                  <a:cubicBezTo>
                    <a:pt x="196" y="86"/>
                    <a:pt x="202" y="92"/>
                    <a:pt x="202" y="99"/>
                  </a:cubicBezTo>
                  <a:cubicBezTo>
                    <a:pt x="202" y="106"/>
                    <a:pt x="196" y="111"/>
                    <a:pt x="189" y="111"/>
                  </a:cubicBezTo>
                  <a:close/>
                  <a:moveTo>
                    <a:pt x="239" y="86"/>
                  </a:moveTo>
                  <a:cubicBezTo>
                    <a:pt x="246" y="86"/>
                    <a:pt x="251" y="92"/>
                    <a:pt x="251" y="99"/>
                  </a:cubicBezTo>
                  <a:cubicBezTo>
                    <a:pt x="251" y="106"/>
                    <a:pt x="246" y="111"/>
                    <a:pt x="239" y="111"/>
                  </a:cubicBezTo>
                  <a:cubicBezTo>
                    <a:pt x="232" y="111"/>
                    <a:pt x="226" y="106"/>
                    <a:pt x="226" y="99"/>
                  </a:cubicBezTo>
                  <a:cubicBezTo>
                    <a:pt x="226" y="92"/>
                    <a:pt x="232" y="86"/>
                    <a:pt x="239" y="86"/>
                  </a:cubicBezTo>
                  <a:close/>
                  <a:moveTo>
                    <a:pt x="239" y="289"/>
                  </a:moveTo>
                  <a:cubicBezTo>
                    <a:pt x="232" y="289"/>
                    <a:pt x="226" y="283"/>
                    <a:pt x="226" y="276"/>
                  </a:cubicBezTo>
                  <a:cubicBezTo>
                    <a:pt x="226" y="269"/>
                    <a:pt x="232" y="263"/>
                    <a:pt x="239" y="263"/>
                  </a:cubicBezTo>
                  <a:cubicBezTo>
                    <a:pt x="246" y="263"/>
                    <a:pt x="251" y="269"/>
                    <a:pt x="251" y="276"/>
                  </a:cubicBezTo>
                  <a:cubicBezTo>
                    <a:pt x="251" y="283"/>
                    <a:pt x="246" y="289"/>
                    <a:pt x="239" y="289"/>
                  </a:cubicBezTo>
                  <a:close/>
                  <a:moveTo>
                    <a:pt x="239" y="238"/>
                  </a:moveTo>
                  <a:cubicBezTo>
                    <a:pt x="232" y="238"/>
                    <a:pt x="226" y="232"/>
                    <a:pt x="226" y="225"/>
                  </a:cubicBezTo>
                  <a:cubicBezTo>
                    <a:pt x="226" y="218"/>
                    <a:pt x="232" y="213"/>
                    <a:pt x="239" y="213"/>
                  </a:cubicBezTo>
                  <a:cubicBezTo>
                    <a:pt x="246" y="213"/>
                    <a:pt x="251" y="218"/>
                    <a:pt x="251" y="225"/>
                  </a:cubicBezTo>
                  <a:cubicBezTo>
                    <a:pt x="251" y="232"/>
                    <a:pt x="246" y="238"/>
                    <a:pt x="239" y="238"/>
                  </a:cubicBezTo>
                  <a:close/>
                  <a:moveTo>
                    <a:pt x="241" y="176"/>
                  </a:moveTo>
                  <a:cubicBezTo>
                    <a:pt x="234" y="176"/>
                    <a:pt x="229" y="170"/>
                    <a:pt x="229" y="163"/>
                  </a:cubicBezTo>
                  <a:cubicBezTo>
                    <a:pt x="229" y="156"/>
                    <a:pt x="234" y="150"/>
                    <a:pt x="241" y="150"/>
                  </a:cubicBezTo>
                  <a:cubicBezTo>
                    <a:pt x="248" y="150"/>
                    <a:pt x="254" y="156"/>
                    <a:pt x="254" y="163"/>
                  </a:cubicBezTo>
                  <a:cubicBezTo>
                    <a:pt x="254" y="170"/>
                    <a:pt x="248" y="176"/>
                    <a:pt x="241" y="176"/>
                  </a:cubicBezTo>
                  <a:close/>
                </a:path>
              </a:pathLst>
            </a:custGeom>
            <a:solidFill>
              <a:srgbClr val="2121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7" name="Freeform 116"/>
            <p:cNvSpPr>
              <a:spLocks/>
            </p:cNvSpPr>
            <p:nvPr/>
          </p:nvSpPr>
          <p:spPr bwMode="auto">
            <a:xfrm>
              <a:off x="1967226" y="2662540"/>
              <a:ext cx="1741493" cy="1040320"/>
            </a:xfrm>
            <a:custGeom>
              <a:avLst/>
              <a:gdLst>
                <a:gd name="T0" fmla="*/ 0 w 1294"/>
                <a:gd name="T1" fmla="*/ 726 h 773"/>
                <a:gd name="T2" fmla="*/ 80 w 1294"/>
                <a:gd name="T3" fmla="*/ 362 h 773"/>
                <a:gd name="T4" fmla="*/ 272 w 1294"/>
                <a:gd name="T5" fmla="*/ 135 h 773"/>
                <a:gd name="T6" fmla="*/ 680 w 1294"/>
                <a:gd name="T7" fmla="*/ 0 h 773"/>
                <a:gd name="T8" fmla="*/ 1120 w 1294"/>
                <a:gd name="T9" fmla="*/ 140 h 773"/>
                <a:gd name="T10" fmla="*/ 1252 w 1294"/>
                <a:gd name="T11" fmla="*/ 480 h 773"/>
                <a:gd name="T12" fmla="*/ 1294 w 1294"/>
                <a:gd name="T13" fmla="*/ 726 h 773"/>
                <a:gd name="T14" fmla="*/ 680 w 1294"/>
                <a:gd name="T15" fmla="*/ 773 h 773"/>
                <a:gd name="T16" fmla="*/ 0 w 1294"/>
                <a:gd name="T17" fmla="*/ 726 h 7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94" h="773">
                  <a:moveTo>
                    <a:pt x="0" y="726"/>
                  </a:moveTo>
                  <a:lnTo>
                    <a:pt x="80" y="362"/>
                  </a:lnTo>
                  <a:lnTo>
                    <a:pt x="272" y="135"/>
                  </a:lnTo>
                  <a:lnTo>
                    <a:pt x="680" y="0"/>
                  </a:lnTo>
                  <a:lnTo>
                    <a:pt x="1120" y="140"/>
                  </a:lnTo>
                  <a:lnTo>
                    <a:pt x="1252" y="480"/>
                  </a:lnTo>
                  <a:lnTo>
                    <a:pt x="1294" y="726"/>
                  </a:lnTo>
                  <a:lnTo>
                    <a:pt x="680" y="773"/>
                  </a:lnTo>
                  <a:lnTo>
                    <a:pt x="0" y="726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8" name="Freeform 117"/>
            <p:cNvSpPr>
              <a:spLocks/>
            </p:cNvSpPr>
            <p:nvPr/>
          </p:nvSpPr>
          <p:spPr bwMode="auto">
            <a:xfrm>
              <a:off x="2796252" y="2815964"/>
              <a:ext cx="709248" cy="508720"/>
            </a:xfrm>
            <a:custGeom>
              <a:avLst/>
              <a:gdLst>
                <a:gd name="T0" fmla="*/ 62 w 223"/>
                <a:gd name="T1" fmla="*/ 0 h 160"/>
                <a:gd name="T2" fmla="*/ 0 w 223"/>
                <a:gd name="T3" fmla="*/ 83 h 160"/>
                <a:gd name="T4" fmla="*/ 69 w 223"/>
                <a:gd name="T5" fmla="*/ 143 h 160"/>
                <a:gd name="T6" fmla="*/ 223 w 223"/>
                <a:gd name="T7" fmla="*/ 160 h 160"/>
                <a:gd name="T8" fmla="*/ 223 w 223"/>
                <a:gd name="T9" fmla="*/ 95 h 160"/>
                <a:gd name="T10" fmla="*/ 191 w 223"/>
                <a:gd name="T11" fmla="*/ 17 h 160"/>
                <a:gd name="T12" fmla="*/ 62 w 223"/>
                <a:gd name="T13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3" h="160">
                  <a:moveTo>
                    <a:pt x="62" y="0"/>
                  </a:moveTo>
                  <a:cubicBezTo>
                    <a:pt x="0" y="83"/>
                    <a:pt x="0" y="83"/>
                    <a:pt x="0" y="83"/>
                  </a:cubicBezTo>
                  <a:cubicBezTo>
                    <a:pt x="69" y="143"/>
                    <a:pt x="69" y="143"/>
                    <a:pt x="69" y="143"/>
                  </a:cubicBezTo>
                  <a:cubicBezTo>
                    <a:pt x="223" y="160"/>
                    <a:pt x="223" y="160"/>
                    <a:pt x="223" y="160"/>
                  </a:cubicBezTo>
                  <a:cubicBezTo>
                    <a:pt x="223" y="160"/>
                    <a:pt x="223" y="97"/>
                    <a:pt x="223" y="95"/>
                  </a:cubicBezTo>
                  <a:cubicBezTo>
                    <a:pt x="223" y="93"/>
                    <a:pt x="191" y="17"/>
                    <a:pt x="191" y="17"/>
                  </a:cubicBezTo>
                  <a:lnTo>
                    <a:pt x="62" y="0"/>
                  </a:ln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9" name="Freeform 118"/>
            <p:cNvSpPr>
              <a:spLocks/>
            </p:cNvSpPr>
            <p:nvPr/>
          </p:nvSpPr>
          <p:spPr bwMode="auto">
            <a:xfrm>
              <a:off x="3108482" y="1413618"/>
              <a:ext cx="289352" cy="1353896"/>
            </a:xfrm>
            <a:custGeom>
              <a:avLst/>
              <a:gdLst>
                <a:gd name="T0" fmla="*/ 215 w 215"/>
                <a:gd name="T1" fmla="*/ 0 h 1006"/>
                <a:gd name="T2" fmla="*/ 172 w 215"/>
                <a:gd name="T3" fmla="*/ 43 h 1006"/>
                <a:gd name="T4" fmla="*/ 45 w 215"/>
                <a:gd name="T5" fmla="*/ 751 h 1006"/>
                <a:gd name="T6" fmla="*/ 68 w 215"/>
                <a:gd name="T7" fmla="*/ 787 h 1006"/>
                <a:gd name="T8" fmla="*/ 0 w 215"/>
                <a:gd name="T9" fmla="*/ 822 h 1006"/>
                <a:gd name="T10" fmla="*/ 50 w 215"/>
                <a:gd name="T11" fmla="*/ 841 h 1006"/>
                <a:gd name="T12" fmla="*/ 21 w 215"/>
                <a:gd name="T13" fmla="*/ 855 h 1006"/>
                <a:gd name="T14" fmla="*/ 94 w 215"/>
                <a:gd name="T15" fmla="*/ 907 h 1006"/>
                <a:gd name="T16" fmla="*/ 144 w 215"/>
                <a:gd name="T17" fmla="*/ 1006 h 1006"/>
                <a:gd name="T18" fmla="*/ 109 w 215"/>
                <a:gd name="T19" fmla="*/ 874 h 1006"/>
                <a:gd name="T20" fmla="*/ 59 w 215"/>
                <a:gd name="T21" fmla="*/ 853 h 1006"/>
                <a:gd name="T22" fmla="*/ 78 w 215"/>
                <a:gd name="T23" fmla="*/ 834 h 1006"/>
                <a:gd name="T24" fmla="*/ 59 w 215"/>
                <a:gd name="T25" fmla="*/ 820 h 1006"/>
                <a:gd name="T26" fmla="*/ 109 w 215"/>
                <a:gd name="T27" fmla="*/ 787 h 1006"/>
                <a:gd name="T28" fmla="*/ 73 w 215"/>
                <a:gd name="T29" fmla="*/ 751 h 1006"/>
                <a:gd name="T30" fmla="*/ 187 w 215"/>
                <a:gd name="T31" fmla="*/ 57 h 1006"/>
                <a:gd name="T32" fmla="*/ 215 w 215"/>
                <a:gd name="T33" fmla="*/ 0 h 10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5" h="1006">
                  <a:moveTo>
                    <a:pt x="215" y="0"/>
                  </a:moveTo>
                  <a:lnTo>
                    <a:pt x="172" y="43"/>
                  </a:lnTo>
                  <a:lnTo>
                    <a:pt x="45" y="751"/>
                  </a:lnTo>
                  <a:lnTo>
                    <a:pt x="68" y="787"/>
                  </a:lnTo>
                  <a:lnTo>
                    <a:pt x="0" y="822"/>
                  </a:lnTo>
                  <a:lnTo>
                    <a:pt x="50" y="841"/>
                  </a:lnTo>
                  <a:lnTo>
                    <a:pt x="21" y="855"/>
                  </a:lnTo>
                  <a:lnTo>
                    <a:pt x="94" y="907"/>
                  </a:lnTo>
                  <a:lnTo>
                    <a:pt x="144" y="1006"/>
                  </a:lnTo>
                  <a:lnTo>
                    <a:pt x="109" y="874"/>
                  </a:lnTo>
                  <a:lnTo>
                    <a:pt x="59" y="853"/>
                  </a:lnTo>
                  <a:lnTo>
                    <a:pt x="78" y="834"/>
                  </a:lnTo>
                  <a:lnTo>
                    <a:pt x="59" y="820"/>
                  </a:lnTo>
                  <a:lnTo>
                    <a:pt x="109" y="787"/>
                  </a:lnTo>
                  <a:lnTo>
                    <a:pt x="73" y="751"/>
                  </a:lnTo>
                  <a:lnTo>
                    <a:pt x="187" y="57"/>
                  </a:lnTo>
                  <a:lnTo>
                    <a:pt x="215" y="0"/>
                  </a:ln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2" name="Freeform 121"/>
            <p:cNvSpPr>
              <a:spLocks/>
            </p:cNvSpPr>
            <p:nvPr/>
          </p:nvSpPr>
          <p:spPr bwMode="auto">
            <a:xfrm>
              <a:off x="3066762" y="2888638"/>
              <a:ext cx="368755" cy="181686"/>
            </a:xfrm>
            <a:custGeom>
              <a:avLst/>
              <a:gdLst>
                <a:gd name="T0" fmla="*/ 112 w 116"/>
                <a:gd name="T1" fmla="*/ 36 h 57"/>
                <a:gd name="T2" fmla="*/ 75 w 116"/>
                <a:gd name="T3" fmla="*/ 5 h 57"/>
                <a:gd name="T4" fmla="*/ 0 w 116"/>
                <a:gd name="T5" fmla="*/ 0 h 57"/>
                <a:gd name="T6" fmla="*/ 44 w 116"/>
                <a:gd name="T7" fmla="*/ 36 h 57"/>
                <a:gd name="T8" fmla="*/ 116 w 116"/>
                <a:gd name="T9" fmla="*/ 57 h 57"/>
                <a:gd name="T10" fmla="*/ 112 w 116"/>
                <a:gd name="T11" fmla="*/ 36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6" h="57">
                  <a:moveTo>
                    <a:pt x="112" y="36"/>
                  </a:moveTo>
                  <a:cubicBezTo>
                    <a:pt x="75" y="5"/>
                    <a:pt x="75" y="5"/>
                    <a:pt x="75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41" y="32"/>
                    <a:pt x="44" y="36"/>
                  </a:cubicBezTo>
                  <a:cubicBezTo>
                    <a:pt x="46" y="39"/>
                    <a:pt x="116" y="57"/>
                    <a:pt x="116" y="57"/>
                  </a:cubicBezTo>
                  <a:lnTo>
                    <a:pt x="112" y="36"/>
                  </a:ln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3" name="Freeform 122"/>
            <p:cNvSpPr>
              <a:spLocks/>
            </p:cNvSpPr>
            <p:nvPr/>
          </p:nvSpPr>
          <p:spPr bwMode="auto">
            <a:xfrm>
              <a:off x="2755877" y="1798523"/>
              <a:ext cx="200527" cy="244939"/>
            </a:xfrm>
            <a:custGeom>
              <a:avLst/>
              <a:gdLst>
                <a:gd name="T0" fmla="*/ 56 w 63"/>
                <a:gd name="T1" fmla="*/ 77 h 77"/>
                <a:gd name="T2" fmla="*/ 52 w 63"/>
                <a:gd name="T3" fmla="*/ 75 h 77"/>
                <a:gd name="T4" fmla="*/ 2 w 63"/>
                <a:gd name="T5" fmla="*/ 10 h 77"/>
                <a:gd name="T6" fmla="*/ 3 w 63"/>
                <a:gd name="T7" fmla="*/ 2 h 77"/>
                <a:gd name="T8" fmla="*/ 12 w 63"/>
                <a:gd name="T9" fmla="*/ 3 h 77"/>
                <a:gd name="T10" fmla="*/ 61 w 63"/>
                <a:gd name="T11" fmla="*/ 67 h 77"/>
                <a:gd name="T12" fmla="*/ 60 w 63"/>
                <a:gd name="T13" fmla="*/ 76 h 77"/>
                <a:gd name="T14" fmla="*/ 56 w 63"/>
                <a:gd name="T15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" h="77">
                  <a:moveTo>
                    <a:pt x="56" y="77"/>
                  </a:moveTo>
                  <a:cubicBezTo>
                    <a:pt x="55" y="77"/>
                    <a:pt x="53" y="76"/>
                    <a:pt x="52" y="75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0" y="8"/>
                    <a:pt x="1" y="4"/>
                    <a:pt x="3" y="2"/>
                  </a:cubicBezTo>
                  <a:cubicBezTo>
                    <a:pt x="6" y="0"/>
                    <a:pt x="10" y="0"/>
                    <a:pt x="12" y="3"/>
                  </a:cubicBezTo>
                  <a:cubicBezTo>
                    <a:pt x="61" y="67"/>
                    <a:pt x="61" y="67"/>
                    <a:pt x="61" y="67"/>
                  </a:cubicBezTo>
                  <a:cubicBezTo>
                    <a:pt x="63" y="70"/>
                    <a:pt x="63" y="74"/>
                    <a:pt x="60" y="76"/>
                  </a:cubicBezTo>
                  <a:cubicBezTo>
                    <a:pt x="59" y="77"/>
                    <a:pt x="58" y="77"/>
                    <a:pt x="56" y="77"/>
                  </a:cubicBezTo>
                  <a:close/>
                </a:path>
              </a:pathLst>
            </a:custGeom>
            <a:solidFill>
              <a:srgbClr val="574C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4" name="Freeform 123"/>
            <p:cNvSpPr>
              <a:spLocks/>
            </p:cNvSpPr>
            <p:nvPr/>
          </p:nvSpPr>
          <p:spPr bwMode="auto">
            <a:xfrm>
              <a:off x="2755877" y="1789102"/>
              <a:ext cx="191107" cy="244939"/>
            </a:xfrm>
            <a:custGeom>
              <a:avLst/>
              <a:gdLst>
                <a:gd name="T0" fmla="*/ 7 w 60"/>
                <a:gd name="T1" fmla="*/ 77 h 77"/>
                <a:gd name="T2" fmla="*/ 3 w 60"/>
                <a:gd name="T3" fmla="*/ 76 h 77"/>
                <a:gd name="T4" fmla="*/ 2 w 60"/>
                <a:gd name="T5" fmla="*/ 68 h 77"/>
                <a:gd name="T6" fmla="*/ 49 w 60"/>
                <a:gd name="T7" fmla="*/ 3 h 77"/>
                <a:gd name="T8" fmla="*/ 57 w 60"/>
                <a:gd name="T9" fmla="*/ 2 h 77"/>
                <a:gd name="T10" fmla="*/ 58 w 60"/>
                <a:gd name="T11" fmla="*/ 11 h 77"/>
                <a:gd name="T12" fmla="*/ 12 w 60"/>
                <a:gd name="T13" fmla="*/ 75 h 77"/>
                <a:gd name="T14" fmla="*/ 7 w 60"/>
                <a:gd name="T15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77">
                  <a:moveTo>
                    <a:pt x="7" y="77"/>
                  </a:moveTo>
                  <a:cubicBezTo>
                    <a:pt x="6" y="77"/>
                    <a:pt x="5" y="77"/>
                    <a:pt x="3" y="76"/>
                  </a:cubicBezTo>
                  <a:cubicBezTo>
                    <a:pt x="1" y="74"/>
                    <a:pt x="0" y="70"/>
                    <a:pt x="2" y="68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51" y="1"/>
                    <a:pt x="54" y="0"/>
                    <a:pt x="57" y="2"/>
                  </a:cubicBezTo>
                  <a:cubicBezTo>
                    <a:pt x="60" y="4"/>
                    <a:pt x="60" y="8"/>
                    <a:pt x="58" y="11"/>
                  </a:cubicBezTo>
                  <a:cubicBezTo>
                    <a:pt x="12" y="75"/>
                    <a:pt x="12" y="75"/>
                    <a:pt x="12" y="75"/>
                  </a:cubicBezTo>
                  <a:cubicBezTo>
                    <a:pt x="11" y="76"/>
                    <a:pt x="9" y="77"/>
                    <a:pt x="7" y="77"/>
                  </a:cubicBezTo>
                  <a:close/>
                </a:path>
              </a:pathLst>
            </a:custGeom>
            <a:solidFill>
              <a:srgbClr val="574C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5" name="Freeform 124"/>
            <p:cNvSpPr>
              <a:spLocks/>
            </p:cNvSpPr>
            <p:nvPr/>
          </p:nvSpPr>
          <p:spPr bwMode="auto">
            <a:xfrm>
              <a:off x="2749148" y="2020583"/>
              <a:ext cx="207256" cy="228790"/>
            </a:xfrm>
            <a:custGeom>
              <a:avLst/>
              <a:gdLst>
                <a:gd name="T0" fmla="*/ 58 w 65"/>
                <a:gd name="T1" fmla="*/ 72 h 72"/>
                <a:gd name="T2" fmla="*/ 54 w 65"/>
                <a:gd name="T3" fmla="*/ 70 h 72"/>
                <a:gd name="T4" fmla="*/ 2 w 65"/>
                <a:gd name="T5" fmla="*/ 11 h 72"/>
                <a:gd name="T6" fmla="*/ 2 w 65"/>
                <a:gd name="T7" fmla="*/ 2 h 72"/>
                <a:gd name="T8" fmla="*/ 11 w 65"/>
                <a:gd name="T9" fmla="*/ 3 h 72"/>
                <a:gd name="T10" fmla="*/ 63 w 65"/>
                <a:gd name="T11" fmla="*/ 62 h 72"/>
                <a:gd name="T12" fmla="*/ 62 w 65"/>
                <a:gd name="T13" fmla="*/ 71 h 72"/>
                <a:gd name="T14" fmla="*/ 58 w 65"/>
                <a:gd name="T15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5" h="72">
                  <a:moveTo>
                    <a:pt x="58" y="72"/>
                  </a:moveTo>
                  <a:cubicBezTo>
                    <a:pt x="57" y="72"/>
                    <a:pt x="55" y="71"/>
                    <a:pt x="54" y="70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0" y="8"/>
                    <a:pt x="0" y="4"/>
                    <a:pt x="2" y="2"/>
                  </a:cubicBezTo>
                  <a:cubicBezTo>
                    <a:pt x="5" y="0"/>
                    <a:pt x="9" y="0"/>
                    <a:pt x="11" y="3"/>
                  </a:cubicBezTo>
                  <a:cubicBezTo>
                    <a:pt x="63" y="62"/>
                    <a:pt x="63" y="62"/>
                    <a:pt x="63" y="62"/>
                  </a:cubicBezTo>
                  <a:cubicBezTo>
                    <a:pt x="65" y="65"/>
                    <a:pt x="65" y="68"/>
                    <a:pt x="62" y="71"/>
                  </a:cubicBezTo>
                  <a:cubicBezTo>
                    <a:pt x="61" y="72"/>
                    <a:pt x="60" y="72"/>
                    <a:pt x="58" y="72"/>
                  </a:cubicBezTo>
                  <a:close/>
                </a:path>
              </a:pathLst>
            </a:custGeom>
            <a:solidFill>
              <a:srgbClr val="574C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6" name="Freeform 125"/>
            <p:cNvSpPr>
              <a:spLocks/>
            </p:cNvSpPr>
            <p:nvPr/>
          </p:nvSpPr>
          <p:spPr bwMode="auto">
            <a:xfrm>
              <a:off x="2749148" y="2020583"/>
              <a:ext cx="219369" cy="219369"/>
            </a:xfrm>
            <a:custGeom>
              <a:avLst/>
              <a:gdLst>
                <a:gd name="T0" fmla="*/ 6 w 69"/>
                <a:gd name="T1" fmla="*/ 69 h 69"/>
                <a:gd name="T2" fmla="*/ 2 w 69"/>
                <a:gd name="T3" fmla="*/ 68 h 69"/>
                <a:gd name="T4" fmla="*/ 2 w 69"/>
                <a:gd name="T5" fmla="*/ 59 h 69"/>
                <a:gd name="T6" fmla="*/ 58 w 69"/>
                <a:gd name="T7" fmla="*/ 2 h 69"/>
                <a:gd name="T8" fmla="*/ 67 w 69"/>
                <a:gd name="T9" fmla="*/ 2 h 69"/>
                <a:gd name="T10" fmla="*/ 67 w 69"/>
                <a:gd name="T11" fmla="*/ 11 h 69"/>
                <a:gd name="T12" fmla="*/ 11 w 69"/>
                <a:gd name="T13" fmla="*/ 67 h 69"/>
                <a:gd name="T14" fmla="*/ 6 w 69"/>
                <a:gd name="T15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69">
                  <a:moveTo>
                    <a:pt x="6" y="69"/>
                  </a:moveTo>
                  <a:cubicBezTo>
                    <a:pt x="5" y="69"/>
                    <a:pt x="3" y="69"/>
                    <a:pt x="2" y="68"/>
                  </a:cubicBezTo>
                  <a:cubicBezTo>
                    <a:pt x="0" y="65"/>
                    <a:pt x="0" y="61"/>
                    <a:pt x="2" y="59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60" y="0"/>
                    <a:pt x="64" y="0"/>
                    <a:pt x="67" y="2"/>
                  </a:cubicBezTo>
                  <a:cubicBezTo>
                    <a:pt x="69" y="5"/>
                    <a:pt x="69" y="9"/>
                    <a:pt x="67" y="11"/>
                  </a:cubicBezTo>
                  <a:cubicBezTo>
                    <a:pt x="11" y="67"/>
                    <a:pt x="11" y="67"/>
                    <a:pt x="11" y="67"/>
                  </a:cubicBezTo>
                  <a:cubicBezTo>
                    <a:pt x="9" y="69"/>
                    <a:pt x="8" y="69"/>
                    <a:pt x="6" y="69"/>
                  </a:cubicBezTo>
                  <a:close/>
                </a:path>
              </a:pathLst>
            </a:custGeom>
            <a:solidFill>
              <a:srgbClr val="574C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7" name="Freeform 126"/>
            <p:cNvSpPr>
              <a:spLocks/>
            </p:cNvSpPr>
            <p:nvPr/>
          </p:nvSpPr>
          <p:spPr bwMode="auto">
            <a:xfrm>
              <a:off x="2730307" y="2239952"/>
              <a:ext cx="226098" cy="172265"/>
            </a:xfrm>
            <a:custGeom>
              <a:avLst/>
              <a:gdLst>
                <a:gd name="T0" fmla="*/ 6 w 71"/>
                <a:gd name="T1" fmla="*/ 54 h 54"/>
                <a:gd name="T2" fmla="*/ 1 w 71"/>
                <a:gd name="T3" fmla="*/ 52 h 54"/>
                <a:gd name="T4" fmla="*/ 3 w 71"/>
                <a:gd name="T5" fmla="*/ 43 h 54"/>
                <a:gd name="T6" fmla="*/ 61 w 71"/>
                <a:gd name="T7" fmla="*/ 2 h 54"/>
                <a:gd name="T8" fmla="*/ 69 w 71"/>
                <a:gd name="T9" fmla="*/ 3 h 54"/>
                <a:gd name="T10" fmla="*/ 68 w 71"/>
                <a:gd name="T11" fmla="*/ 11 h 54"/>
                <a:gd name="T12" fmla="*/ 10 w 71"/>
                <a:gd name="T13" fmla="*/ 53 h 54"/>
                <a:gd name="T14" fmla="*/ 6 w 71"/>
                <a:gd name="T1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54">
                  <a:moveTo>
                    <a:pt x="6" y="54"/>
                  </a:moveTo>
                  <a:cubicBezTo>
                    <a:pt x="4" y="54"/>
                    <a:pt x="3" y="53"/>
                    <a:pt x="1" y="52"/>
                  </a:cubicBezTo>
                  <a:cubicBezTo>
                    <a:pt x="0" y="49"/>
                    <a:pt x="0" y="45"/>
                    <a:pt x="3" y="43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4" y="0"/>
                    <a:pt x="67" y="0"/>
                    <a:pt x="69" y="3"/>
                  </a:cubicBezTo>
                  <a:cubicBezTo>
                    <a:pt x="71" y="6"/>
                    <a:pt x="71" y="10"/>
                    <a:pt x="68" y="11"/>
                  </a:cubicBezTo>
                  <a:cubicBezTo>
                    <a:pt x="10" y="53"/>
                    <a:pt x="10" y="53"/>
                    <a:pt x="10" y="53"/>
                  </a:cubicBezTo>
                  <a:cubicBezTo>
                    <a:pt x="9" y="54"/>
                    <a:pt x="8" y="54"/>
                    <a:pt x="6" y="54"/>
                  </a:cubicBezTo>
                  <a:close/>
                </a:path>
              </a:pathLst>
            </a:custGeom>
            <a:solidFill>
              <a:srgbClr val="574C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8" name="Freeform 127"/>
            <p:cNvSpPr>
              <a:spLocks/>
            </p:cNvSpPr>
            <p:nvPr/>
          </p:nvSpPr>
          <p:spPr bwMode="auto">
            <a:xfrm>
              <a:off x="2730307" y="2208998"/>
              <a:ext cx="216677" cy="203219"/>
            </a:xfrm>
            <a:custGeom>
              <a:avLst/>
              <a:gdLst>
                <a:gd name="T0" fmla="*/ 62 w 68"/>
                <a:gd name="T1" fmla="*/ 64 h 64"/>
                <a:gd name="T2" fmla="*/ 57 w 68"/>
                <a:gd name="T3" fmla="*/ 63 h 64"/>
                <a:gd name="T4" fmla="*/ 2 w 68"/>
                <a:gd name="T5" fmla="*/ 11 h 64"/>
                <a:gd name="T6" fmla="*/ 2 w 68"/>
                <a:gd name="T7" fmla="*/ 3 h 64"/>
                <a:gd name="T8" fmla="*/ 10 w 68"/>
                <a:gd name="T9" fmla="*/ 3 h 64"/>
                <a:gd name="T10" fmla="*/ 66 w 68"/>
                <a:gd name="T11" fmla="*/ 54 h 64"/>
                <a:gd name="T12" fmla="*/ 66 w 68"/>
                <a:gd name="T13" fmla="*/ 62 h 64"/>
                <a:gd name="T14" fmla="*/ 62 w 68"/>
                <a:gd name="T15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64">
                  <a:moveTo>
                    <a:pt x="62" y="64"/>
                  </a:moveTo>
                  <a:cubicBezTo>
                    <a:pt x="60" y="64"/>
                    <a:pt x="59" y="64"/>
                    <a:pt x="57" y="63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0" y="9"/>
                    <a:pt x="0" y="5"/>
                    <a:pt x="2" y="3"/>
                  </a:cubicBezTo>
                  <a:cubicBezTo>
                    <a:pt x="4" y="0"/>
                    <a:pt x="8" y="0"/>
                    <a:pt x="10" y="3"/>
                  </a:cubicBezTo>
                  <a:cubicBezTo>
                    <a:pt x="66" y="54"/>
                    <a:pt x="66" y="54"/>
                    <a:pt x="66" y="54"/>
                  </a:cubicBezTo>
                  <a:cubicBezTo>
                    <a:pt x="68" y="56"/>
                    <a:pt x="68" y="60"/>
                    <a:pt x="66" y="62"/>
                  </a:cubicBezTo>
                  <a:cubicBezTo>
                    <a:pt x="65" y="64"/>
                    <a:pt x="63" y="64"/>
                    <a:pt x="62" y="64"/>
                  </a:cubicBezTo>
                  <a:close/>
                </a:path>
              </a:pathLst>
            </a:custGeom>
            <a:solidFill>
              <a:srgbClr val="574C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139" name="Rectangle 138"/>
          <p:cNvSpPr/>
          <p:nvPr/>
        </p:nvSpPr>
        <p:spPr>
          <a:xfrm>
            <a:off x="0" y="0"/>
            <a:ext cx="6084888" cy="32742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0" name="Rectangle 139"/>
          <p:cNvSpPr/>
          <p:nvPr/>
        </p:nvSpPr>
        <p:spPr>
          <a:xfrm>
            <a:off x="22951" y="-8058"/>
            <a:ext cx="294298" cy="412344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1" name="Rectangle 140"/>
          <p:cNvSpPr/>
          <p:nvPr/>
        </p:nvSpPr>
        <p:spPr>
          <a:xfrm>
            <a:off x="22951" y="3810525"/>
            <a:ext cx="5871979" cy="46313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2" name="Rectangle 141"/>
          <p:cNvSpPr/>
          <p:nvPr/>
        </p:nvSpPr>
        <p:spPr>
          <a:xfrm>
            <a:off x="5613056" y="0"/>
            <a:ext cx="413027" cy="428749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3" name="Rectangle 142"/>
          <p:cNvSpPr/>
          <p:nvPr/>
        </p:nvSpPr>
        <p:spPr>
          <a:xfrm>
            <a:off x="238584" y="294568"/>
            <a:ext cx="5419434" cy="357107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4" name="Rectangle 143"/>
          <p:cNvSpPr/>
          <p:nvPr/>
        </p:nvSpPr>
        <p:spPr>
          <a:xfrm>
            <a:off x="230537" y="355045"/>
            <a:ext cx="5419434" cy="357107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" y="0"/>
            <a:ext cx="1216818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67483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75"/>
    </mc:Choice>
    <mc:Fallback xmlns="">
      <p:transition spd="slow" advTm="597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" presetClass="entr" presetSubtype="3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8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-1800000">
                                      <p:cBhvr>
                                        <p:cTn id="4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63" presetClass="path" presetSubtype="0" repeatCount="indefinite" accel="50000" decel="50000" autoRev="1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9.1858E-7 3.52302E-6 L 0.01553 0.01041 " pathEditMode="relative" rAng="0" ptsTypes="AA">
                                      <p:cBhvr>
                                        <p:cTn id="5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000" y="50900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6" presetClass="emph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Scale>
                                      <p:cBhvr>
                                        <p:cTn id="52" dur="500" fill="hold"/>
                                        <p:tgtEl>
                                          <p:spTgt spid="51"/>
                                        </p:tgtEl>
                                      </p:cBhvr>
                                      <p:by x="100000" y="25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8" presetClass="emph" presetSubtype="0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Rot by="1200000">
                                      <p:cBhvr>
                                        <p:cTn id="5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" presetClass="exit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2" presetClass="exit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2" presetClass="entr" presetSubtype="1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2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path" presetSubtype="0" accel="10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2.67154E-6 4.81481E-6 L -2.67154E-6 0.02314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0"/>
                            </p:stCondLst>
                            <p:childTnLst>
                              <p:par>
                                <p:cTn id="77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8" dur="25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25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32" presetClass="emp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Rot by="120000">
                                      <p:cBhvr>
                                        <p:cTn id="8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51" grpId="1" animBg="1"/>
      <p:bldP spid="73" grpId="0" animBg="1"/>
      <p:bldP spid="73" grpId="1" animBg="1"/>
      <p:bldP spid="74" grpId="0" animBg="1"/>
      <p:bldP spid="74" grpId="1" animBg="1"/>
      <p:bldP spid="120" grpId="0" animBg="1"/>
      <p:bldP spid="121" grpId="0" animBg="1"/>
      <p:bldP spid="101" grpId="0" animBg="1"/>
      <p:bldP spid="139" grpId="0" animBg="1"/>
      <p:bldP spid="140" grpId="0" animBg="1"/>
      <p:bldP spid="141" grpId="0" animBg="1"/>
      <p:bldP spid="142" grpId="0" animBg="1"/>
      <p:bldP spid="143" grpId="0" animBg="1"/>
      <p:bldP spid="143" grpId="1" animBg="1"/>
      <p:bldP spid="144" grpId="0" animBg="1"/>
      <p:bldP spid="144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0" name="Rectangle 3279"/>
          <p:cNvSpPr/>
          <p:nvPr/>
        </p:nvSpPr>
        <p:spPr>
          <a:xfrm>
            <a:off x="0" y="0"/>
            <a:ext cx="12169775" cy="6249058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1" name="Freeform 529"/>
          <p:cNvSpPr>
            <a:spLocks/>
          </p:cNvSpPr>
          <p:nvPr/>
        </p:nvSpPr>
        <p:spPr bwMode="auto">
          <a:xfrm>
            <a:off x="-149979" y="1306145"/>
            <a:ext cx="12513131" cy="2841133"/>
          </a:xfrm>
          <a:custGeom>
            <a:avLst/>
            <a:gdLst>
              <a:gd name="T0" fmla="*/ 2152 w 2152"/>
              <a:gd name="T1" fmla="*/ 0 h 342"/>
              <a:gd name="T2" fmla="*/ 2031 w 2152"/>
              <a:gd name="T3" fmla="*/ 76 h 342"/>
              <a:gd name="T4" fmla="*/ 1913 w 2152"/>
              <a:gd name="T5" fmla="*/ 0 h 342"/>
              <a:gd name="T6" fmla="*/ 1795 w 2152"/>
              <a:gd name="T7" fmla="*/ 76 h 342"/>
              <a:gd name="T8" fmla="*/ 1677 w 2152"/>
              <a:gd name="T9" fmla="*/ 0 h 342"/>
              <a:gd name="T10" fmla="*/ 1557 w 2152"/>
              <a:gd name="T11" fmla="*/ 76 h 342"/>
              <a:gd name="T12" fmla="*/ 1439 w 2152"/>
              <a:gd name="T13" fmla="*/ 0 h 342"/>
              <a:gd name="T14" fmla="*/ 1321 w 2152"/>
              <a:gd name="T15" fmla="*/ 76 h 342"/>
              <a:gd name="T16" fmla="*/ 1202 w 2152"/>
              <a:gd name="T17" fmla="*/ 0 h 342"/>
              <a:gd name="T18" fmla="*/ 1082 w 2152"/>
              <a:gd name="T19" fmla="*/ 76 h 342"/>
              <a:gd name="T20" fmla="*/ 964 w 2152"/>
              <a:gd name="T21" fmla="*/ 0 h 342"/>
              <a:gd name="T22" fmla="*/ 846 w 2152"/>
              <a:gd name="T23" fmla="*/ 76 h 342"/>
              <a:gd name="T24" fmla="*/ 725 w 2152"/>
              <a:gd name="T25" fmla="*/ 0 h 342"/>
              <a:gd name="T26" fmla="*/ 607 w 2152"/>
              <a:gd name="T27" fmla="*/ 76 h 342"/>
              <a:gd name="T28" fmla="*/ 489 w 2152"/>
              <a:gd name="T29" fmla="*/ 0 h 342"/>
              <a:gd name="T30" fmla="*/ 371 w 2152"/>
              <a:gd name="T31" fmla="*/ 76 h 342"/>
              <a:gd name="T32" fmla="*/ 251 w 2152"/>
              <a:gd name="T33" fmla="*/ 0 h 342"/>
              <a:gd name="T34" fmla="*/ 133 w 2152"/>
              <a:gd name="T35" fmla="*/ 76 h 342"/>
              <a:gd name="T36" fmla="*/ 0 w 2152"/>
              <a:gd name="T37" fmla="*/ 2 h 342"/>
              <a:gd name="T38" fmla="*/ 0 w 2152"/>
              <a:gd name="T39" fmla="*/ 342 h 342"/>
              <a:gd name="T40" fmla="*/ 2152 w 2152"/>
              <a:gd name="T41" fmla="*/ 342 h 342"/>
              <a:gd name="T42" fmla="*/ 2152 w 2152"/>
              <a:gd name="T43" fmla="*/ 0 h 3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152" h="342">
                <a:moveTo>
                  <a:pt x="2152" y="0"/>
                </a:moveTo>
                <a:lnTo>
                  <a:pt x="2031" y="76"/>
                </a:lnTo>
                <a:lnTo>
                  <a:pt x="1913" y="0"/>
                </a:lnTo>
                <a:lnTo>
                  <a:pt x="1795" y="76"/>
                </a:lnTo>
                <a:lnTo>
                  <a:pt x="1677" y="0"/>
                </a:lnTo>
                <a:lnTo>
                  <a:pt x="1557" y="76"/>
                </a:lnTo>
                <a:lnTo>
                  <a:pt x="1439" y="0"/>
                </a:lnTo>
                <a:lnTo>
                  <a:pt x="1321" y="76"/>
                </a:lnTo>
                <a:lnTo>
                  <a:pt x="1202" y="0"/>
                </a:lnTo>
                <a:lnTo>
                  <a:pt x="1082" y="76"/>
                </a:lnTo>
                <a:lnTo>
                  <a:pt x="964" y="0"/>
                </a:lnTo>
                <a:lnTo>
                  <a:pt x="846" y="76"/>
                </a:lnTo>
                <a:lnTo>
                  <a:pt x="725" y="0"/>
                </a:lnTo>
                <a:lnTo>
                  <a:pt x="607" y="76"/>
                </a:lnTo>
                <a:lnTo>
                  <a:pt x="489" y="0"/>
                </a:lnTo>
                <a:lnTo>
                  <a:pt x="371" y="76"/>
                </a:lnTo>
                <a:lnTo>
                  <a:pt x="251" y="0"/>
                </a:lnTo>
                <a:lnTo>
                  <a:pt x="133" y="76"/>
                </a:lnTo>
                <a:lnTo>
                  <a:pt x="0" y="2"/>
                </a:lnTo>
                <a:lnTo>
                  <a:pt x="0" y="342"/>
                </a:lnTo>
                <a:lnTo>
                  <a:pt x="2152" y="342"/>
                </a:lnTo>
                <a:lnTo>
                  <a:pt x="2152" y="0"/>
                </a:lnTo>
                <a:close/>
              </a:path>
            </a:pathLst>
          </a:custGeom>
          <a:gradFill>
            <a:gsLst>
              <a:gs pos="100000">
                <a:srgbClr val="FFFF00">
                  <a:alpha val="0"/>
                </a:srgbClr>
              </a:gs>
              <a:gs pos="63000">
                <a:srgbClr val="E5A609">
                  <a:alpha val="6000"/>
                </a:srgbClr>
              </a:gs>
              <a:gs pos="0">
                <a:schemeClr val="accent6">
                  <a:lumMod val="75000"/>
                  <a:alpha val="20000"/>
                </a:schemeClr>
              </a:gs>
            </a:gsLst>
            <a:lin ang="5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52" name="Freeform 529"/>
          <p:cNvSpPr>
            <a:spLocks/>
          </p:cNvSpPr>
          <p:nvPr/>
        </p:nvSpPr>
        <p:spPr bwMode="auto">
          <a:xfrm>
            <a:off x="-149979" y="1837827"/>
            <a:ext cx="12513131" cy="2841133"/>
          </a:xfrm>
          <a:custGeom>
            <a:avLst/>
            <a:gdLst>
              <a:gd name="T0" fmla="*/ 2152 w 2152"/>
              <a:gd name="T1" fmla="*/ 0 h 342"/>
              <a:gd name="T2" fmla="*/ 2031 w 2152"/>
              <a:gd name="T3" fmla="*/ 76 h 342"/>
              <a:gd name="T4" fmla="*/ 1913 w 2152"/>
              <a:gd name="T5" fmla="*/ 0 h 342"/>
              <a:gd name="T6" fmla="*/ 1795 w 2152"/>
              <a:gd name="T7" fmla="*/ 76 h 342"/>
              <a:gd name="T8" fmla="*/ 1677 w 2152"/>
              <a:gd name="T9" fmla="*/ 0 h 342"/>
              <a:gd name="T10" fmla="*/ 1557 w 2152"/>
              <a:gd name="T11" fmla="*/ 76 h 342"/>
              <a:gd name="T12" fmla="*/ 1439 w 2152"/>
              <a:gd name="T13" fmla="*/ 0 h 342"/>
              <a:gd name="T14" fmla="*/ 1321 w 2152"/>
              <a:gd name="T15" fmla="*/ 76 h 342"/>
              <a:gd name="T16" fmla="*/ 1202 w 2152"/>
              <a:gd name="T17" fmla="*/ 0 h 342"/>
              <a:gd name="T18" fmla="*/ 1082 w 2152"/>
              <a:gd name="T19" fmla="*/ 76 h 342"/>
              <a:gd name="T20" fmla="*/ 964 w 2152"/>
              <a:gd name="T21" fmla="*/ 0 h 342"/>
              <a:gd name="T22" fmla="*/ 846 w 2152"/>
              <a:gd name="T23" fmla="*/ 76 h 342"/>
              <a:gd name="T24" fmla="*/ 725 w 2152"/>
              <a:gd name="T25" fmla="*/ 0 h 342"/>
              <a:gd name="T26" fmla="*/ 607 w 2152"/>
              <a:gd name="T27" fmla="*/ 76 h 342"/>
              <a:gd name="T28" fmla="*/ 489 w 2152"/>
              <a:gd name="T29" fmla="*/ 0 h 342"/>
              <a:gd name="T30" fmla="*/ 371 w 2152"/>
              <a:gd name="T31" fmla="*/ 76 h 342"/>
              <a:gd name="T32" fmla="*/ 251 w 2152"/>
              <a:gd name="T33" fmla="*/ 0 h 342"/>
              <a:gd name="T34" fmla="*/ 133 w 2152"/>
              <a:gd name="T35" fmla="*/ 76 h 342"/>
              <a:gd name="T36" fmla="*/ 0 w 2152"/>
              <a:gd name="T37" fmla="*/ 2 h 342"/>
              <a:gd name="T38" fmla="*/ 0 w 2152"/>
              <a:gd name="T39" fmla="*/ 342 h 342"/>
              <a:gd name="T40" fmla="*/ 2152 w 2152"/>
              <a:gd name="T41" fmla="*/ 342 h 342"/>
              <a:gd name="T42" fmla="*/ 2152 w 2152"/>
              <a:gd name="T43" fmla="*/ 0 h 3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152" h="342">
                <a:moveTo>
                  <a:pt x="2152" y="0"/>
                </a:moveTo>
                <a:lnTo>
                  <a:pt x="2031" y="76"/>
                </a:lnTo>
                <a:lnTo>
                  <a:pt x="1913" y="0"/>
                </a:lnTo>
                <a:lnTo>
                  <a:pt x="1795" y="76"/>
                </a:lnTo>
                <a:lnTo>
                  <a:pt x="1677" y="0"/>
                </a:lnTo>
                <a:lnTo>
                  <a:pt x="1557" y="76"/>
                </a:lnTo>
                <a:lnTo>
                  <a:pt x="1439" y="0"/>
                </a:lnTo>
                <a:lnTo>
                  <a:pt x="1321" y="76"/>
                </a:lnTo>
                <a:lnTo>
                  <a:pt x="1202" y="0"/>
                </a:lnTo>
                <a:lnTo>
                  <a:pt x="1082" y="76"/>
                </a:lnTo>
                <a:lnTo>
                  <a:pt x="964" y="0"/>
                </a:lnTo>
                <a:lnTo>
                  <a:pt x="846" y="76"/>
                </a:lnTo>
                <a:lnTo>
                  <a:pt x="725" y="0"/>
                </a:lnTo>
                <a:lnTo>
                  <a:pt x="607" y="76"/>
                </a:lnTo>
                <a:lnTo>
                  <a:pt x="489" y="0"/>
                </a:lnTo>
                <a:lnTo>
                  <a:pt x="371" y="76"/>
                </a:lnTo>
                <a:lnTo>
                  <a:pt x="251" y="0"/>
                </a:lnTo>
                <a:lnTo>
                  <a:pt x="133" y="76"/>
                </a:lnTo>
                <a:lnTo>
                  <a:pt x="0" y="2"/>
                </a:lnTo>
                <a:lnTo>
                  <a:pt x="0" y="342"/>
                </a:lnTo>
                <a:lnTo>
                  <a:pt x="2152" y="342"/>
                </a:lnTo>
                <a:lnTo>
                  <a:pt x="2152" y="0"/>
                </a:lnTo>
                <a:close/>
              </a:path>
            </a:pathLst>
          </a:custGeom>
          <a:gradFill>
            <a:gsLst>
              <a:gs pos="100000">
                <a:srgbClr val="FFFF00">
                  <a:alpha val="0"/>
                </a:srgbClr>
              </a:gs>
              <a:gs pos="63000">
                <a:srgbClr val="E5A609">
                  <a:alpha val="6000"/>
                </a:srgbClr>
              </a:gs>
              <a:gs pos="0">
                <a:schemeClr val="accent6">
                  <a:lumMod val="75000"/>
                  <a:alpha val="20000"/>
                </a:schemeClr>
              </a:gs>
            </a:gsLst>
            <a:lin ang="5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535" name="Freeform 529"/>
          <p:cNvSpPr>
            <a:spLocks/>
          </p:cNvSpPr>
          <p:nvPr/>
        </p:nvSpPr>
        <p:spPr bwMode="auto">
          <a:xfrm>
            <a:off x="-149979" y="2492896"/>
            <a:ext cx="12513131" cy="2841133"/>
          </a:xfrm>
          <a:custGeom>
            <a:avLst/>
            <a:gdLst>
              <a:gd name="T0" fmla="*/ 2152 w 2152"/>
              <a:gd name="T1" fmla="*/ 0 h 342"/>
              <a:gd name="T2" fmla="*/ 2031 w 2152"/>
              <a:gd name="T3" fmla="*/ 76 h 342"/>
              <a:gd name="T4" fmla="*/ 1913 w 2152"/>
              <a:gd name="T5" fmla="*/ 0 h 342"/>
              <a:gd name="T6" fmla="*/ 1795 w 2152"/>
              <a:gd name="T7" fmla="*/ 76 h 342"/>
              <a:gd name="T8" fmla="*/ 1677 w 2152"/>
              <a:gd name="T9" fmla="*/ 0 h 342"/>
              <a:gd name="T10" fmla="*/ 1557 w 2152"/>
              <a:gd name="T11" fmla="*/ 76 h 342"/>
              <a:gd name="T12" fmla="*/ 1439 w 2152"/>
              <a:gd name="T13" fmla="*/ 0 h 342"/>
              <a:gd name="T14" fmla="*/ 1321 w 2152"/>
              <a:gd name="T15" fmla="*/ 76 h 342"/>
              <a:gd name="T16" fmla="*/ 1202 w 2152"/>
              <a:gd name="T17" fmla="*/ 0 h 342"/>
              <a:gd name="T18" fmla="*/ 1082 w 2152"/>
              <a:gd name="T19" fmla="*/ 76 h 342"/>
              <a:gd name="T20" fmla="*/ 964 w 2152"/>
              <a:gd name="T21" fmla="*/ 0 h 342"/>
              <a:gd name="T22" fmla="*/ 846 w 2152"/>
              <a:gd name="T23" fmla="*/ 76 h 342"/>
              <a:gd name="T24" fmla="*/ 725 w 2152"/>
              <a:gd name="T25" fmla="*/ 0 h 342"/>
              <a:gd name="T26" fmla="*/ 607 w 2152"/>
              <a:gd name="T27" fmla="*/ 76 h 342"/>
              <a:gd name="T28" fmla="*/ 489 w 2152"/>
              <a:gd name="T29" fmla="*/ 0 h 342"/>
              <a:gd name="T30" fmla="*/ 371 w 2152"/>
              <a:gd name="T31" fmla="*/ 76 h 342"/>
              <a:gd name="T32" fmla="*/ 251 w 2152"/>
              <a:gd name="T33" fmla="*/ 0 h 342"/>
              <a:gd name="T34" fmla="*/ 133 w 2152"/>
              <a:gd name="T35" fmla="*/ 76 h 342"/>
              <a:gd name="T36" fmla="*/ 0 w 2152"/>
              <a:gd name="T37" fmla="*/ 2 h 342"/>
              <a:gd name="T38" fmla="*/ 0 w 2152"/>
              <a:gd name="T39" fmla="*/ 342 h 342"/>
              <a:gd name="T40" fmla="*/ 2152 w 2152"/>
              <a:gd name="T41" fmla="*/ 342 h 342"/>
              <a:gd name="T42" fmla="*/ 2152 w 2152"/>
              <a:gd name="T43" fmla="*/ 0 h 3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152" h="342">
                <a:moveTo>
                  <a:pt x="2152" y="0"/>
                </a:moveTo>
                <a:lnTo>
                  <a:pt x="2031" y="76"/>
                </a:lnTo>
                <a:lnTo>
                  <a:pt x="1913" y="0"/>
                </a:lnTo>
                <a:lnTo>
                  <a:pt x="1795" y="76"/>
                </a:lnTo>
                <a:lnTo>
                  <a:pt x="1677" y="0"/>
                </a:lnTo>
                <a:lnTo>
                  <a:pt x="1557" y="76"/>
                </a:lnTo>
                <a:lnTo>
                  <a:pt x="1439" y="0"/>
                </a:lnTo>
                <a:lnTo>
                  <a:pt x="1321" y="76"/>
                </a:lnTo>
                <a:lnTo>
                  <a:pt x="1202" y="0"/>
                </a:lnTo>
                <a:lnTo>
                  <a:pt x="1082" y="76"/>
                </a:lnTo>
                <a:lnTo>
                  <a:pt x="964" y="0"/>
                </a:lnTo>
                <a:lnTo>
                  <a:pt x="846" y="76"/>
                </a:lnTo>
                <a:lnTo>
                  <a:pt x="725" y="0"/>
                </a:lnTo>
                <a:lnTo>
                  <a:pt x="607" y="76"/>
                </a:lnTo>
                <a:lnTo>
                  <a:pt x="489" y="0"/>
                </a:lnTo>
                <a:lnTo>
                  <a:pt x="371" y="76"/>
                </a:lnTo>
                <a:lnTo>
                  <a:pt x="251" y="0"/>
                </a:lnTo>
                <a:lnTo>
                  <a:pt x="133" y="76"/>
                </a:lnTo>
                <a:lnTo>
                  <a:pt x="0" y="2"/>
                </a:lnTo>
                <a:lnTo>
                  <a:pt x="0" y="342"/>
                </a:lnTo>
                <a:lnTo>
                  <a:pt x="2152" y="342"/>
                </a:lnTo>
                <a:lnTo>
                  <a:pt x="2152" y="0"/>
                </a:lnTo>
                <a:close/>
              </a:path>
            </a:pathLst>
          </a:custGeom>
          <a:gradFill>
            <a:gsLst>
              <a:gs pos="100000">
                <a:srgbClr val="FFFF00">
                  <a:alpha val="0"/>
                </a:srgbClr>
              </a:gs>
              <a:gs pos="63000">
                <a:srgbClr val="E5A609">
                  <a:alpha val="29000"/>
                </a:srgbClr>
              </a:gs>
              <a:gs pos="0">
                <a:schemeClr val="accent6">
                  <a:lumMod val="75000"/>
                  <a:alpha val="43000"/>
                </a:schemeClr>
              </a:gs>
            </a:gsLst>
            <a:lin ang="5400000" scaled="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3239" name="Group 497"/>
          <p:cNvGrpSpPr>
            <a:grpSpLocks noChangeAspect="1"/>
          </p:cNvGrpSpPr>
          <p:nvPr/>
        </p:nvGrpSpPr>
        <p:grpSpPr bwMode="auto">
          <a:xfrm>
            <a:off x="-90488" y="2791483"/>
            <a:ext cx="12372976" cy="5362575"/>
            <a:chOff x="-57" y="471"/>
            <a:chExt cx="7794" cy="337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3241" name="Freeform 498"/>
            <p:cNvSpPr>
              <a:spLocks/>
            </p:cNvSpPr>
            <p:nvPr/>
          </p:nvSpPr>
          <p:spPr bwMode="auto">
            <a:xfrm>
              <a:off x="-57" y="2043"/>
              <a:ext cx="4998" cy="1806"/>
            </a:xfrm>
            <a:custGeom>
              <a:avLst/>
              <a:gdLst>
                <a:gd name="T0" fmla="*/ 808 w 808"/>
                <a:gd name="T1" fmla="*/ 292 h 292"/>
                <a:gd name="T2" fmla="*/ 0 w 808"/>
                <a:gd name="T3" fmla="*/ 292 h 292"/>
                <a:gd name="T4" fmla="*/ 0 w 808"/>
                <a:gd name="T5" fmla="*/ 2 h 292"/>
                <a:gd name="T6" fmla="*/ 808 w 808"/>
                <a:gd name="T7" fmla="*/ 38 h 292"/>
                <a:gd name="T8" fmla="*/ 808 w 808"/>
                <a:gd name="T9" fmla="*/ 292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8" h="292">
                  <a:moveTo>
                    <a:pt x="808" y="292"/>
                  </a:moveTo>
                  <a:cubicBezTo>
                    <a:pt x="0" y="292"/>
                    <a:pt x="0" y="292"/>
                    <a:pt x="0" y="29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51" y="0"/>
                    <a:pt x="550" y="10"/>
                    <a:pt x="808" y="38"/>
                  </a:cubicBezTo>
                  <a:cubicBezTo>
                    <a:pt x="808" y="292"/>
                    <a:pt x="808" y="292"/>
                    <a:pt x="808" y="29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3571" name="Picture 49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54" y="2395"/>
              <a:ext cx="112" cy="9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42" name="Freeform 500"/>
            <p:cNvSpPr>
              <a:spLocks/>
            </p:cNvSpPr>
            <p:nvPr/>
          </p:nvSpPr>
          <p:spPr bwMode="auto">
            <a:xfrm>
              <a:off x="-57" y="2284"/>
              <a:ext cx="4998" cy="1565"/>
            </a:xfrm>
            <a:custGeom>
              <a:avLst/>
              <a:gdLst>
                <a:gd name="T0" fmla="*/ 808 w 808"/>
                <a:gd name="T1" fmla="*/ 216 h 253"/>
                <a:gd name="T2" fmla="*/ 68 w 808"/>
                <a:gd name="T3" fmla="*/ 253 h 253"/>
                <a:gd name="T4" fmla="*/ 0 w 808"/>
                <a:gd name="T5" fmla="*/ 253 h 253"/>
                <a:gd name="T6" fmla="*/ 0 w 808"/>
                <a:gd name="T7" fmla="*/ 64 h 253"/>
                <a:gd name="T8" fmla="*/ 160 w 808"/>
                <a:gd name="T9" fmla="*/ 36 h 253"/>
                <a:gd name="T10" fmla="*/ 808 w 808"/>
                <a:gd name="T11" fmla="*/ 53 h 253"/>
                <a:gd name="T12" fmla="*/ 808 w 808"/>
                <a:gd name="T13" fmla="*/ 216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8" h="253">
                  <a:moveTo>
                    <a:pt x="808" y="216"/>
                  </a:moveTo>
                  <a:cubicBezTo>
                    <a:pt x="68" y="253"/>
                    <a:pt x="68" y="253"/>
                    <a:pt x="68" y="253"/>
                  </a:cubicBezTo>
                  <a:cubicBezTo>
                    <a:pt x="0" y="253"/>
                    <a:pt x="0" y="253"/>
                    <a:pt x="0" y="253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49" y="54"/>
                    <a:pt x="102" y="45"/>
                    <a:pt x="160" y="36"/>
                  </a:cubicBezTo>
                  <a:cubicBezTo>
                    <a:pt x="392" y="0"/>
                    <a:pt x="619" y="19"/>
                    <a:pt x="808" y="53"/>
                  </a:cubicBezTo>
                  <a:cubicBezTo>
                    <a:pt x="808" y="216"/>
                    <a:pt x="808" y="216"/>
                    <a:pt x="808" y="2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45" name="Freeform 501"/>
            <p:cNvSpPr>
              <a:spLocks/>
            </p:cNvSpPr>
            <p:nvPr/>
          </p:nvSpPr>
          <p:spPr bwMode="auto">
            <a:xfrm>
              <a:off x="-57" y="2173"/>
              <a:ext cx="7794" cy="1676"/>
            </a:xfrm>
            <a:custGeom>
              <a:avLst/>
              <a:gdLst>
                <a:gd name="T0" fmla="*/ 1260 w 1260"/>
                <a:gd name="T1" fmla="*/ 39 h 271"/>
                <a:gd name="T2" fmla="*/ 808 w 1260"/>
                <a:gd name="T3" fmla="*/ 18 h 271"/>
                <a:gd name="T4" fmla="*/ 0 w 1260"/>
                <a:gd name="T5" fmla="*/ 204 h 271"/>
                <a:gd name="T6" fmla="*/ 0 w 1260"/>
                <a:gd name="T7" fmla="*/ 271 h 271"/>
                <a:gd name="T8" fmla="*/ 808 w 1260"/>
                <a:gd name="T9" fmla="*/ 271 h 271"/>
                <a:gd name="T10" fmla="*/ 808 w 1260"/>
                <a:gd name="T11" fmla="*/ 269 h 271"/>
                <a:gd name="T12" fmla="*/ 1260 w 1260"/>
                <a:gd name="T13" fmla="*/ 246 h 271"/>
                <a:gd name="T14" fmla="*/ 1260 w 1260"/>
                <a:gd name="T15" fmla="*/ 39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60" h="271">
                  <a:moveTo>
                    <a:pt x="1260" y="39"/>
                  </a:moveTo>
                  <a:cubicBezTo>
                    <a:pt x="1167" y="3"/>
                    <a:pt x="828" y="0"/>
                    <a:pt x="808" y="18"/>
                  </a:cubicBezTo>
                  <a:cubicBezTo>
                    <a:pt x="532" y="41"/>
                    <a:pt x="223" y="129"/>
                    <a:pt x="0" y="204"/>
                  </a:cubicBezTo>
                  <a:cubicBezTo>
                    <a:pt x="0" y="271"/>
                    <a:pt x="0" y="271"/>
                    <a:pt x="0" y="271"/>
                  </a:cubicBezTo>
                  <a:cubicBezTo>
                    <a:pt x="808" y="271"/>
                    <a:pt x="808" y="271"/>
                    <a:pt x="808" y="271"/>
                  </a:cubicBezTo>
                  <a:cubicBezTo>
                    <a:pt x="808" y="269"/>
                    <a:pt x="808" y="269"/>
                    <a:pt x="808" y="269"/>
                  </a:cubicBezTo>
                  <a:cubicBezTo>
                    <a:pt x="1260" y="246"/>
                    <a:pt x="1260" y="246"/>
                    <a:pt x="1260" y="246"/>
                  </a:cubicBezTo>
                  <a:lnTo>
                    <a:pt x="1260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47" name="Freeform 502"/>
            <p:cNvSpPr>
              <a:spLocks/>
            </p:cNvSpPr>
            <p:nvPr/>
          </p:nvSpPr>
          <p:spPr bwMode="auto">
            <a:xfrm>
              <a:off x="4298" y="2507"/>
              <a:ext cx="3439" cy="1342"/>
            </a:xfrm>
            <a:custGeom>
              <a:avLst/>
              <a:gdLst>
                <a:gd name="T0" fmla="*/ 556 w 556"/>
                <a:gd name="T1" fmla="*/ 0 h 217"/>
                <a:gd name="T2" fmla="*/ 0 w 556"/>
                <a:gd name="T3" fmla="*/ 150 h 217"/>
                <a:gd name="T4" fmla="*/ 0 w 556"/>
                <a:gd name="T5" fmla="*/ 217 h 217"/>
                <a:gd name="T6" fmla="*/ 556 w 556"/>
                <a:gd name="T7" fmla="*/ 217 h 217"/>
                <a:gd name="T8" fmla="*/ 556 w 556"/>
                <a:gd name="T9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6" h="217">
                  <a:moveTo>
                    <a:pt x="556" y="0"/>
                  </a:moveTo>
                  <a:cubicBezTo>
                    <a:pt x="356" y="38"/>
                    <a:pt x="157" y="97"/>
                    <a:pt x="0" y="150"/>
                  </a:cubicBezTo>
                  <a:cubicBezTo>
                    <a:pt x="0" y="217"/>
                    <a:pt x="0" y="217"/>
                    <a:pt x="0" y="217"/>
                  </a:cubicBezTo>
                  <a:cubicBezTo>
                    <a:pt x="556" y="217"/>
                    <a:pt x="556" y="217"/>
                    <a:pt x="556" y="217"/>
                  </a:cubicBezTo>
                  <a:lnTo>
                    <a:pt x="55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48" name="Freeform 503"/>
            <p:cNvSpPr>
              <a:spLocks/>
            </p:cNvSpPr>
            <p:nvPr/>
          </p:nvSpPr>
          <p:spPr bwMode="auto">
            <a:xfrm>
              <a:off x="-57" y="2649"/>
              <a:ext cx="7794" cy="1200"/>
            </a:xfrm>
            <a:custGeom>
              <a:avLst/>
              <a:gdLst>
                <a:gd name="T0" fmla="*/ 704 w 1260"/>
                <a:gd name="T1" fmla="*/ 56 h 194"/>
                <a:gd name="T2" fmla="*/ 704 w 1260"/>
                <a:gd name="T3" fmla="*/ 56 h 194"/>
                <a:gd name="T4" fmla="*/ 0 w 1260"/>
                <a:gd name="T5" fmla="*/ 6 h 194"/>
                <a:gd name="T6" fmla="*/ 0 w 1260"/>
                <a:gd name="T7" fmla="*/ 194 h 194"/>
                <a:gd name="T8" fmla="*/ 75 w 1260"/>
                <a:gd name="T9" fmla="*/ 194 h 194"/>
                <a:gd name="T10" fmla="*/ 704 w 1260"/>
                <a:gd name="T11" fmla="*/ 194 h 194"/>
                <a:gd name="T12" fmla="*/ 808 w 1260"/>
                <a:gd name="T13" fmla="*/ 194 h 194"/>
                <a:gd name="T14" fmla="*/ 1260 w 1260"/>
                <a:gd name="T15" fmla="*/ 194 h 194"/>
                <a:gd name="T16" fmla="*/ 1260 w 1260"/>
                <a:gd name="T17" fmla="*/ 43 h 194"/>
                <a:gd name="T18" fmla="*/ 704 w 1260"/>
                <a:gd name="T19" fmla="*/ 56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60" h="194">
                  <a:moveTo>
                    <a:pt x="704" y="56"/>
                  </a:moveTo>
                  <a:cubicBezTo>
                    <a:pt x="704" y="56"/>
                    <a:pt x="704" y="56"/>
                    <a:pt x="704" y="56"/>
                  </a:cubicBezTo>
                  <a:cubicBezTo>
                    <a:pt x="470" y="8"/>
                    <a:pt x="215" y="0"/>
                    <a:pt x="0" y="6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75" y="194"/>
                    <a:pt x="75" y="194"/>
                    <a:pt x="75" y="194"/>
                  </a:cubicBezTo>
                  <a:cubicBezTo>
                    <a:pt x="704" y="194"/>
                    <a:pt x="704" y="194"/>
                    <a:pt x="704" y="194"/>
                  </a:cubicBezTo>
                  <a:cubicBezTo>
                    <a:pt x="808" y="194"/>
                    <a:pt x="808" y="194"/>
                    <a:pt x="808" y="194"/>
                  </a:cubicBezTo>
                  <a:cubicBezTo>
                    <a:pt x="1260" y="194"/>
                    <a:pt x="1260" y="194"/>
                    <a:pt x="1260" y="194"/>
                  </a:cubicBezTo>
                  <a:cubicBezTo>
                    <a:pt x="1260" y="43"/>
                    <a:pt x="1260" y="43"/>
                    <a:pt x="1260" y="43"/>
                  </a:cubicBezTo>
                  <a:cubicBezTo>
                    <a:pt x="1069" y="32"/>
                    <a:pt x="874" y="51"/>
                    <a:pt x="704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49" name="Freeform 504"/>
            <p:cNvSpPr>
              <a:spLocks/>
            </p:cNvSpPr>
            <p:nvPr/>
          </p:nvSpPr>
          <p:spPr bwMode="auto">
            <a:xfrm>
              <a:off x="642" y="471"/>
              <a:ext cx="241" cy="1763"/>
            </a:xfrm>
            <a:custGeom>
              <a:avLst/>
              <a:gdLst>
                <a:gd name="T0" fmla="*/ 0 w 241"/>
                <a:gd name="T1" fmla="*/ 1763 h 1763"/>
                <a:gd name="T2" fmla="*/ 117 w 241"/>
                <a:gd name="T3" fmla="*/ 1429 h 1763"/>
                <a:gd name="T4" fmla="*/ 0 w 241"/>
                <a:gd name="T5" fmla="*/ 941 h 1763"/>
                <a:gd name="T6" fmla="*/ 117 w 241"/>
                <a:gd name="T7" fmla="*/ 341 h 1763"/>
                <a:gd name="T8" fmla="*/ 117 w 241"/>
                <a:gd name="T9" fmla="*/ 0 h 1763"/>
                <a:gd name="T10" fmla="*/ 179 w 241"/>
                <a:gd name="T11" fmla="*/ 415 h 1763"/>
                <a:gd name="T12" fmla="*/ 93 w 241"/>
                <a:gd name="T13" fmla="*/ 848 h 1763"/>
                <a:gd name="T14" fmla="*/ 241 w 241"/>
                <a:gd name="T15" fmla="*/ 1429 h 1763"/>
                <a:gd name="T16" fmla="*/ 167 w 241"/>
                <a:gd name="T17" fmla="*/ 1745 h 1763"/>
                <a:gd name="T18" fmla="*/ 0 w 241"/>
                <a:gd name="T19" fmla="*/ 1763 h 17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1" h="1763">
                  <a:moveTo>
                    <a:pt x="0" y="1763"/>
                  </a:moveTo>
                  <a:lnTo>
                    <a:pt x="117" y="1429"/>
                  </a:lnTo>
                  <a:lnTo>
                    <a:pt x="0" y="941"/>
                  </a:lnTo>
                  <a:lnTo>
                    <a:pt x="117" y="341"/>
                  </a:lnTo>
                  <a:lnTo>
                    <a:pt x="117" y="0"/>
                  </a:lnTo>
                  <a:lnTo>
                    <a:pt x="179" y="415"/>
                  </a:lnTo>
                  <a:lnTo>
                    <a:pt x="93" y="848"/>
                  </a:lnTo>
                  <a:lnTo>
                    <a:pt x="241" y="1429"/>
                  </a:lnTo>
                  <a:lnTo>
                    <a:pt x="167" y="1745"/>
                  </a:lnTo>
                  <a:lnTo>
                    <a:pt x="0" y="17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50" name="Freeform 505"/>
            <p:cNvSpPr>
              <a:spLocks/>
            </p:cNvSpPr>
            <p:nvPr/>
          </p:nvSpPr>
          <p:spPr bwMode="auto">
            <a:xfrm>
              <a:off x="772" y="1579"/>
              <a:ext cx="482" cy="148"/>
            </a:xfrm>
            <a:custGeom>
              <a:avLst/>
              <a:gdLst>
                <a:gd name="T0" fmla="*/ 0 w 78"/>
                <a:gd name="T1" fmla="*/ 15 h 24"/>
                <a:gd name="T2" fmla="*/ 18 w 78"/>
                <a:gd name="T3" fmla="*/ 0 h 24"/>
                <a:gd name="T4" fmla="*/ 77 w 78"/>
                <a:gd name="T5" fmla="*/ 16 h 24"/>
                <a:gd name="T6" fmla="*/ 20 w 78"/>
                <a:gd name="T7" fmla="*/ 8 h 24"/>
                <a:gd name="T8" fmla="*/ 2 w 78"/>
                <a:gd name="T9" fmla="*/ 24 h 24"/>
                <a:gd name="T10" fmla="*/ 0 w 78"/>
                <a:gd name="T11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24">
                  <a:moveTo>
                    <a:pt x="0" y="15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76" y="16"/>
                    <a:pt x="77" y="16"/>
                  </a:cubicBezTo>
                  <a:cubicBezTo>
                    <a:pt x="78" y="16"/>
                    <a:pt x="20" y="8"/>
                    <a:pt x="20" y="8"/>
                  </a:cubicBezTo>
                  <a:cubicBezTo>
                    <a:pt x="2" y="24"/>
                    <a:pt x="2" y="24"/>
                    <a:pt x="2" y="24"/>
                  </a:cubicBezTo>
                  <a:lnTo>
                    <a:pt x="0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51" name="Freeform 506"/>
            <p:cNvSpPr>
              <a:spLocks/>
            </p:cNvSpPr>
            <p:nvPr/>
          </p:nvSpPr>
          <p:spPr bwMode="auto">
            <a:xfrm>
              <a:off x="166" y="1560"/>
              <a:ext cx="575" cy="99"/>
            </a:xfrm>
            <a:custGeom>
              <a:avLst/>
              <a:gdLst>
                <a:gd name="T0" fmla="*/ 562 w 575"/>
                <a:gd name="T1" fmla="*/ 99 h 99"/>
                <a:gd name="T2" fmla="*/ 365 w 575"/>
                <a:gd name="T3" fmla="*/ 31 h 99"/>
                <a:gd name="T4" fmla="*/ 371 w 575"/>
                <a:gd name="T5" fmla="*/ 31 h 99"/>
                <a:gd name="T6" fmla="*/ 0 w 575"/>
                <a:gd name="T7" fmla="*/ 99 h 99"/>
                <a:gd name="T8" fmla="*/ 365 w 575"/>
                <a:gd name="T9" fmla="*/ 0 h 99"/>
                <a:gd name="T10" fmla="*/ 371 w 575"/>
                <a:gd name="T11" fmla="*/ 0 h 99"/>
                <a:gd name="T12" fmla="*/ 371 w 575"/>
                <a:gd name="T13" fmla="*/ 0 h 99"/>
                <a:gd name="T14" fmla="*/ 575 w 575"/>
                <a:gd name="T15" fmla="*/ 50 h 99"/>
                <a:gd name="T16" fmla="*/ 562 w 575"/>
                <a:gd name="T17" fmla="*/ 9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5" h="99">
                  <a:moveTo>
                    <a:pt x="562" y="99"/>
                  </a:moveTo>
                  <a:lnTo>
                    <a:pt x="365" y="31"/>
                  </a:lnTo>
                  <a:lnTo>
                    <a:pt x="371" y="31"/>
                  </a:lnTo>
                  <a:lnTo>
                    <a:pt x="0" y="99"/>
                  </a:lnTo>
                  <a:lnTo>
                    <a:pt x="365" y="0"/>
                  </a:lnTo>
                  <a:lnTo>
                    <a:pt x="371" y="0"/>
                  </a:lnTo>
                  <a:lnTo>
                    <a:pt x="371" y="0"/>
                  </a:lnTo>
                  <a:lnTo>
                    <a:pt x="575" y="50"/>
                  </a:lnTo>
                  <a:lnTo>
                    <a:pt x="562" y="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52" name="Freeform 507"/>
            <p:cNvSpPr>
              <a:spLocks/>
            </p:cNvSpPr>
            <p:nvPr/>
          </p:nvSpPr>
          <p:spPr bwMode="auto">
            <a:xfrm>
              <a:off x="716" y="1121"/>
              <a:ext cx="186" cy="124"/>
            </a:xfrm>
            <a:custGeom>
              <a:avLst/>
              <a:gdLst>
                <a:gd name="T0" fmla="*/ 0 w 186"/>
                <a:gd name="T1" fmla="*/ 80 h 124"/>
                <a:gd name="T2" fmla="*/ 186 w 186"/>
                <a:gd name="T3" fmla="*/ 0 h 124"/>
                <a:gd name="T4" fmla="*/ 25 w 186"/>
                <a:gd name="T5" fmla="*/ 124 h 124"/>
                <a:gd name="T6" fmla="*/ 0 w 186"/>
                <a:gd name="T7" fmla="*/ 8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6" h="124">
                  <a:moveTo>
                    <a:pt x="0" y="80"/>
                  </a:moveTo>
                  <a:lnTo>
                    <a:pt x="186" y="0"/>
                  </a:lnTo>
                  <a:lnTo>
                    <a:pt x="25" y="124"/>
                  </a:lnTo>
                  <a:lnTo>
                    <a:pt x="0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54" name="Freeform 508"/>
            <p:cNvSpPr>
              <a:spLocks/>
            </p:cNvSpPr>
            <p:nvPr/>
          </p:nvSpPr>
          <p:spPr bwMode="auto">
            <a:xfrm>
              <a:off x="537" y="744"/>
              <a:ext cx="253" cy="99"/>
            </a:xfrm>
            <a:custGeom>
              <a:avLst/>
              <a:gdLst>
                <a:gd name="T0" fmla="*/ 241 w 253"/>
                <a:gd name="T1" fmla="*/ 99 h 99"/>
                <a:gd name="T2" fmla="*/ 0 w 253"/>
                <a:gd name="T3" fmla="*/ 0 h 99"/>
                <a:gd name="T4" fmla="*/ 253 w 253"/>
                <a:gd name="T5" fmla="*/ 49 h 99"/>
                <a:gd name="T6" fmla="*/ 241 w 253"/>
                <a:gd name="T7" fmla="*/ 9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3" h="99">
                  <a:moveTo>
                    <a:pt x="241" y="99"/>
                  </a:moveTo>
                  <a:lnTo>
                    <a:pt x="0" y="0"/>
                  </a:lnTo>
                  <a:lnTo>
                    <a:pt x="253" y="49"/>
                  </a:lnTo>
                  <a:lnTo>
                    <a:pt x="241" y="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55" name="Freeform 509"/>
            <p:cNvSpPr>
              <a:spLocks/>
            </p:cNvSpPr>
            <p:nvPr/>
          </p:nvSpPr>
          <p:spPr bwMode="auto">
            <a:xfrm>
              <a:off x="5485" y="706"/>
              <a:ext cx="242" cy="1764"/>
            </a:xfrm>
            <a:custGeom>
              <a:avLst/>
              <a:gdLst>
                <a:gd name="T0" fmla="*/ 0 w 242"/>
                <a:gd name="T1" fmla="*/ 1764 h 1764"/>
                <a:gd name="T2" fmla="*/ 118 w 242"/>
                <a:gd name="T3" fmla="*/ 1429 h 1764"/>
                <a:gd name="T4" fmla="*/ 0 w 242"/>
                <a:gd name="T5" fmla="*/ 941 h 1764"/>
                <a:gd name="T6" fmla="*/ 118 w 242"/>
                <a:gd name="T7" fmla="*/ 341 h 1764"/>
                <a:gd name="T8" fmla="*/ 118 w 242"/>
                <a:gd name="T9" fmla="*/ 0 h 1764"/>
                <a:gd name="T10" fmla="*/ 180 w 242"/>
                <a:gd name="T11" fmla="*/ 415 h 1764"/>
                <a:gd name="T12" fmla="*/ 93 w 242"/>
                <a:gd name="T13" fmla="*/ 848 h 1764"/>
                <a:gd name="T14" fmla="*/ 242 w 242"/>
                <a:gd name="T15" fmla="*/ 1429 h 1764"/>
                <a:gd name="T16" fmla="*/ 167 w 242"/>
                <a:gd name="T17" fmla="*/ 1745 h 1764"/>
                <a:gd name="T18" fmla="*/ 0 w 242"/>
                <a:gd name="T19" fmla="*/ 1764 h 17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2" h="1764">
                  <a:moveTo>
                    <a:pt x="0" y="1764"/>
                  </a:moveTo>
                  <a:lnTo>
                    <a:pt x="118" y="1429"/>
                  </a:lnTo>
                  <a:lnTo>
                    <a:pt x="0" y="941"/>
                  </a:lnTo>
                  <a:lnTo>
                    <a:pt x="118" y="341"/>
                  </a:lnTo>
                  <a:lnTo>
                    <a:pt x="118" y="0"/>
                  </a:lnTo>
                  <a:lnTo>
                    <a:pt x="180" y="415"/>
                  </a:lnTo>
                  <a:lnTo>
                    <a:pt x="93" y="848"/>
                  </a:lnTo>
                  <a:lnTo>
                    <a:pt x="242" y="1429"/>
                  </a:lnTo>
                  <a:lnTo>
                    <a:pt x="167" y="1745"/>
                  </a:lnTo>
                  <a:lnTo>
                    <a:pt x="0" y="17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56" name="Freeform 510"/>
            <p:cNvSpPr>
              <a:spLocks/>
            </p:cNvSpPr>
            <p:nvPr/>
          </p:nvSpPr>
          <p:spPr bwMode="auto">
            <a:xfrm>
              <a:off x="5615" y="1814"/>
              <a:ext cx="483" cy="148"/>
            </a:xfrm>
            <a:custGeom>
              <a:avLst/>
              <a:gdLst>
                <a:gd name="T0" fmla="*/ 0 w 78"/>
                <a:gd name="T1" fmla="*/ 15 h 24"/>
                <a:gd name="T2" fmla="*/ 18 w 78"/>
                <a:gd name="T3" fmla="*/ 0 h 24"/>
                <a:gd name="T4" fmla="*/ 77 w 78"/>
                <a:gd name="T5" fmla="*/ 16 h 24"/>
                <a:gd name="T6" fmla="*/ 20 w 78"/>
                <a:gd name="T7" fmla="*/ 8 h 24"/>
                <a:gd name="T8" fmla="*/ 1 w 78"/>
                <a:gd name="T9" fmla="*/ 24 h 24"/>
                <a:gd name="T10" fmla="*/ 0 w 78"/>
                <a:gd name="T11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24">
                  <a:moveTo>
                    <a:pt x="0" y="15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76" y="16"/>
                    <a:pt x="77" y="16"/>
                  </a:cubicBezTo>
                  <a:cubicBezTo>
                    <a:pt x="78" y="16"/>
                    <a:pt x="20" y="8"/>
                    <a:pt x="20" y="8"/>
                  </a:cubicBezTo>
                  <a:cubicBezTo>
                    <a:pt x="1" y="24"/>
                    <a:pt x="1" y="24"/>
                    <a:pt x="1" y="24"/>
                  </a:cubicBezTo>
                  <a:lnTo>
                    <a:pt x="0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60" name="Freeform 511"/>
            <p:cNvSpPr>
              <a:spLocks/>
            </p:cNvSpPr>
            <p:nvPr/>
          </p:nvSpPr>
          <p:spPr bwMode="auto">
            <a:xfrm>
              <a:off x="5009" y="1795"/>
              <a:ext cx="575" cy="99"/>
            </a:xfrm>
            <a:custGeom>
              <a:avLst/>
              <a:gdLst>
                <a:gd name="T0" fmla="*/ 563 w 575"/>
                <a:gd name="T1" fmla="*/ 99 h 99"/>
                <a:gd name="T2" fmla="*/ 365 w 575"/>
                <a:gd name="T3" fmla="*/ 31 h 99"/>
                <a:gd name="T4" fmla="*/ 371 w 575"/>
                <a:gd name="T5" fmla="*/ 31 h 99"/>
                <a:gd name="T6" fmla="*/ 0 w 575"/>
                <a:gd name="T7" fmla="*/ 99 h 99"/>
                <a:gd name="T8" fmla="*/ 365 w 575"/>
                <a:gd name="T9" fmla="*/ 0 h 99"/>
                <a:gd name="T10" fmla="*/ 371 w 575"/>
                <a:gd name="T11" fmla="*/ 0 h 99"/>
                <a:gd name="T12" fmla="*/ 371 w 575"/>
                <a:gd name="T13" fmla="*/ 0 h 99"/>
                <a:gd name="T14" fmla="*/ 575 w 575"/>
                <a:gd name="T15" fmla="*/ 50 h 99"/>
                <a:gd name="T16" fmla="*/ 563 w 575"/>
                <a:gd name="T17" fmla="*/ 9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5" h="99">
                  <a:moveTo>
                    <a:pt x="563" y="99"/>
                  </a:moveTo>
                  <a:lnTo>
                    <a:pt x="365" y="31"/>
                  </a:lnTo>
                  <a:lnTo>
                    <a:pt x="371" y="31"/>
                  </a:lnTo>
                  <a:lnTo>
                    <a:pt x="0" y="99"/>
                  </a:lnTo>
                  <a:lnTo>
                    <a:pt x="365" y="0"/>
                  </a:lnTo>
                  <a:lnTo>
                    <a:pt x="371" y="0"/>
                  </a:lnTo>
                  <a:lnTo>
                    <a:pt x="371" y="0"/>
                  </a:lnTo>
                  <a:lnTo>
                    <a:pt x="575" y="50"/>
                  </a:lnTo>
                  <a:lnTo>
                    <a:pt x="563" y="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61" name="Freeform 512"/>
            <p:cNvSpPr>
              <a:spLocks/>
            </p:cNvSpPr>
            <p:nvPr/>
          </p:nvSpPr>
          <p:spPr bwMode="auto">
            <a:xfrm>
              <a:off x="5560" y="1356"/>
              <a:ext cx="185" cy="124"/>
            </a:xfrm>
            <a:custGeom>
              <a:avLst/>
              <a:gdLst>
                <a:gd name="T0" fmla="*/ 0 w 185"/>
                <a:gd name="T1" fmla="*/ 80 h 124"/>
                <a:gd name="T2" fmla="*/ 185 w 185"/>
                <a:gd name="T3" fmla="*/ 0 h 124"/>
                <a:gd name="T4" fmla="*/ 24 w 185"/>
                <a:gd name="T5" fmla="*/ 124 h 124"/>
                <a:gd name="T6" fmla="*/ 0 w 185"/>
                <a:gd name="T7" fmla="*/ 8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5" h="124">
                  <a:moveTo>
                    <a:pt x="0" y="80"/>
                  </a:moveTo>
                  <a:lnTo>
                    <a:pt x="185" y="0"/>
                  </a:lnTo>
                  <a:lnTo>
                    <a:pt x="24" y="124"/>
                  </a:lnTo>
                  <a:lnTo>
                    <a:pt x="0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62" name="Freeform 513"/>
            <p:cNvSpPr>
              <a:spLocks/>
            </p:cNvSpPr>
            <p:nvPr/>
          </p:nvSpPr>
          <p:spPr bwMode="auto">
            <a:xfrm>
              <a:off x="5374" y="979"/>
              <a:ext cx="260" cy="99"/>
            </a:xfrm>
            <a:custGeom>
              <a:avLst/>
              <a:gdLst>
                <a:gd name="T0" fmla="*/ 241 w 260"/>
                <a:gd name="T1" fmla="*/ 99 h 99"/>
                <a:gd name="T2" fmla="*/ 0 w 260"/>
                <a:gd name="T3" fmla="*/ 0 h 99"/>
                <a:gd name="T4" fmla="*/ 260 w 260"/>
                <a:gd name="T5" fmla="*/ 49 h 99"/>
                <a:gd name="T6" fmla="*/ 241 w 260"/>
                <a:gd name="T7" fmla="*/ 9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0" h="99">
                  <a:moveTo>
                    <a:pt x="241" y="99"/>
                  </a:moveTo>
                  <a:lnTo>
                    <a:pt x="0" y="0"/>
                  </a:lnTo>
                  <a:lnTo>
                    <a:pt x="260" y="49"/>
                  </a:lnTo>
                  <a:lnTo>
                    <a:pt x="241" y="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63" name="Freeform 514"/>
            <p:cNvSpPr>
              <a:spLocks/>
            </p:cNvSpPr>
            <p:nvPr/>
          </p:nvSpPr>
          <p:spPr bwMode="auto">
            <a:xfrm>
              <a:off x="2139" y="1170"/>
              <a:ext cx="173" cy="1380"/>
            </a:xfrm>
            <a:custGeom>
              <a:avLst/>
              <a:gdLst>
                <a:gd name="T0" fmla="*/ 74 w 173"/>
                <a:gd name="T1" fmla="*/ 1380 h 1380"/>
                <a:gd name="T2" fmla="*/ 0 w 173"/>
                <a:gd name="T3" fmla="*/ 1052 h 1380"/>
                <a:gd name="T4" fmla="*/ 0 w 173"/>
                <a:gd name="T5" fmla="*/ 1040 h 1380"/>
                <a:gd name="T6" fmla="*/ 0 w 173"/>
                <a:gd name="T7" fmla="*/ 1027 h 1380"/>
                <a:gd name="T8" fmla="*/ 99 w 173"/>
                <a:gd name="T9" fmla="*/ 768 h 1380"/>
                <a:gd name="T10" fmla="*/ 99 w 173"/>
                <a:gd name="T11" fmla="*/ 774 h 1380"/>
                <a:gd name="T12" fmla="*/ 105 w 173"/>
                <a:gd name="T13" fmla="*/ 508 h 1380"/>
                <a:gd name="T14" fmla="*/ 105 w 173"/>
                <a:gd name="T15" fmla="*/ 508 h 1380"/>
                <a:gd name="T16" fmla="*/ 68 w 173"/>
                <a:gd name="T17" fmla="*/ 304 h 1380"/>
                <a:gd name="T18" fmla="*/ 68 w 173"/>
                <a:gd name="T19" fmla="*/ 304 h 1380"/>
                <a:gd name="T20" fmla="*/ 68 w 173"/>
                <a:gd name="T21" fmla="*/ 304 h 1380"/>
                <a:gd name="T22" fmla="*/ 148 w 173"/>
                <a:gd name="T23" fmla="*/ 0 h 1380"/>
                <a:gd name="T24" fmla="*/ 93 w 173"/>
                <a:gd name="T25" fmla="*/ 304 h 1380"/>
                <a:gd name="T26" fmla="*/ 93 w 173"/>
                <a:gd name="T27" fmla="*/ 304 h 1380"/>
                <a:gd name="T28" fmla="*/ 142 w 173"/>
                <a:gd name="T29" fmla="*/ 501 h 1380"/>
                <a:gd name="T30" fmla="*/ 142 w 173"/>
                <a:gd name="T31" fmla="*/ 501 h 1380"/>
                <a:gd name="T32" fmla="*/ 142 w 173"/>
                <a:gd name="T33" fmla="*/ 508 h 1380"/>
                <a:gd name="T34" fmla="*/ 148 w 173"/>
                <a:gd name="T35" fmla="*/ 774 h 1380"/>
                <a:gd name="T36" fmla="*/ 148 w 173"/>
                <a:gd name="T37" fmla="*/ 780 h 1380"/>
                <a:gd name="T38" fmla="*/ 148 w 173"/>
                <a:gd name="T39" fmla="*/ 780 h 1380"/>
                <a:gd name="T40" fmla="*/ 74 w 173"/>
                <a:gd name="T41" fmla="*/ 1052 h 1380"/>
                <a:gd name="T42" fmla="*/ 74 w 173"/>
                <a:gd name="T43" fmla="*/ 1027 h 1380"/>
                <a:gd name="T44" fmla="*/ 173 w 173"/>
                <a:gd name="T45" fmla="*/ 1355 h 1380"/>
                <a:gd name="T46" fmla="*/ 74 w 173"/>
                <a:gd name="T47" fmla="*/ 1380 h 1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3" h="1380">
                  <a:moveTo>
                    <a:pt x="74" y="1380"/>
                  </a:moveTo>
                  <a:lnTo>
                    <a:pt x="0" y="1052"/>
                  </a:lnTo>
                  <a:lnTo>
                    <a:pt x="0" y="1040"/>
                  </a:lnTo>
                  <a:lnTo>
                    <a:pt x="0" y="1027"/>
                  </a:lnTo>
                  <a:lnTo>
                    <a:pt x="99" y="768"/>
                  </a:lnTo>
                  <a:lnTo>
                    <a:pt x="99" y="774"/>
                  </a:lnTo>
                  <a:lnTo>
                    <a:pt x="105" y="508"/>
                  </a:lnTo>
                  <a:lnTo>
                    <a:pt x="105" y="508"/>
                  </a:lnTo>
                  <a:lnTo>
                    <a:pt x="68" y="304"/>
                  </a:lnTo>
                  <a:lnTo>
                    <a:pt x="68" y="304"/>
                  </a:lnTo>
                  <a:lnTo>
                    <a:pt x="68" y="304"/>
                  </a:lnTo>
                  <a:lnTo>
                    <a:pt x="148" y="0"/>
                  </a:lnTo>
                  <a:lnTo>
                    <a:pt x="93" y="304"/>
                  </a:lnTo>
                  <a:lnTo>
                    <a:pt x="93" y="304"/>
                  </a:lnTo>
                  <a:lnTo>
                    <a:pt x="142" y="501"/>
                  </a:lnTo>
                  <a:lnTo>
                    <a:pt x="142" y="501"/>
                  </a:lnTo>
                  <a:lnTo>
                    <a:pt x="142" y="508"/>
                  </a:lnTo>
                  <a:lnTo>
                    <a:pt x="148" y="774"/>
                  </a:lnTo>
                  <a:lnTo>
                    <a:pt x="148" y="780"/>
                  </a:lnTo>
                  <a:lnTo>
                    <a:pt x="148" y="780"/>
                  </a:lnTo>
                  <a:lnTo>
                    <a:pt x="74" y="1052"/>
                  </a:lnTo>
                  <a:lnTo>
                    <a:pt x="74" y="1027"/>
                  </a:lnTo>
                  <a:lnTo>
                    <a:pt x="173" y="1355"/>
                  </a:lnTo>
                  <a:lnTo>
                    <a:pt x="74" y="13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64" name="Freeform 515"/>
            <p:cNvSpPr>
              <a:spLocks/>
            </p:cNvSpPr>
            <p:nvPr/>
          </p:nvSpPr>
          <p:spPr bwMode="auto">
            <a:xfrm>
              <a:off x="2201" y="2160"/>
              <a:ext cx="303" cy="124"/>
            </a:xfrm>
            <a:custGeom>
              <a:avLst/>
              <a:gdLst>
                <a:gd name="T0" fmla="*/ 0 w 303"/>
                <a:gd name="T1" fmla="*/ 74 h 124"/>
                <a:gd name="T2" fmla="*/ 179 w 303"/>
                <a:gd name="T3" fmla="*/ 0 h 124"/>
                <a:gd name="T4" fmla="*/ 185 w 303"/>
                <a:gd name="T5" fmla="*/ 0 h 124"/>
                <a:gd name="T6" fmla="*/ 185 w 303"/>
                <a:gd name="T7" fmla="*/ 0 h 124"/>
                <a:gd name="T8" fmla="*/ 303 w 303"/>
                <a:gd name="T9" fmla="*/ 6 h 124"/>
                <a:gd name="T10" fmla="*/ 185 w 303"/>
                <a:gd name="T11" fmla="*/ 19 h 124"/>
                <a:gd name="T12" fmla="*/ 191 w 303"/>
                <a:gd name="T13" fmla="*/ 19 h 124"/>
                <a:gd name="T14" fmla="*/ 24 w 303"/>
                <a:gd name="T15" fmla="*/ 124 h 124"/>
                <a:gd name="T16" fmla="*/ 0 w 303"/>
                <a:gd name="T17" fmla="*/ 7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3" h="124">
                  <a:moveTo>
                    <a:pt x="0" y="74"/>
                  </a:moveTo>
                  <a:lnTo>
                    <a:pt x="179" y="0"/>
                  </a:lnTo>
                  <a:lnTo>
                    <a:pt x="185" y="0"/>
                  </a:lnTo>
                  <a:lnTo>
                    <a:pt x="185" y="0"/>
                  </a:lnTo>
                  <a:lnTo>
                    <a:pt x="303" y="6"/>
                  </a:lnTo>
                  <a:lnTo>
                    <a:pt x="185" y="19"/>
                  </a:lnTo>
                  <a:lnTo>
                    <a:pt x="191" y="19"/>
                  </a:lnTo>
                  <a:lnTo>
                    <a:pt x="24" y="124"/>
                  </a:lnTo>
                  <a:lnTo>
                    <a:pt x="0" y="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65" name="Freeform 516"/>
            <p:cNvSpPr>
              <a:spLocks/>
            </p:cNvSpPr>
            <p:nvPr/>
          </p:nvSpPr>
          <p:spPr bwMode="auto">
            <a:xfrm>
              <a:off x="1959" y="1820"/>
              <a:ext cx="297" cy="136"/>
            </a:xfrm>
            <a:custGeom>
              <a:avLst/>
              <a:gdLst>
                <a:gd name="T0" fmla="*/ 266 w 297"/>
                <a:gd name="T1" fmla="*/ 136 h 136"/>
                <a:gd name="T2" fmla="*/ 137 w 297"/>
                <a:gd name="T3" fmla="*/ 19 h 136"/>
                <a:gd name="T4" fmla="*/ 143 w 297"/>
                <a:gd name="T5" fmla="*/ 19 h 136"/>
                <a:gd name="T6" fmla="*/ 0 w 297"/>
                <a:gd name="T7" fmla="*/ 12 h 136"/>
                <a:gd name="T8" fmla="*/ 143 w 297"/>
                <a:gd name="T9" fmla="*/ 0 h 136"/>
                <a:gd name="T10" fmla="*/ 149 w 297"/>
                <a:gd name="T11" fmla="*/ 0 h 136"/>
                <a:gd name="T12" fmla="*/ 149 w 297"/>
                <a:gd name="T13" fmla="*/ 0 h 136"/>
                <a:gd name="T14" fmla="*/ 297 w 297"/>
                <a:gd name="T15" fmla="*/ 99 h 136"/>
                <a:gd name="T16" fmla="*/ 266 w 297"/>
                <a:gd name="T17" fmla="*/ 13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7" h="136">
                  <a:moveTo>
                    <a:pt x="266" y="136"/>
                  </a:moveTo>
                  <a:lnTo>
                    <a:pt x="137" y="19"/>
                  </a:lnTo>
                  <a:lnTo>
                    <a:pt x="143" y="19"/>
                  </a:lnTo>
                  <a:lnTo>
                    <a:pt x="0" y="12"/>
                  </a:lnTo>
                  <a:lnTo>
                    <a:pt x="143" y="0"/>
                  </a:lnTo>
                  <a:lnTo>
                    <a:pt x="149" y="0"/>
                  </a:lnTo>
                  <a:lnTo>
                    <a:pt x="149" y="0"/>
                  </a:lnTo>
                  <a:lnTo>
                    <a:pt x="297" y="99"/>
                  </a:lnTo>
                  <a:lnTo>
                    <a:pt x="26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66" name="Freeform 517"/>
            <p:cNvSpPr>
              <a:spLocks/>
            </p:cNvSpPr>
            <p:nvPr/>
          </p:nvSpPr>
          <p:spPr bwMode="auto">
            <a:xfrm>
              <a:off x="7013" y="1610"/>
              <a:ext cx="142" cy="878"/>
            </a:xfrm>
            <a:custGeom>
              <a:avLst/>
              <a:gdLst>
                <a:gd name="T0" fmla="*/ 0 w 142"/>
                <a:gd name="T1" fmla="*/ 860 h 878"/>
                <a:gd name="T2" fmla="*/ 74 w 142"/>
                <a:gd name="T3" fmla="*/ 643 h 878"/>
                <a:gd name="T4" fmla="*/ 74 w 142"/>
                <a:gd name="T5" fmla="*/ 655 h 878"/>
                <a:gd name="T6" fmla="*/ 31 w 142"/>
                <a:gd name="T7" fmla="*/ 495 h 878"/>
                <a:gd name="T8" fmla="*/ 31 w 142"/>
                <a:gd name="T9" fmla="*/ 495 h 878"/>
                <a:gd name="T10" fmla="*/ 31 w 142"/>
                <a:gd name="T11" fmla="*/ 488 h 878"/>
                <a:gd name="T12" fmla="*/ 130 w 142"/>
                <a:gd name="T13" fmla="*/ 247 h 878"/>
                <a:gd name="T14" fmla="*/ 130 w 142"/>
                <a:gd name="T15" fmla="*/ 247 h 878"/>
                <a:gd name="T16" fmla="*/ 112 w 142"/>
                <a:gd name="T17" fmla="*/ 0 h 878"/>
                <a:gd name="T18" fmla="*/ 142 w 142"/>
                <a:gd name="T19" fmla="*/ 247 h 878"/>
                <a:gd name="T20" fmla="*/ 142 w 142"/>
                <a:gd name="T21" fmla="*/ 247 h 878"/>
                <a:gd name="T22" fmla="*/ 142 w 142"/>
                <a:gd name="T23" fmla="*/ 253 h 878"/>
                <a:gd name="T24" fmla="*/ 56 w 142"/>
                <a:gd name="T25" fmla="*/ 495 h 878"/>
                <a:gd name="T26" fmla="*/ 56 w 142"/>
                <a:gd name="T27" fmla="*/ 488 h 878"/>
                <a:gd name="T28" fmla="*/ 112 w 142"/>
                <a:gd name="T29" fmla="*/ 643 h 878"/>
                <a:gd name="T30" fmla="*/ 112 w 142"/>
                <a:gd name="T31" fmla="*/ 649 h 878"/>
                <a:gd name="T32" fmla="*/ 112 w 142"/>
                <a:gd name="T33" fmla="*/ 655 h 878"/>
                <a:gd name="T34" fmla="*/ 43 w 142"/>
                <a:gd name="T35" fmla="*/ 878 h 878"/>
                <a:gd name="T36" fmla="*/ 0 w 142"/>
                <a:gd name="T37" fmla="*/ 860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2" h="878">
                  <a:moveTo>
                    <a:pt x="0" y="860"/>
                  </a:moveTo>
                  <a:lnTo>
                    <a:pt x="74" y="643"/>
                  </a:lnTo>
                  <a:lnTo>
                    <a:pt x="74" y="655"/>
                  </a:lnTo>
                  <a:lnTo>
                    <a:pt x="31" y="495"/>
                  </a:lnTo>
                  <a:lnTo>
                    <a:pt x="31" y="495"/>
                  </a:lnTo>
                  <a:lnTo>
                    <a:pt x="31" y="488"/>
                  </a:lnTo>
                  <a:lnTo>
                    <a:pt x="130" y="247"/>
                  </a:lnTo>
                  <a:lnTo>
                    <a:pt x="130" y="247"/>
                  </a:lnTo>
                  <a:lnTo>
                    <a:pt x="112" y="0"/>
                  </a:lnTo>
                  <a:lnTo>
                    <a:pt x="142" y="247"/>
                  </a:lnTo>
                  <a:lnTo>
                    <a:pt x="142" y="247"/>
                  </a:lnTo>
                  <a:lnTo>
                    <a:pt x="142" y="253"/>
                  </a:lnTo>
                  <a:lnTo>
                    <a:pt x="56" y="495"/>
                  </a:lnTo>
                  <a:lnTo>
                    <a:pt x="56" y="488"/>
                  </a:lnTo>
                  <a:lnTo>
                    <a:pt x="112" y="643"/>
                  </a:lnTo>
                  <a:lnTo>
                    <a:pt x="112" y="649"/>
                  </a:lnTo>
                  <a:lnTo>
                    <a:pt x="112" y="655"/>
                  </a:lnTo>
                  <a:lnTo>
                    <a:pt x="43" y="878"/>
                  </a:lnTo>
                  <a:lnTo>
                    <a:pt x="0" y="8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67" name="Freeform 518"/>
            <p:cNvSpPr>
              <a:spLocks/>
            </p:cNvSpPr>
            <p:nvPr/>
          </p:nvSpPr>
          <p:spPr bwMode="auto">
            <a:xfrm>
              <a:off x="7069" y="2043"/>
              <a:ext cx="198" cy="117"/>
            </a:xfrm>
            <a:custGeom>
              <a:avLst/>
              <a:gdLst>
                <a:gd name="T0" fmla="*/ 0 w 198"/>
                <a:gd name="T1" fmla="*/ 74 h 117"/>
                <a:gd name="T2" fmla="*/ 198 w 198"/>
                <a:gd name="T3" fmla="*/ 0 h 117"/>
                <a:gd name="T4" fmla="*/ 18 w 198"/>
                <a:gd name="T5" fmla="*/ 117 h 117"/>
                <a:gd name="T6" fmla="*/ 0 w 198"/>
                <a:gd name="T7" fmla="*/ 74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8" h="117">
                  <a:moveTo>
                    <a:pt x="0" y="74"/>
                  </a:moveTo>
                  <a:lnTo>
                    <a:pt x="198" y="0"/>
                  </a:lnTo>
                  <a:lnTo>
                    <a:pt x="18" y="117"/>
                  </a:lnTo>
                  <a:lnTo>
                    <a:pt x="0" y="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71" name="Freeform 519"/>
            <p:cNvSpPr>
              <a:spLocks/>
            </p:cNvSpPr>
            <p:nvPr/>
          </p:nvSpPr>
          <p:spPr bwMode="auto">
            <a:xfrm>
              <a:off x="6073" y="1245"/>
              <a:ext cx="247" cy="1076"/>
            </a:xfrm>
            <a:custGeom>
              <a:avLst/>
              <a:gdLst>
                <a:gd name="T0" fmla="*/ 148 w 247"/>
                <a:gd name="T1" fmla="*/ 1076 h 1076"/>
                <a:gd name="T2" fmla="*/ 80 w 247"/>
                <a:gd name="T3" fmla="*/ 835 h 1076"/>
                <a:gd name="T4" fmla="*/ 80 w 247"/>
                <a:gd name="T5" fmla="*/ 829 h 1076"/>
                <a:gd name="T6" fmla="*/ 80 w 247"/>
                <a:gd name="T7" fmla="*/ 822 h 1076"/>
                <a:gd name="T8" fmla="*/ 99 w 247"/>
                <a:gd name="T9" fmla="*/ 476 h 1076"/>
                <a:gd name="T10" fmla="*/ 99 w 247"/>
                <a:gd name="T11" fmla="*/ 488 h 1076"/>
                <a:gd name="T12" fmla="*/ 19 w 247"/>
                <a:gd name="T13" fmla="*/ 210 h 1076"/>
                <a:gd name="T14" fmla="*/ 19 w 247"/>
                <a:gd name="T15" fmla="*/ 210 h 1076"/>
                <a:gd name="T16" fmla="*/ 19 w 247"/>
                <a:gd name="T17" fmla="*/ 210 h 1076"/>
                <a:gd name="T18" fmla="*/ 0 w 247"/>
                <a:gd name="T19" fmla="*/ 0 h 1076"/>
                <a:gd name="T20" fmla="*/ 37 w 247"/>
                <a:gd name="T21" fmla="*/ 204 h 1076"/>
                <a:gd name="T22" fmla="*/ 37 w 247"/>
                <a:gd name="T23" fmla="*/ 204 h 1076"/>
                <a:gd name="T24" fmla="*/ 142 w 247"/>
                <a:gd name="T25" fmla="*/ 470 h 1076"/>
                <a:gd name="T26" fmla="*/ 142 w 247"/>
                <a:gd name="T27" fmla="*/ 476 h 1076"/>
                <a:gd name="T28" fmla="*/ 142 w 247"/>
                <a:gd name="T29" fmla="*/ 476 h 1076"/>
                <a:gd name="T30" fmla="*/ 155 w 247"/>
                <a:gd name="T31" fmla="*/ 822 h 1076"/>
                <a:gd name="T32" fmla="*/ 155 w 247"/>
                <a:gd name="T33" fmla="*/ 810 h 1076"/>
                <a:gd name="T34" fmla="*/ 247 w 247"/>
                <a:gd name="T35" fmla="*/ 1045 h 1076"/>
                <a:gd name="T36" fmla="*/ 148 w 247"/>
                <a:gd name="T37" fmla="*/ 1076 h 10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47" h="1076">
                  <a:moveTo>
                    <a:pt x="148" y="1076"/>
                  </a:moveTo>
                  <a:lnTo>
                    <a:pt x="80" y="835"/>
                  </a:lnTo>
                  <a:lnTo>
                    <a:pt x="80" y="829"/>
                  </a:lnTo>
                  <a:lnTo>
                    <a:pt x="80" y="822"/>
                  </a:lnTo>
                  <a:lnTo>
                    <a:pt x="99" y="476"/>
                  </a:lnTo>
                  <a:lnTo>
                    <a:pt x="99" y="488"/>
                  </a:lnTo>
                  <a:lnTo>
                    <a:pt x="19" y="210"/>
                  </a:lnTo>
                  <a:lnTo>
                    <a:pt x="19" y="210"/>
                  </a:lnTo>
                  <a:lnTo>
                    <a:pt x="19" y="210"/>
                  </a:lnTo>
                  <a:lnTo>
                    <a:pt x="0" y="0"/>
                  </a:lnTo>
                  <a:lnTo>
                    <a:pt x="37" y="204"/>
                  </a:lnTo>
                  <a:lnTo>
                    <a:pt x="37" y="204"/>
                  </a:lnTo>
                  <a:lnTo>
                    <a:pt x="142" y="470"/>
                  </a:lnTo>
                  <a:lnTo>
                    <a:pt x="142" y="476"/>
                  </a:lnTo>
                  <a:lnTo>
                    <a:pt x="142" y="476"/>
                  </a:lnTo>
                  <a:lnTo>
                    <a:pt x="155" y="822"/>
                  </a:lnTo>
                  <a:lnTo>
                    <a:pt x="155" y="810"/>
                  </a:lnTo>
                  <a:lnTo>
                    <a:pt x="247" y="1045"/>
                  </a:lnTo>
                  <a:lnTo>
                    <a:pt x="148" y="10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72" name="Freeform 520"/>
            <p:cNvSpPr>
              <a:spLocks/>
            </p:cNvSpPr>
            <p:nvPr/>
          </p:nvSpPr>
          <p:spPr bwMode="auto">
            <a:xfrm>
              <a:off x="6178" y="1863"/>
              <a:ext cx="198" cy="130"/>
            </a:xfrm>
            <a:custGeom>
              <a:avLst/>
              <a:gdLst>
                <a:gd name="T0" fmla="*/ 0 w 198"/>
                <a:gd name="T1" fmla="*/ 87 h 130"/>
                <a:gd name="T2" fmla="*/ 198 w 198"/>
                <a:gd name="T3" fmla="*/ 0 h 130"/>
                <a:gd name="T4" fmla="*/ 25 w 198"/>
                <a:gd name="T5" fmla="*/ 130 h 130"/>
                <a:gd name="T6" fmla="*/ 0 w 198"/>
                <a:gd name="T7" fmla="*/ 87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8" h="130">
                  <a:moveTo>
                    <a:pt x="0" y="87"/>
                  </a:moveTo>
                  <a:lnTo>
                    <a:pt x="198" y="0"/>
                  </a:lnTo>
                  <a:lnTo>
                    <a:pt x="25" y="130"/>
                  </a:lnTo>
                  <a:lnTo>
                    <a:pt x="0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73" name="Freeform 521"/>
            <p:cNvSpPr>
              <a:spLocks/>
            </p:cNvSpPr>
            <p:nvPr/>
          </p:nvSpPr>
          <p:spPr bwMode="auto">
            <a:xfrm>
              <a:off x="5906" y="1671"/>
              <a:ext cx="266" cy="50"/>
            </a:xfrm>
            <a:custGeom>
              <a:avLst/>
              <a:gdLst>
                <a:gd name="T0" fmla="*/ 266 w 266"/>
                <a:gd name="T1" fmla="*/ 50 h 50"/>
                <a:gd name="T2" fmla="*/ 0 w 266"/>
                <a:gd name="T3" fmla="*/ 0 h 50"/>
                <a:gd name="T4" fmla="*/ 266 w 266"/>
                <a:gd name="T5" fmla="*/ 0 h 50"/>
                <a:gd name="T6" fmla="*/ 266 w 266"/>
                <a:gd name="T7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6" h="50">
                  <a:moveTo>
                    <a:pt x="266" y="50"/>
                  </a:moveTo>
                  <a:lnTo>
                    <a:pt x="0" y="0"/>
                  </a:lnTo>
                  <a:lnTo>
                    <a:pt x="266" y="0"/>
                  </a:lnTo>
                  <a:lnTo>
                    <a:pt x="266" y="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74" name="Freeform 522"/>
            <p:cNvSpPr>
              <a:spLocks/>
            </p:cNvSpPr>
            <p:nvPr/>
          </p:nvSpPr>
          <p:spPr bwMode="auto">
            <a:xfrm>
              <a:off x="7360" y="787"/>
              <a:ext cx="179" cy="1627"/>
            </a:xfrm>
            <a:custGeom>
              <a:avLst/>
              <a:gdLst>
                <a:gd name="T0" fmla="*/ 0 w 29"/>
                <a:gd name="T1" fmla="*/ 262 h 263"/>
                <a:gd name="T2" fmla="*/ 10 w 29"/>
                <a:gd name="T3" fmla="*/ 220 h 263"/>
                <a:gd name="T4" fmla="*/ 20 w 29"/>
                <a:gd name="T5" fmla="*/ 178 h 263"/>
                <a:gd name="T6" fmla="*/ 24 w 29"/>
                <a:gd name="T7" fmla="*/ 157 h 263"/>
                <a:gd name="T8" fmla="*/ 24 w 29"/>
                <a:gd name="T9" fmla="*/ 152 h 263"/>
                <a:gd name="T10" fmla="*/ 22 w 29"/>
                <a:gd name="T11" fmla="*/ 147 h 263"/>
                <a:gd name="T12" fmla="*/ 21 w 29"/>
                <a:gd name="T13" fmla="*/ 136 h 263"/>
                <a:gd name="T14" fmla="*/ 20 w 29"/>
                <a:gd name="T15" fmla="*/ 92 h 263"/>
                <a:gd name="T16" fmla="*/ 20 w 29"/>
                <a:gd name="T17" fmla="*/ 92 h 263"/>
                <a:gd name="T18" fmla="*/ 20 w 29"/>
                <a:gd name="T19" fmla="*/ 92 h 263"/>
                <a:gd name="T20" fmla="*/ 26 w 29"/>
                <a:gd name="T21" fmla="*/ 0 h 263"/>
                <a:gd name="T22" fmla="*/ 22 w 29"/>
                <a:gd name="T23" fmla="*/ 92 h 263"/>
                <a:gd name="T24" fmla="*/ 22 w 29"/>
                <a:gd name="T25" fmla="*/ 92 h 263"/>
                <a:gd name="T26" fmla="*/ 26 w 29"/>
                <a:gd name="T27" fmla="*/ 135 h 263"/>
                <a:gd name="T28" fmla="*/ 27 w 29"/>
                <a:gd name="T29" fmla="*/ 146 h 263"/>
                <a:gd name="T30" fmla="*/ 27 w 29"/>
                <a:gd name="T31" fmla="*/ 148 h 263"/>
                <a:gd name="T32" fmla="*/ 28 w 29"/>
                <a:gd name="T33" fmla="*/ 151 h 263"/>
                <a:gd name="T34" fmla="*/ 28 w 29"/>
                <a:gd name="T35" fmla="*/ 151 h 263"/>
                <a:gd name="T36" fmla="*/ 29 w 29"/>
                <a:gd name="T37" fmla="*/ 152 h 263"/>
                <a:gd name="T38" fmla="*/ 29 w 29"/>
                <a:gd name="T39" fmla="*/ 154 h 263"/>
                <a:gd name="T40" fmla="*/ 29 w 29"/>
                <a:gd name="T41" fmla="*/ 157 h 263"/>
                <a:gd name="T42" fmla="*/ 26 w 29"/>
                <a:gd name="T43" fmla="*/ 179 h 263"/>
                <a:gd name="T44" fmla="*/ 17 w 29"/>
                <a:gd name="T45" fmla="*/ 221 h 263"/>
                <a:gd name="T46" fmla="*/ 8 w 29"/>
                <a:gd name="T47" fmla="*/ 263 h 263"/>
                <a:gd name="T48" fmla="*/ 0 w 29"/>
                <a:gd name="T49" fmla="*/ 262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9" h="263">
                  <a:moveTo>
                    <a:pt x="0" y="262"/>
                  </a:moveTo>
                  <a:cubicBezTo>
                    <a:pt x="10" y="220"/>
                    <a:pt x="10" y="220"/>
                    <a:pt x="10" y="220"/>
                  </a:cubicBezTo>
                  <a:cubicBezTo>
                    <a:pt x="14" y="206"/>
                    <a:pt x="17" y="192"/>
                    <a:pt x="20" y="178"/>
                  </a:cubicBezTo>
                  <a:cubicBezTo>
                    <a:pt x="22" y="171"/>
                    <a:pt x="23" y="164"/>
                    <a:pt x="24" y="157"/>
                  </a:cubicBezTo>
                  <a:cubicBezTo>
                    <a:pt x="24" y="155"/>
                    <a:pt x="24" y="153"/>
                    <a:pt x="24" y="152"/>
                  </a:cubicBezTo>
                  <a:cubicBezTo>
                    <a:pt x="23" y="151"/>
                    <a:pt x="23" y="148"/>
                    <a:pt x="22" y="147"/>
                  </a:cubicBezTo>
                  <a:cubicBezTo>
                    <a:pt x="22" y="143"/>
                    <a:pt x="22" y="139"/>
                    <a:pt x="21" y="136"/>
                  </a:cubicBezTo>
                  <a:cubicBezTo>
                    <a:pt x="20" y="121"/>
                    <a:pt x="20" y="107"/>
                    <a:pt x="20" y="92"/>
                  </a:cubicBezTo>
                  <a:cubicBezTo>
                    <a:pt x="20" y="92"/>
                    <a:pt x="20" y="92"/>
                    <a:pt x="20" y="92"/>
                  </a:cubicBezTo>
                  <a:cubicBezTo>
                    <a:pt x="20" y="92"/>
                    <a:pt x="20" y="92"/>
                    <a:pt x="20" y="92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2" y="92"/>
                    <a:pt x="22" y="92"/>
                    <a:pt x="22" y="92"/>
                  </a:cubicBezTo>
                  <a:cubicBezTo>
                    <a:pt x="22" y="92"/>
                    <a:pt x="22" y="92"/>
                    <a:pt x="22" y="92"/>
                  </a:cubicBezTo>
                  <a:cubicBezTo>
                    <a:pt x="23" y="107"/>
                    <a:pt x="24" y="121"/>
                    <a:pt x="26" y="135"/>
                  </a:cubicBezTo>
                  <a:cubicBezTo>
                    <a:pt x="26" y="139"/>
                    <a:pt x="26" y="142"/>
                    <a:pt x="27" y="146"/>
                  </a:cubicBezTo>
                  <a:cubicBezTo>
                    <a:pt x="27" y="147"/>
                    <a:pt x="27" y="148"/>
                    <a:pt x="27" y="148"/>
                  </a:cubicBezTo>
                  <a:cubicBezTo>
                    <a:pt x="27" y="149"/>
                    <a:pt x="28" y="150"/>
                    <a:pt x="28" y="151"/>
                  </a:cubicBezTo>
                  <a:cubicBezTo>
                    <a:pt x="28" y="151"/>
                    <a:pt x="28" y="151"/>
                    <a:pt x="28" y="151"/>
                  </a:cubicBezTo>
                  <a:cubicBezTo>
                    <a:pt x="28" y="152"/>
                    <a:pt x="29" y="152"/>
                    <a:pt x="29" y="152"/>
                  </a:cubicBezTo>
                  <a:cubicBezTo>
                    <a:pt x="29" y="153"/>
                    <a:pt x="29" y="154"/>
                    <a:pt x="29" y="154"/>
                  </a:cubicBezTo>
                  <a:cubicBezTo>
                    <a:pt x="29" y="155"/>
                    <a:pt x="29" y="156"/>
                    <a:pt x="29" y="157"/>
                  </a:cubicBezTo>
                  <a:cubicBezTo>
                    <a:pt x="28" y="164"/>
                    <a:pt x="27" y="172"/>
                    <a:pt x="26" y="179"/>
                  </a:cubicBezTo>
                  <a:cubicBezTo>
                    <a:pt x="23" y="193"/>
                    <a:pt x="20" y="207"/>
                    <a:pt x="17" y="221"/>
                  </a:cubicBezTo>
                  <a:cubicBezTo>
                    <a:pt x="8" y="263"/>
                    <a:pt x="8" y="263"/>
                    <a:pt x="8" y="263"/>
                  </a:cubicBezTo>
                  <a:lnTo>
                    <a:pt x="0" y="2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75" name="Freeform 523"/>
            <p:cNvSpPr>
              <a:spLocks/>
            </p:cNvSpPr>
            <p:nvPr/>
          </p:nvSpPr>
          <p:spPr bwMode="auto">
            <a:xfrm>
              <a:off x="91" y="1455"/>
              <a:ext cx="167" cy="835"/>
            </a:xfrm>
            <a:custGeom>
              <a:avLst/>
              <a:gdLst>
                <a:gd name="T0" fmla="*/ 118 w 167"/>
                <a:gd name="T1" fmla="*/ 835 h 835"/>
                <a:gd name="T2" fmla="*/ 19 w 167"/>
                <a:gd name="T3" fmla="*/ 470 h 835"/>
                <a:gd name="T4" fmla="*/ 19 w 167"/>
                <a:gd name="T5" fmla="*/ 464 h 835"/>
                <a:gd name="T6" fmla="*/ 19 w 167"/>
                <a:gd name="T7" fmla="*/ 464 h 835"/>
                <a:gd name="T8" fmla="*/ 0 w 167"/>
                <a:gd name="T9" fmla="*/ 0 h 835"/>
                <a:gd name="T10" fmla="*/ 44 w 167"/>
                <a:gd name="T11" fmla="*/ 464 h 835"/>
                <a:gd name="T12" fmla="*/ 44 w 167"/>
                <a:gd name="T13" fmla="*/ 458 h 835"/>
                <a:gd name="T14" fmla="*/ 167 w 167"/>
                <a:gd name="T15" fmla="*/ 823 h 835"/>
                <a:gd name="T16" fmla="*/ 118 w 167"/>
                <a:gd name="T17" fmla="*/ 835 h 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7" h="835">
                  <a:moveTo>
                    <a:pt x="118" y="835"/>
                  </a:moveTo>
                  <a:lnTo>
                    <a:pt x="19" y="470"/>
                  </a:lnTo>
                  <a:lnTo>
                    <a:pt x="19" y="464"/>
                  </a:lnTo>
                  <a:lnTo>
                    <a:pt x="19" y="464"/>
                  </a:lnTo>
                  <a:lnTo>
                    <a:pt x="0" y="0"/>
                  </a:lnTo>
                  <a:lnTo>
                    <a:pt x="44" y="464"/>
                  </a:lnTo>
                  <a:lnTo>
                    <a:pt x="44" y="458"/>
                  </a:lnTo>
                  <a:lnTo>
                    <a:pt x="167" y="823"/>
                  </a:lnTo>
                  <a:lnTo>
                    <a:pt x="118" y="8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79" name="Freeform 524"/>
            <p:cNvSpPr>
              <a:spLocks/>
            </p:cNvSpPr>
            <p:nvPr/>
          </p:nvSpPr>
          <p:spPr bwMode="auto">
            <a:xfrm>
              <a:off x="1143" y="1356"/>
              <a:ext cx="495" cy="749"/>
            </a:xfrm>
            <a:custGeom>
              <a:avLst/>
              <a:gdLst>
                <a:gd name="T0" fmla="*/ 0 w 495"/>
                <a:gd name="T1" fmla="*/ 718 h 749"/>
                <a:gd name="T2" fmla="*/ 155 w 495"/>
                <a:gd name="T3" fmla="*/ 551 h 749"/>
                <a:gd name="T4" fmla="*/ 148 w 495"/>
                <a:gd name="T5" fmla="*/ 557 h 749"/>
                <a:gd name="T6" fmla="*/ 247 w 495"/>
                <a:gd name="T7" fmla="*/ 297 h 749"/>
                <a:gd name="T8" fmla="*/ 247 w 495"/>
                <a:gd name="T9" fmla="*/ 297 h 749"/>
                <a:gd name="T10" fmla="*/ 254 w 495"/>
                <a:gd name="T11" fmla="*/ 297 h 749"/>
                <a:gd name="T12" fmla="*/ 495 w 495"/>
                <a:gd name="T13" fmla="*/ 0 h 749"/>
                <a:gd name="T14" fmla="*/ 266 w 495"/>
                <a:gd name="T15" fmla="*/ 309 h 749"/>
                <a:gd name="T16" fmla="*/ 272 w 495"/>
                <a:gd name="T17" fmla="*/ 309 h 749"/>
                <a:gd name="T18" fmla="*/ 186 w 495"/>
                <a:gd name="T19" fmla="*/ 569 h 749"/>
                <a:gd name="T20" fmla="*/ 186 w 495"/>
                <a:gd name="T21" fmla="*/ 569 h 749"/>
                <a:gd name="T22" fmla="*/ 179 w 495"/>
                <a:gd name="T23" fmla="*/ 575 h 749"/>
                <a:gd name="T24" fmla="*/ 37 w 495"/>
                <a:gd name="T25" fmla="*/ 749 h 749"/>
                <a:gd name="T26" fmla="*/ 0 w 495"/>
                <a:gd name="T27" fmla="*/ 718 h 7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95" h="749">
                  <a:moveTo>
                    <a:pt x="0" y="718"/>
                  </a:moveTo>
                  <a:lnTo>
                    <a:pt x="155" y="551"/>
                  </a:lnTo>
                  <a:lnTo>
                    <a:pt x="148" y="557"/>
                  </a:lnTo>
                  <a:lnTo>
                    <a:pt x="247" y="297"/>
                  </a:lnTo>
                  <a:lnTo>
                    <a:pt x="247" y="297"/>
                  </a:lnTo>
                  <a:lnTo>
                    <a:pt x="254" y="297"/>
                  </a:lnTo>
                  <a:lnTo>
                    <a:pt x="495" y="0"/>
                  </a:lnTo>
                  <a:lnTo>
                    <a:pt x="266" y="309"/>
                  </a:lnTo>
                  <a:lnTo>
                    <a:pt x="272" y="309"/>
                  </a:lnTo>
                  <a:lnTo>
                    <a:pt x="186" y="569"/>
                  </a:lnTo>
                  <a:lnTo>
                    <a:pt x="186" y="569"/>
                  </a:lnTo>
                  <a:lnTo>
                    <a:pt x="179" y="575"/>
                  </a:lnTo>
                  <a:lnTo>
                    <a:pt x="37" y="749"/>
                  </a:lnTo>
                  <a:lnTo>
                    <a:pt x="0" y="7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546" name="Freeform 529"/>
          <p:cNvSpPr>
            <a:spLocks/>
          </p:cNvSpPr>
          <p:nvPr/>
        </p:nvSpPr>
        <p:spPr bwMode="auto">
          <a:xfrm>
            <a:off x="-149979" y="3026547"/>
            <a:ext cx="12513131" cy="2841133"/>
          </a:xfrm>
          <a:custGeom>
            <a:avLst/>
            <a:gdLst>
              <a:gd name="T0" fmla="*/ 2152 w 2152"/>
              <a:gd name="T1" fmla="*/ 0 h 342"/>
              <a:gd name="T2" fmla="*/ 2031 w 2152"/>
              <a:gd name="T3" fmla="*/ 76 h 342"/>
              <a:gd name="T4" fmla="*/ 1913 w 2152"/>
              <a:gd name="T5" fmla="*/ 0 h 342"/>
              <a:gd name="T6" fmla="*/ 1795 w 2152"/>
              <a:gd name="T7" fmla="*/ 76 h 342"/>
              <a:gd name="T8" fmla="*/ 1677 w 2152"/>
              <a:gd name="T9" fmla="*/ 0 h 342"/>
              <a:gd name="T10" fmla="*/ 1557 w 2152"/>
              <a:gd name="T11" fmla="*/ 76 h 342"/>
              <a:gd name="T12" fmla="*/ 1439 w 2152"/>
              <a:gd name="T13" fmla="*/ 0 h 342"/>
              <a:gd name="T14" fmla="*/ 1321 w 2152"/>
              <a:gd name="T15" fmla="*/ 76 h 342"/>
              <a:gd name="T16" fmla="*/ 1202 w 2152"/>
              <a:gd name="T17" fmla="*/ 0 h 342"/>
              <a:gd name="T18" fmla="*/ 1082 w 2152"/>
              <a:gd name="T19" fmla="*/ 76 h 342"/>
              <a:gd name="T20" fmla="*/ 964 w 2152"/>
              <a:gd name="T21" fmla="*/ 0 h 342"/>
              <a:gd name="T22" fmla="*/ 846 w 2152"/>
              <a:gd name="T23" fmla="*/ 76 h 342"/>
              <a:gd name="T24" fmla="*/ 725 w 2152"/>
              <a:gd name="T25" fmla="*/ 0 h 342"/>
              <a:gd name="T26" fmla="*/ 607 w 2152"/>
              <a:gd name="T27" fmla="*/ 76 h 342"/>
              <a:gd name="T28" fmla="*/ 489 w 2152"/>
              <a:gd name="T29" fmla="*/ 0 h 342"/>
              <a:gd name="T30" fmla="*/ 371 w 2152"/>
              <a:gd name="T31" fmla="*/ 76 h 342"/>
              <a:gd name="T32" fmla="*/ 251 w 2152"/>
              <a:gd name="T33" fmla="*/ 0 h 342"/>
              <a:gd name="T34" fmla="*/ 133 w 2152"/>
              <a:gd name="T35" fmla="*/ 76 h 342"/>
              <a:gd name="T36" fmla="*/ 0 w 2152"/>
              <a:gd name="T37" fmla="*/ 2 h 342"/>
              <a:gd name="T38" fmla="*/ 0 w 2152"/>
              <a:gd name="T39" fmla="*/ 342 h 342"/>
              <a:gd name="T40" fmla="*/ 2152 w 2152"/>
              <a:gd name="T41" fmla="*/ 342 h 342"/>
              <a:gd name="T42" fmla="*/ 2152 w 2152"/>
              <a:gd name="T43" fmla="*/ 0 h 3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152" h="342">
                <a:moveTo>
                  <a:pt x="2152" y="0"/>
                </a:moveTo>
                <a:lnTo>
                  <a:pt x="2031" y="76"/>
                </a:lnTo>
                <a:lnTo>
                  <a:pt x="1913" y="0"/>
                </a:lnTo>
                <a:lnTo>
                  <a:pt x="1795" y="76"/>
                </a:lnTo>
                <a:lnTo>
                  <a:pt x="1677" y="0"/>
                </a:lnTo>
                <a:lnTo>
                  <a:pt x="1557" y="76"/>
                </a:lnTo>
                <a:lnTo>
                  <a:pt x="1439" y="0"/>
                </a:lnTo>
                <a:lnTo>
                  <a:pt x="1321" y="76"/>
                </a:lnTo>
                <a:lnTo>
                  <a:pt x="1202" y="0"/>
                </a:lnTo>
                <a:lnTo>
                  <a:pt x="1082" y="76"/>
                </a:lnTo>
                <a:lnTo>
                  <a:pt x="964" y="0"/>
                </a:lnTo>
                <a:lnTo>
                  <a:pt x="846" y="76"/>
                </a:lnTo>
                <a:lnTo>
                  <a:pt x="725" y="0"/>
                </a:lnTo>
                <a:lnTo>
                  <a:pt x="607" y="76"/>
                </a:lnTo>
                <a:lnTo>
                  <a:pt x="489" y="0"/>
                </a:lnTo>
                <a:lnTo>
                  <a:pt x="371" y="76"/>
                </a:lnTo>
                <a:lnTo>
                  <a:pt x="251" y="0"/>
                </a:lnTo>
                <a:lnTo>
                  <a:pt x="133" y="76"/>
                </a:lnTo>
                <a:lnTo>
                  <a:pt x="0" y="2"/>
                </a:lnTo>
                <a:lnTo>
                  <a:pt x="0" y="342"/>
                </a:lnTo>
                <a:lnTo>
                  <a:pt x="2152" y="342"/>
                </a:lnTo>
                <a:lnTo>
                  <a:pt x="2152" y="0"/>
                </a:lnTo>
                <a:close/>
              </a:path>
            </a:pathLst>
          </a:custGeom>
          <a:gradFill>
            <a:gsLst>
              <a:gs pos="100000">
                <a:srgbClr val="FFFF00">
                  <a:alpha val="0"/>
                </a:srgbClr>
              </a:gs>
              <a:gs pos="63000">
                <a:srgbClr val="E5A609">
                  <a:alpha val="29000"/>
                </a:srgbClr>
              </a:gs>
              <a:gs pos="0">
                <a:schemeClr val="accent6">
                  <a:lumMod val="75000"/>
                  <a:alpha val="43000"/>
                </a:schemeClr>
              </a:gs>
            </a:gsLst>
            <a:lin ang="5400000" scaled="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50" name="Freeform 530"/>
          <p:cNvSpPr>
            <a:spLocks/>
          </p:cNvSpPr>
          <p:nvPr/>
        </p:nvSpPr>
        <p:spPr bwMode="auto">
          <a:xfrm>
            <a:off x="-149979" y="3721621"/>
            <a:ext cx="12513131" cy="2841133"/>
          </a:xfrm>
          <a:custGeom>
            <a:avLst/>
            <a:gdLst>
              <a:gd name="T0" fmla="*/ 2152 w 2152"/>
              <a:gd name="T1" fmla="*/ 0 h 342"/>
              <a:gd name="T2" fmla="*/ 2031 w 2152"/>
              <a:gd name="T3" fmla="*/ 76 h 342"/>
              <a:gd name="T4" fmla="*/ 1913 w 2152"/>
              <a:gd name="T5" fmla="*/ 0 h 342"/>
              <a:gd name="T6" fmla="*/ 1795 w 2152"/>
              <a:gd name="T7" fmla="*/ 76 h 342"/>
              <a:gd name="T8" fmla="*/ 1677 w 2152"/>
              <a:gd name="T9" fmla="*/ 0 h 342"/>
              <a:gd name="T10" fmla="*/ 1557 w 2152"/>
              <a:gd name="T11" fmla="*/ 76 h 342"/>
              <a:gd name="T12" fmla="*/ 1439 w 2152"/>
              <a:gd name="T13" fmla="*/ 0 h 342"/>
              <a:gd name="T14" fmla="*/ 1321 w 2152"/>
              <a:gd name="T15" fmla="*/ 76 h 342"/>
              <a:gd name="T16" fmla="*/ 1202 w 2152"/>
              <a:gd name="T17" fmla="*/ 0 h 342"/>
              <a:gd name="T18" fmla="*/ 1082 w 2152"/>
              <a:gd name="T19" fmla="*/ 76 h 342"/>
              <a:gd name="T20" fmla="*/ 964 w 2152"/>
              <a:gd name="T21" fmla="*/ 0 h 342"/>
              <a:gd name="T22" fmla="*/ 846 w 2152"/>
              <a:gd name="T23" fmla="*/ 76 h 342"/>
              <a:gd name="T24" fmla="*/ 725 w 2152"/>
              <a:gd name="T25" fmla="*/ 0 h 342"/>
              <a:gd name="T26" fmla="*/ 607 w 2152"/>
              <a:gd name="T27" fmla="*/ 76 h 342"/>
              <a:gd name="T28" fmla="*/ 489 w 2152"/>
              <a:gd name="T29" fmla="*/ 0 h 342"/>
              <a:gd name="T30" fmla="*/ 371 w 2152"/>
              <a:gd name="T31" fmla="*/ 76 h 342"/>
              <a:gd name="T32" fmla="*/ 251 w 2152"/>
              <a:gd name="T33" fmla="*/ 0 h 342"/>
              <a:gd name="T34" fmla="*/ 133 w 2152"/>
              <a:gd name="T35" fmla="*/ 76 h 342"/>
              <a:gd name="T36" fmla="*/ 0 w 2152"/>
              <a:gd name="T37" fmla="*/ 2 h 342"/>
              <a:gd name="T38" fmla="*/ 0 w 2152"/>
              <a:gd name="T39" fmla="*/ 342 h 342"/>
              <a:gd name="T40" fmla="*/ 2152 w 2152"/>
              <a:gd name="T41" fmla="*/ 342 h 342"/>
              <a:gd name="T42" fmla="*/ 2152 w 2152"/>
              <a:gd name="T43" fmla="*/ 0 h 3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152" h="342">
                <a:moveTo>
                  <a:pt x="2152" y="0"/>
                </a:moveTo>
                <a:lnTo>
                  <a:pt x="2031" y="76"/>
                </a:lnTo>
                <a:lnTo>
                  <a:pt x="1913" y="0"/>
                </a:lnTo>
                <a:lnTo>
                  <a:pt x="1795" y="76"/>
                </a:lnTo>
                <a:lnTo>
                  <a:pt x="1677" y="0"/>
                </a:lnTo>
                <a:lnTo>
                  <a:pt x="1557" y="76"/>
                </a:lnTo>
                <a:lnTo>
                  <a:pt x="1439" y="0"/>
                </a:lnTo>
                <a:lnTo>
                  <a:pt x="1321" y="76"/>
                </a:lnTo>
                <a:lnTo>
                  <a:pt x="1202" y="0"/>
                </a:lnTo>
                <a:lnTo>
                  <a:pt x="1082" y="76"/>
                </a:lnTo>
                <a:lnTo>
                  <a:pt x="964" y="0"/>
                </a:lnTo>
                <a:lnTo>
                  <a:pt x="846" y="76"/>
                </a:lnTo>
                <a:lnTo>
                  <a:pt x="725" y="0"/>
                </a:lnTo>
                <a:lnTo>
                  <a:pt x="607" y="76"/>
                </a:lnTo>
                <a:lnTo>
                  <a:pt x="489" y="0"/>
                </a:lnTo>
                <a:lnTo>
                  <a:pt x="371" y="76"/>
                </a:lnTo>
                <a:lnTo>
                  <a:pt x="251" y="0"/>
                </a:lnTo>
                <a:lnTo>
                  <a:pt x="133" y="76"/>
                </a:lnTo>
                <a:lnTo>
                  <a:pt x="0" y="2"/>
                </a:lnTo>
                <a:lnTo>
                  <a:pt x="0" y="342"/>
                </a:lnTo>
                <a:lnTo>
                  <a:pt x="2152" y="342"/>
                </a:lnTo>
                <a:lnTo>
                  <a:pt x="2152" y="0"/>
                </a:lnTo>
              </a:path>
            </a:pathLst>
          </a:custGeom>
          <a:gradFill>
            <a:gsLst>
              <a:gs pos="100000">
                <a:srgbClr val="FFFF00">
                  <a:alpha val="0"/>
                </a:srgbClr>
              </a:gs>
              <a:gs pos="63000">
                <a:srgbClr val="E5A609">
                  <a:alpha val="29000"/>
                </a:srgbClr>
              </a:gs>
              <a:gs pos="0">
                <a:schemeClr val="accent6">
                  <a:lumMod val="75000"/>
                  <a:alpha val="43000"/>
                </a:schemeClr>
              </a:gs>
            </a:gsLst>
            <a:lin ang="5400000" scaled="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537" name="Rectangle 3536"/>
          <p:cNvSpPr/>
          <p:nvPr/>
        </p:nvSpPr>
        <p:spPr>
          <a:xfrm>
            <a:off x="0" y="0"/>
            <a:ext cx="12169775" cy="6858000"/>
          </a:xfrm>
          <a:prstGeom prst="rect">
            <a:avLst/>
          </a:prstGeom>
          <a:gradFill flip="none" rotWithShape="1">
            <a:gsLst>
              <a:gs pos="90000">
                <a:srgbClr val="E5A609">
                  <a:alpha val="6000"/>
                </a:srgbClr>
              </a:gs>
              <a:gs pos="35000">
                <a:schemeClr val="tx1">
                  <a:alpha val="74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153" name="Group 3152"/>
          <p:cNvGrpSpPr/>
          <p:nvPr/>
        </p:nvGrpSpPr>
        <p:grpSpPr>
          <a:xfrm>
            <a:off x="649988" y="298429"/>
            <a:ext cx="6002876" cy="5759217"/>
            <a:chOff x="7720013" y="-3744912"/>
            <a:chExt cx="1720850" cy="1651000"/>
          </a:xfrm>
        </p:grpSpPr>
        <p:sp>
          <p:nvSpPr>
            <p:cNvPr id="7" name="Freeform 6"/>
            <p:cNvSpPr>
              <a:spLocks noEditPoints="1"/>
            </p:cNvSpPr>
            <p:nvPr/>
          </p:nvSpPr>
          <p:spPr bwMode="auto">
            <a:xfrm>
              <a:off x="8477251" y="-3744912"/>
              <a:ext cx="360363" cy="1511299"/>
            </a:xfrm>
            <a:custGeom>
              <a:avLst/>
              <a:gdLst>
                <a:gd name="T0" fmla="*/ 206 w 227"/>
                <a:gd name="T1" fmla="*/ 7 h 952"/>
                <a:gd name="T2" fmla="*/ 199 w 227"/>
                <a:gd name="T3" fmla="*/ 59 h 952"/>
                <a:gd name="T4" fmla="*/ 199 w 227"/>
                <a:gd name="T5" fmla="*/ 71 h 952"/>
                <a:gd name="T6" fmla="*/ 182 w 227"/>
                <a:gd name="T7" fmla="*/ 88 h 952"/>
                <a:gd name="T8" fmla="*/ 194 w 227"/>
                <a:gd name="T9" fmla="*/ 95 h 952"/>
                <a:gd name="T10" fmla="*/ 135 w 227"/>
                <a:gd name="T11" fmla="*/ 305 h 952"/>
                <a:gd name="T12" fmla="*/ 116 w 227"/>
                <a:gd name="T13" fmla="*/ 392 h 952"/>
                <a:gd name="T14" fmla="*/ 85 w 227"/>
                <a:gd name="T15" fmla="*/ 513 h 952"/>
                <a:gd name="T16" fmla="*/ 74 w 227"/>
                <a:gd name="T17" fmla="*/ 489 h 952"/>
                <a:gd name="T18" fmla="*/ 81 w 227"/>
                <a:gd name="T19" fmla="*/ 487 h 952"/>
                <a:gd name="T20" fmla="*/ 78 w 227"/>
                <a:gd name="T21" fmla="*/ 482 h 952"/>
                <a:gd name="T22" fmla="*/ 83 w 227"/>
                <a:gd name="T23" fmla="*/ 468 h 952"/>
                <a:gd name="T24" fmla="*/ 83 w 227"/>
                <a:gd name="T25" fmla="*/ 463 h 952"/>
                <a:gd name="T26" fmla="*/ 57 w 227"/>
                <a:gd name="T27" fmla="*/ 463 h 952"/>
                <a:gd name="T28" fmla="*/ 52 w 227"/>
                <a:gd name="T29" fmla="*/ 475 h 952"/>
                <a:gd name="T30" fmla="*/ 52 w 227"/>
                <a:gd name="T31" fmla="*/ 482 h 952"/>
                <a:gd name="T32" fmla="*/ 50 w 227"/>
                <a:gd name="T33" fmla="*/ 484 h 952"/>
                <a:gd name="T34" fmla="*/ 50 w 227"/>
                <a:gd name="T35" fmla="*/ 520 h 952"/>
                <a:gd name="T36" fmla="*/ 38 w 227"/>
                <a:gd name="T37" fmla="*/ 525 h 952"/>
                <a:gd name="T38" fmla="*/ 31 w 227"/>
                <a:gd name="T39" fmla="*/ 546 h 952"/>
                <a:gd name="T40" fmla="*/ 26 w 227"/>
                <a:gd name="T41" fmla="*/ 548 h 952"/>
                <a:gd name="T42" fmla="*/ 24 w 227"/>
                <a:gd name="T43" fmla="*/ 546 h 952"/>
                <a:gd name="T44" fmla="*/ 22 w 227"/>
                <a:gd name="T45" fmla="*/ 572 h 952"/>
                <a:gd name="T46" fmla="*/ 26 w 227"/>
                <a:gd name="T47" fmla="*/ 570 h 952"/>
                <a:gd name="T48" fmla="*/ 29 w 227"/>
                <a:gd name="T49" fmla="*/ 574 h 952"/>
                <a:gd name="T50" fmla="*/ 31 w 227"/>
                <a:gd name="T51" fmla="*/ 603 h 952"/>
                <a:gd name="T52" fmla="*/ 3 w 227"/>
                <a:gd name="T53" fmla="*/ 728 h 952"/>
                <a:gd name="T54" fmla="*/ 5 w 227"/>
                <a:gd name="T55" fmla="*/ 730 h 952"/>
                <a:gd name="T56" fmla="*/ 0 w 227"/>
                <a:gd name="T57" fmla="*/ 735 h 952"/>
                <a:gd name="T58" fmla="*/ 33 w 227"/>
                <a:gd name="T59" fmla="*/ 742 h 952"/>
                <a:gd name="T60" fmla="*/ 36 w 227"/>
                <a:gd name="T61" fmla="*/ 737 h 952"/>
                <a:gd name="T62" fmla="*/ 33 w 227"/>
                <a:gd name="T63" fmla="*/ 735 h 952"/>
                <a:gd name="T64" fmla="*/ 52 w 227"/>
                <a:gd name="T65" fmla="*/ 607 h 952"/>
                <a:gd name="T66" fmla="*/ 62 w 227"/>
                <a:gd name="T67" fmla="*/ 603 h 952"/>
                <a:gd name="T68" fmla="*/ 59 w 227"/>
                <a:gd name="T69" fmla="*/ 638 h 952"/>
                <a:gd name="T70" fmla="*/ 76 w 227"/>
                <a:gd name="T71" fmla="*/ 657 h 952"/>
                <a:gd name="T72" fmla="*/ 36 w 227"/>
                <a:gd name="T73" fmla="*/ 919 h 952"/>
                <a:gd name="T74" fmla="*/ 185 w 227"/>
                <a:gd name="T75" fmla="*/ 945 h 952"/>
                <a:gd name="T76" fmla="*/ 156 w 227"/>
                <a:gd name="T77" fmla="*/ 683 h 952"/>
                <a:gd name="T78" fmla="*/ 147 w 227"/>
                <a:gd name="T79" fmla="*/ 605 h 952"/>
                <a:gd name="T80" fmla="*/ 137 w 227"/>
                <a:gd name="T81" fmla="*/ 574 h 952"/>
                <a:gd name="T82" fmla="*/ 142 w 227"/>
                <a:gd name="T83" fmla="*/ 555 h 952"/>
                <a:gd name="T84" fmla="*/ 173 w 227"/>
                <a:gd name="T85" fmla="*/ 345 h 952"/>
                <a:gd name="T86" fmla="*/ 175 w 227"/>
                <a:gd name="T87" fmla="*/ 343 h 952"/>
                <a:gd name="T88" fmla="*/ 175 w 227"/>
                <a:gd name="T89" fmla="*/ 326 h 952"/>
                <a:gd name="T90" fmla="*/ 170 w 227"/>
                <a:gd name="T91" fmla="*/ 322 h 952"/>
                <a:gd name="T92" fmla="*/ 173 w 227"/>
                <a:gd name="T93" fmla="*/ 312 h 952"/>
                <a:gd name="T94" fmla="*/ 173 w 227"/>
                <a:gd name="T95" fmla="*/ 305 h 952"/>
                <a:gd name="T96" fmla="*/ 215 w 227"/>
                <a:gd name="T97" fmla="*/ 62 h 952"/>
                <a:gd name="T98" fmla="*/ 227 w 227"/>
                <a:gd name="T99" fmla="*/ 12 h 952"/>
                <a:gd name="T100" fmla="*/ 208 w 227"/>
                <a:gd name="T101" fmla="*/ 0 h 952"/>
                <a:gd name="T102" fmla="*/ 88 w 227"/>
                <a:gd name="T103" fmla="*/ 586 h 952"/>
                <a:gd name="T104" fmla="*/ 76 w 227"/>
                <a:gd name="T105" fmla="*/ 586 h 952"/>
                <a:gd name="T106" fmla="*/ 92 w 227"/>
                <a:gd name="T107" fmla="*/ 555 h 952"/>
                <a:gd name="T108" fmla="*/ 88 w 227"/>
                <a:gd name="T109" fmla="*/ 586 h 952"/>
                <a:gd name="T110" fmla="*/ 154 w 227"/>
                <a:gd name="T111" fmla="*/ 300 h 952"/>
                <a:gd name="T112" fmla="*/ 151 w 227"/>
                <a:gd name="T113" fmla="*/ 296 h 9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7" h="952">
                  <a:moveTo>
                    <a:pt x="208" y="0"/>
                  </a:moveTo>
                  <a:lnTo>
                    <a:pt x="206" y="7"/>
                  </a:lnTo>
                  <a:lnTo>
                    <a:pt x="203" y="7"/>
                  </a:lnTo>
                  <a:lnTo>
                    <a:pt x="199" y="59"/>
                  </a:lnTo>
                  <a:lnTo>
                    <a:pt x="199" y="59"/>
                  </a:lnTo>
                  <a:lnTo>
                    <a:pt x="199" y="71"/>
                  </a:lnTo>
                  <a:lnTo>
                    <a:pt x="182" y="76"/>
                  </a:lnTo>
                  <a:lnTo>
                    <a:pt x="182" y="88"/>
                  </a:lnTo>
                  <a:lnTo>
                    <a:pt x="189" y="90"/>
                  </a:lnTo>
                  <a:lnTo>
                    <a:pt x="194" y="95"/>
                  </a:lnTo>
                  <a:lnTo>
                    <a:pt x="140" y="300"/>
                  </a:lnTo>
                  <a:lnTo>
                    <a:pt x="135" y="305"/>
                  </a:lnTo>
                  <a:lnTo>
                    <a:pt x="118" y="392"/>
                  </a:lnTo>
                  <a:lnTo>
                    <a:pt x="116" y="392"/>
                  </a:lnTo>
                  <a:lnTo>
                    <a:pt x="107" y="399"/>
                  </a:lnTo>
                  <a:lnTo>
                    <a:pt x="85" y="513"/>
                  </a:lnTo>
                  <a:lnTo>
                    <a:pt x="69" y="510"/>
                  </a:lnTo>
                  <a:lnTo>
                    <a:pt x="74" y="489"/>
                  </a:lnTo>
                  <a:lnTo>
                    <a:pt x="78" y="492"/>
                  </a:lnTo>
                  <a:lnTo>
                    <a:pt x="81" y="487"/>
                  </a:lnTo>
                  <a:lnTo>
                    <a:pt x="78" y="487"/>
                  </a:lnTo>
                  <a:lnTo>
                    <a:pt x="78" y="482"/>
                  </a:lnTo>
                  <a:lnTo>
                    <a:pt x="81" y="482"/>
                  </a:lnTo>
                  <a:lnTo>
                    <a:pt x="83" y="468"/>
                  </a:lnTo>
                  <a:lnTo>
                    <a:pt x="81" y="468"/>
                  </a:lnTo>
                  <a:lnTo>
                    <a:pt x="83" y="463"/>
                  </a:lnTo>
                  <a:lnTo>
                    <a:pt x="57" y="459"/>
                  </a:lnTo>
                  <a:lnTo>
                    <a:pt x="57" y="463"/>
                  </a:lnTo>
                  <a:lnTo>
                    <a:pt x="55" y="463"/>
                  </a:lnTo>
                  <a:lnTo>
                    <a:pt x="52" y="475"/>
                  </a:lnTo>
                  <a:lnTo>
                    <a:pt x="55" y="477"/>
                  </a:lnTo>
                  <a:lnTo>
                    <a:pt x="52" y="482"/>
                  </a:lnTo>
                  <a:lnTo>
                    <a:pt x="50" y="482"/>
                  </a:lnTo>
                  <a:lnTo>
                    <a:pt x="50" y="484"/>
                  </a:lnTo>
                  <a:lnTo>
                    <a:pt x="55" y="487"/>
                  </a:lnTo>
                  <a:lnTo>
                    <a:pt x="50" y="520"/>
                  </a:lnTo>
                  <a:lnTo>
                    <a:pt x="48" y="520"/>
                  </a:lnTo>
                  <a:lnTo>
                    <a:pt x="38" y="525"/>
                  </a:lnTo>
                  <a:lnTo>
                    <a:pt x="36" y="546"/>
                  </a:lnTo>
                  <a:lnTo>
                    <a:pt x="31" y="546"/>
                  </a:lnTo>
                  <a:lnTo>
                    <a:pt x="31" y="548"/>
                  </a:lnTo>
                  <a:lnTo>
                    <a:pt x="26" y="548"/>
                  </a:lnTo>
                  <a:lnTo>
                    <a:pt x="26" y="546"/>
                  </a:lnTo>
                  <a:lnTo>
                    <a:pt x="24" y="546"/>
                  </a:lnTo>
                  <a:lnTo>
                    <a:pt x="19" y="570"/>
                  </a:lnTo>
                  <a:lnTo>
                    <a:pt x="22" y="572"/>
                  </a:lnTo>
                  <a:lnTo>
                    <a:pt x="24" y="570"/>
                  </a:lnTo>
                  <a:lnTo>
                    <a:pt x="26" y="570"/>
                  </a:lnTo>
                  <a:lnTo>
                    <a:pt x="26" y="572"/>
                  </a:lnTo>
                  <a:lnTo>
                    <a:pt x="29" y="574"/>
                  </a:lnTo>
                  <a:lnTo>
                    <a:pt x="26" y="596"/>
                  </a:lnTo>
                  <a:lnTo>
                    <a:pt x="31" y="603"/>
                  </a:lnTo>
                  <a:lnTo>
                    <a:pt x="33" y="603"/>
                  </a:lnTo>
                  <a:lnTo>
                    <a:pt x="3" y="728"/>
                  </a:lnTo>
                  <a:lnTo>
                    <a:pt x="5" y="730"/>
                  </a:lnTo>
                  <a:lnTo>
                    <a:pt x="5" y="730"/>
                  </a:lnTo>
                  <a:lnTo>
                    <a:pt x="0" y="730"/>
                  </a:lnTo>
                  <a:lnTo>
                    <a:pt x="0" y="735"/>
                  </a:lnTo>
                  <a:lnTo>
                    <a:pt x="31" y="749"/>
                  </a:lnTo>
                  <a:lnTo>
                    <a:pt x="33" y="742"/>
                  </a:lnTo>
                  <a:lnTo>
                    <a:pt x="36" y="742"/>
                  </a:lnTo>
                  <a:lnTo>
                    <a:pt x="36" y="737"/>
                  </a:lnTo>
                  <a:lnTo>
                    <a:pt x="33" y="737"/>
                  </a:lnTo>
                  <a:lnTo>
                    <a:pt x="33" y="735"/>
                  </a:lnTo>
                  <a:lnTo>
                    <a:pt x="36" y="735"/>
                  </a:lnTo>
                  <a:lnTo>
                    <a:pt x="52" y="607"/>
                  </a:lnTo>
                  <a:lnTo>
                    <a:pt x="55" y="607"/>
                  </a:lnTo>
                  <a:lnTo>
                    <a:pt x="62" y="603"/>
                  </a:lnTo>
                  <a:lnTo>
                    <a:pt x="69" y="612"/>
                  </a:lnTo>
                  <a:lnTo>
                    <a:pt x="59" y="638"/>
                  </a:lnTo>
                  <a:lnTo>
                    <a:pt x="71" y="655"/>
                  </a:lnTo>
                  <a:lnTo>
                    <a:pt x="76" y="657"/>
                  </a:lnTo>
                  <a:lnTo>
                    <a:pt x="97" y="709"/>
                  </a:lnTo>
                  <a:lnTo>
                    <a:pt x="36" y="919"/>
                  </a:lnTo>
                  <a:lnTo>
                    <a:pt x="173" y="952"/>
                  </a:lnTo>
                  <a:lnTo>
                    <a:pt x="185" y="945"/>
                  </a:lnTo>
                  <a:lnTo>
                    <a:pt x="192" y="697"/>
                  </a:lnTo>
                  <a:lnTo>
                    <a:pt x="156" y="683"/>
                  </a:lnTo>
                  <a:lnTo>
                    <a:pt x="168" y="621"/>
                  </a:lnTo>
                  <a:lnTo>
                    <a:pt x="147" y="605"/>
                  </a:lnTo>
                  <a:lnTo>
                    <a:pt x="151" y="577"/>
                  </a:lnTo>
                  <a:lnTo>
                    <a:pt x="137" y="574"/>
                  </a:lnTo>
                  <a:lnTo>
                    <a:pt x="140" y="555"/>
                  </a:lnTo>
                  <a:lnTo>
                    <a:pt x="142" y="555"/>
                  </a:lnTo>
                  <a:lnTo>
                    <a:pt x="168" y="345"/>
                  </a:lnTo>
                  <a:lnTo>
                    <a:pt x="173" y="345"/>
                  </a:lnTo>
                  <a:lnTo>
                    <a:pt x="173" y="343"/>
                  </a:lnTo>
                  <a:lnTo>
                    <a:pt x="175" y="343"/>
                  </a:lnTo>
                  <a:lnTo>
                    <a:pt x="177" y="329"/>
                  </a:lnTo>
                  <a:lnTo>
                    <a:pt x="175" y="326"/>
                  </a:lnTo>
                  <a:lnTo>
                    <a:pt x="175" y="324"/>
                  </a:lnTo>
                  <a:lnTo>
                    <a:pt x="170" y="322"/>
                  </a:lnTo>
                  <a:lnTo>
                    <a:pt x="173" y="312"/>
                  </a:lnTo>
                  <a:lnTo>
                    <a:pt x="173" y="312"/>
                  </a:lnTo>
                  <a:lnTo>
                    <a:pt x="173" y="305"/>
                  </a:lnTo>
                  <a:lnTo>
                    <a:pt x="173" y="305"/>
                  </a:lnTo>
                  <a:lnTo>
                    <a:pt x="213" y="62"/>
                  </a:lnTo>
                  <a:lnTo>
                    <a:pt x="215" y="62"/>
                  </a:lnTo>
                  <a:lnTo>
                    <a:pt x="227" y="12"/>
                  </a:lnTo>
                  <a:lnTo>
                    <a:pt x="227" y="12"/>
                  </a:lnTo>
                  <a:lnTo>
                    <a:pt x="227" y="5"/>
                  </a:lnTo>
                  <a:lnTo>
                    <a:pt x="208" y="0"/>
                  </a:lnTo>
                  <a:lnTo>
                    <a:pt x="208" y="0"/>
                  </a:lnTo>
                  <a:close/>
                  <a:moveTo>
                    <a:pt x="88" y="586"/>
                  </a:moveTo>
                  <a:lnTo>
                    <a:pt x="76" y="584"/>
                  </a:lnTo>
                  <a:lnTo>
                    <a:pt x="76" y="586"/>
                  </a:lnTo>
                  <a:lnTo>
                    <a:pt x="78" y="553"/>
                  </a:lnTo>
                  <a:lnTo>
                    <a:pt x="92" y="555"/>
                  </a:lnTo>
                  <a:lnTo>
                    <a:pt x="88" y="586"/>
                  </a:lnTo>
                  <a:lnTo>
                    <a:pt x="88" y="586"/>
                  </a:lnTo>
                  <a:close/>
                  <a:moveTo>
                    <a:pt x="151" y="296"/>
                  </a:moveTo>
                  <a:lnTo>
                    <a:pt x="154" y="300"/>
                  </a:lnTo>
                  <a:lnTo>
                    <a:pt x="151" y="300"/>
                  </a:lnTo>
                  <a:lnTo>
                    <a:pt x="151" y="296"/>
                  </a:lnTo>
                  <a:lnTo>
                    <a:pt x="151" y="296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8335963" y="-3530599"/>
              <a:ext cx="1104900" cy="1143000"/>
            </a:xfrm>
            <a:custGeom>
              <a:avLst/>
              <a:gdLst>
                <a:gd name="T0" fmla="*/ 77 w 696"/>
                <a:gd name="T1" fmla="*/ 697 h 720"/>
                <a:gd name="T2" fmla="*/ 222 w 696"/>
                <a:gd name="T3" fmla="*/ 543 h 720"/>
                <a:gd name="T4" fmla="*/ 250 w 696"/>
                <a:gd name="T5" fmla="*/ 543 h 720"/>
                <a:gd name="T6" fmla="*/ 264 w 696"/>
                <a:gd name="T7" fmla="*/ 510 h 720"/>
                <a:gd name="T8" fmla="*/ 297 w 696"/>
                <a:gd name="T9" fmla="*/ 486 h 720"/>
                <a:gd name="T10" fmla="*/ 302 w 696"/>
                <a:gd name="T11" fmla="*/ 484 h 720"/>
                <a:gd name="T12" fmla="*/ 304 w 696"/>
                <a:gd name="T13" fmla="*/ 479 h 720"/>
                <a:gd name="T14" fmla="*/ 307 w 696"/>
                <a:gd name="T15" fmla="*/ 472 h 720"/>
                <a:gd name="T16" fmla="*/ 311 w 696"/>
                <a:gd name="T17" fmla="*/ 468 h 720"/>
                <a:gd name="T18" fmla="*/ 318 w 696"/>
                <a:gd name="T19" fmla="*/ 465 h 720"/>
                <a:gd name="T20" fmla="*/ 323 w 696"/>
                <a:gd name="T21" fmla="*/ 465 h 720"/>
                <a:gd name="T22" fmla="*/ 325 w 696"/>
                <a:gd name="T23" fmla="*/ 458 h 720"/>
                <a:gd name="T24" fmla="*/ 328 w 696"/>
                <a:gd name="T25" fmla="*/ 451 h 720"/>
                <a:gd name="T26" fmla="*/ 333 w 696"/>
                <a:gd name="T27" fmla="*/ 449 h 720"/>
                <a:gd name="T28" fmla="*/ 340 w 696"/>
                <a:gd name="T29" fmla="*/ 446 h 720"/>
                <a:gd name="T30" fmla="*/ 344 w 696"/>
                <a:gd name="T31" fmla="*/ 444 h 720"/>
                <a:gd name="T32" fmla="*/ 347 w 696"/>
                <a:gd name="T33" fmla="*/ 439 h 720"/>
                <a:gd name="T34" fmla="*/ 349 w 696"/>
                <a:gd name="T35" fmla="*/ 432 h 720"/>
                <a:gd name="T36" fmla="*/ 354 w 696"/>
                <a:gd name="T37" fmla="*/ 427 h 720"/>
                <a:gd name="T38" fmla="*/ 361 w 696"/>
                <a:gd name="T39" fmla="*/ 425 h 720"/>
                <a:gd name="T40" fmla="*/ 401 w 696"/>
                <a:gd name="T41" fmla="*/ 385 h 720"/>
                <a:gd name="T42" fmla="*/ 503 w 696"/>
                <a:gd name="T43" fmla="*/ 300 h 720"/>
                <a:gd name="T44" fmla="*/ 522 w 696"/>
                <a:gd name="T45" fmla="*/ 281 h 720"/>
                <a:gd name="T46" fmla="*/ 559 w 696"/>
                <a:gd name="T47" fmla="*/ 208 h 720"/>
                <a:gd name="T48" fmla="*/ 663 w 696"/>
                <a:gd name="T49" fmla="*/ 120 h 720"/>
                <a:gd name="T50" fmla="*/ 696 w 696"/>
                <a:gd name="T51" fmla="*/ 50 h 720"/>
                <a:gd name="T52" fmla="*/ 498 w 696"/>
                <a:gd name="T53" fmla="*/ 182 h 720"/>
                <a:gd name="T54" fmla="*/ 444 w 696"/>
                <a:gd name="T55" fmla="*/ 267 h 720"/>
                <a:gd name="T56" fmla="*/ 385 w 696"/>
                <a:gd name="T57" fmla="*/ 335 h 720"/>
                <a:gd name="T58" fmla="*/ 328 w 696"/>
                <a:gd name="T59" fmla="*/ 397 h 720"/>
                <a:gd name="T60" fmla="*/ 323 w 696"/>
                <a:gd name="T61" fmla="*/ 401 h 720"/>
                <a:gd name="T62" fmla="*/ 316 w 696"/>
                <a:gd name="T63" fmla="*/ 404 h 720"/>
                <a:gd name="T64" fmla="*/ 316 w 696"/>
                <a:gd name="T65" fmla="*/ 409 h 720"/>
                <a:gd name="T66" fmla="*/ 309 w 696"/>
                <a:gd name="T67" fmla="*/ 413 h 720"/>
                <a:gd name="T68" fmla="*/ 307 w 696"/>
                <a:gd name="T69" fmla="*/ 416 h 720"/>
                <a:gd name="T70" fmla="*/ 300 w 696"/>
                <a:gd name="T71" fmla="*/ 420 h 720"/>
                <a:gd name="T72" fmla="*/ 295 w 696"/>
                <a:gd name="T73" fmla="*/ 423 h 720"/>
                <a:gd name="T74" fmla="*/ 292 w 696"/>
                <a:gd name="T75" fmla="*/ 427 h 720"/>
                <a:gd name="T76" fmla="*/ 288 w 696"/>
                <a:gd name="T77" fmla="*/ 432 h 720"/>
                <a:gd name="T78" fmla="*/ 285 w 696"/>
                <a:gd name="T79" fmla="*/ 437 h 720"/>
                <a:gd name="T80" fmla="*/ 278 w 696"/>
                <a:gd name="T81" fmla="*/ 442 h 720"/>
                <a:gd name="T82" fmla="*/ 274 w 696"/>
                <a:gd name="T83" fmla="*/ 442 h 720"/>
                <a:gd name="T84" fmla="*/ 271 w 696"/>
                <a:gd name="T85" fmla="*/ 449 h 720"/>
                <a:gd name="T86" fmla="*/ 266 w 696"/>
                <a:gd name="T87" fmla="*/ 453 h 720"/>
                <a:gd name="T88" fmla="*/ 264 w 696"/>
                <a:gd name="T89" fmla="*/ 456 h 720"/>
                <a:gd name="T90" fmla="*/ 205 w 696"/>
                <a:gd name="T91" fmla="*/ 517 h 720"/>
                <a:gd name="T92" fmla="*/ 54 w 696"/>
                <a:gd name="T93" fmla="*/ 649 h 720"/>
                <a:gd name="T94" fmla="*/ 0 w 696"/>
                <a:gd name="T95" fmla="*/ 720 h 720"/>
                <a:gd name="T96" fmla="*/ 651 w 696"/>
                <a:gd name="T97" fmla="*/ 54 h 720"/>
                <a:gd name="T98" fmla="*/ 465 w 696"/>
                <a:gd name="T99" fmla="*/ 241 h 720"/>
                <a:gd name="T100" fmla="*/ 488 w 696"/>
                <a:gd name="T101" fmla="*/ 224 h 720"/>
                <a:gd name="T102" fmla="*/ 465 w 696"/>
                <a:gd name="T103" fmla="*/ 241 h 720"/>
                <a:gd name="T104" fmla="*/ 179 w 696"/>
                <a:gd name="T105" fmla="*/ 562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96" h="720">
                  <a:moveTo>
                    <a:pt x="9" y="720"/>
                  </a:moveTo>
                  <a:lnTo>
                    <a:pt x="52" y="680"/>
                  </a:lnTo>
                  <a:lnTo>
                    <a:pt x="68" y="697"/>
                  </a:lnTo>
                  <a:lnTo>
                    <a:pt x="77" y="697"/>
                  </a:lnTo>
                  <a:lnTo>
                    <a:pt x="80" y="699"/>
                  </a:lnTo>
                  <a:lnTo>
                    <a:pt x="82" y="697"/>
                  </a:lnTo>
                  <a:lnTo>
                    <a:pt x="68" y="664"/>
                  </a:lnTo>
                  <a:lnTo>
                    <a:pt x="222" y="543"/>
                  </a:lnTo>
                  <a:lnTo>
                    <a:pt x="229" y="543"/>
                  </a:lnTo>
                  <a:lnTo>
                    <a:pt x="233" y="548"/>
                  </a:lnTo>
                  <a:lnTo>
                    <a:pt x="245" y="538"/>
                  </a:lnTo>
                  <a:lnTo>
                    <a:pt x="250" y="543"/>
                  </a:lnTo>
                  <a:lnTo>
                    <a:pt x="262" y="531"/>
                  </a:lnTo>
                  <a:lnTo>
                    <a:pt x="262" y="524"/>
                  </a:lnTo>
                  <a:lnTo>
                    <a:pt x="271" y="515"/>
                  </a:lnTo>
                  <a:lnTo>
                    <a:pt x="264" y="510"/>
                  </a:lnTo>
                  <a:lnTo>
                    <a:pt x="290" y="486"/>
                  </a:lnTo>
                  <a:lnTo>
                    <a:pt x="292" y="489"/>
                  </a:lnTo>
                  <a:lnTo>
                    <a:pt x="297" y="489"/>
                  </a:lnTo>
                  <a:lnTo>
                    <a:pt x="297" y="486"/>
                  </a:lnTo>
                  <a:lnTo>
                    <a:pt x="295" y="484"/>
                  </a:lnTo>
                  <a:lnTo>
                    <a:pt x="295" y="482"/>
                  </a:lnTo>
                  <a:lnTo>
                    <a:pt x="300" y="484"/>
                  </a:lnTo>
                  <a:lnTo>
                    <a:pt x="302" y="484"/>
                  </a:lnTo>
                  <a:lnTo>
                    <a:pt x="302" y="482"/>
                  </a:lnTo>
                  <a:lnTo>
                    <a:pt x="300" y="477"/>
                  </a:lnTo>
                  <a:lnTo>
                    <a:pt x="302" y="477"/>
                  </a:lnTo>
                  <a:lnTo>
                    <a:pt x="304" y="479"/>
                  </a:lnTo>
                  <a:lnTo>
                    <a:pt x="307" y="479"/>
                  </a:lnTo>
                  <a:lnTo>
                    <a:pt x="307" y="477"/>
                  </a:lnTo>
                  <a:lnTo>
                    <a:pt x="304" y="472"/>
                  </a:lnTo>
                  <a:lnTo>
                    <a:pt x="307" y="472"/>
                  </a:lnTo>
                  <a:lnTo>
                    <a:pt x="309" y="475"/>
                  </a:lnTo>
                  <a:lnTo>
                    <a:pt x="314" y="475"/>
                  </a:lnTo>
                  <a:lnTo>
                    <a:pt x="314" y="470"/>
                  </a:lnTo>
                  <a:lnTo>
                    <a:pt x="311" y="468"/>
                  </a:lnTo>
                  <a:lnTo>
                    <a:pt x="311" y="468"/>
                  </a:lnTo>
                  <a:lnTo>
                    <a:pt x="314" y="470"/>
                  </a:lnTo>
                  <a:lnTo>
                    <a:pt x="318" y="470"/>
                  </a:lnTo>
                  <a:lnTo>
                    <a:pt x="318" y="465"/>
                  </a:lnTo>
                  <a:lnTo>
                    <a:pt x="316" y="463"/>
                  </a:lnTo>
                  <a:lnTo>
                    <a:pt x="318" y="461"/>
                  </a:lnTo>
                  <a:lnTo>
                    <a:pt x="321" y="465"/>
                  </a:lnTo>
                  <a:lnTo>
                    <a:pt x="323" y="465"/>
                  </a:lnTo>
                  <a:lnTo>
                    <a:pt x="323" y="461"/>
                  </a:lnTo>
                  <a:lnTo>
                    <a:pt x="321" y="458"/>
                  </a:lnTo>
                  <a:lnTo>
                    <a:pt x="323" y="456"/>
                  </a:lnTo>
                  <a:lnTo>
                    <a:pt x="325" y="458"/>
                  </a:lnTo>
                  <a:lnTo>
                    <a:pt x="328" y="461"/>
                  </a:lnTo>
                  <a:lnTo>
                    <a:pt x="330" y="456"/>
                  </a:lnTo>
                  <a:lnTo>
                    <a:pt x="325" y="453"/>
                  </a:lnTo>
                  <a:lnTo>
                    <a:pt x="328" y="451"/>
                  </a:lnTo>
                  <a:lnTo>
                    <a:pt x="330" y="453"/>
                  </a:lnTo>
                  <a:lnTo>
                    <a:pt x="335" y="453"/>
                  </a:lnTo>
                  <a:lnTo>
                    <a:pt x="335" y="451"/>
                  </a:lnTo>
                  <a:lnTo>
                    <a:pt x="333" y="449"/>
                  </a:lnTo>
                  <a:lnTo>
                    <a:pt x="335" y="446"/>
                  </a:lnTo>
                  <a:lnTo>
                    <a:pt x="337" y="449"/>
                  </a:lnTo>
                  <a:lnTo>
                    <a:pt x="340" y="449"/>
                  </a:lnTo>
                  <a:lnTo>
                    <a:pt x="340" y="446"/>
                  </a:lnTo>
                  <a:lnTo>
                    <a:pt x="337" y="444"/>
                  </a:lnTo>
                  <a:lnTo>
                    <a:pt x="340" y="442"/>
                  </a:lnTo>
                  <a:lnTo>
                    <a:pt x="342" y="444"/>
                  </a:lnTo>
                  <a:lnTo>
                    <a:pt x="344" y="444"/>
                  </a:lnTo>
                  <a:lnTo>
                    <a:pt x="344" y="442"/>
                  </a:lnTo>
                  <a:lnTo>
                    <a:pt x="342" y="439"/>
                  </a:lnTo>
                  <a:lnTo>
                    <a:pt x="344" y="437"/>
                  </a:lnTo>
                  <a:lnTo>
                    <a:pt x="347" y="439"/>
                  </a:lnTo>
                  <a:lnTo>
                    <a:pt x="351" y="439"/>
                  </a:lnTo>
                  <a:lnTo>
                    <a:pt x="351" y="437"/>
                  </a:lnTo>
                  <a:lnTo>
                    <a:pt x="349" y="432"/>
                  </a:lnTo>
                  <a:lnTo>
                    <a:pt x="349" y="432"/>
                  </a:lnTo>
                  <a:lnTo>
                    <a:pt x="354" y="435"/>
                  </a:lnTo>
                  <a:lnTo>
                    <a:pt x="356" y="435"/>
                  </a:lnTo>
                  <a:lnTo>
                    <a:pt x="356" y="432"/>
                  </a:lnTo>
                  <a:lnTo>
                    <a:pt x="354" y="427"/>
                  </a:lnTo>
                  <a:lnTo>
                    <a:pt x="356" y="427"/>
                  </a:lnTo>
                  <a:lnTo>
                    <a:pt x="359" y="430"/>
                  </a:lnTo>
                  <a:lnTo>
                    <a:pt x="361" y="430"/>
                  </a:lnTo>
                  <a:lnTo>
                    <a:pt x="361" y="425"/>
                  </a:lnTo>
                  <a:lnTo>
                    <a:pt x="359" y="423"/>
                  </a:lnTo>
                  <a:lnTo>
                    <a:pt x="399" y="392"/>
                  </a:lnTo>
                  <a:lnTo>
                    <a:pt x="406" y="392"/>
                  </a:lnTo>
                  <a:lnTo>
                    <a:pt x="401" y="385"/>
                  </a:lnTo>
                  <a:lnTo>
                    <a:pt x="415" y="373"/>
                  </a:lnTo>
                  <a:lnTo>
                    <a:pt x="411" y="368"/>
                  </a:lnTo>
                  <a:lnTo>
                    <a:pt x="496" y="290"/>
                  </a:lnTo>
                  <a:lnTo>
                    <a:pt x="503" y="300"/>
                  </a:lnTo>
                  <a:lnTo>
                    <a:pt x="514" y="300"/>
                  </a:lnTo>
                  <a:lnTo>
                    <a:pt x="522" y="293"/>
                  </a:lnTo>
                  <a:lnTo>
                    <a:pt x="524" y="283"/>
                  </a:lnTo>
                  <a:lnTo>
                    <a:pt x="522" y="281"/>
                  </a:lnTo>
                  <a:lnTo>
                    <a:pt x="529" y="276"/>
                  </a:lnTo>
                  <a:lnTo>
                    <a:pt x="526" y="274"/>
                  </a:lnTo>
                  <a:lnTo>
                    <a:pt x="559" y="208"/>
                  </a:lnTo>
                  <a:lnTo>
                    <a:pt x="559" y="208"/>
                  </a:lnTo>
                  <a:lnTo>
                    <a:pt x="557" y="196"/>
                  </a:lnTo>
                  <a:lnTo>
                    <a:pt x="588" y="168"/>
                  </a:lnTo>
                  <a:lnTo>
                    <a:pt x="614" y="168"/>
                  </a:lnTo>
                  <a:lnTo>
                    <a:pt x="663" y="120"/>
                  </a:lnTo>
                  <a:lnTo>
                    <a:pt x="663" y="104"/>
                  </a:lnTo>
                  <a:lnTo>
                    <a:pt x="659" y="101"/>
                  </a:lnTo>
                  <a:lnTo>
                    <a:pt x="696" y="68"/>
                  </a:lnTo>
                  <a:lnTo>
                    <a:pt x="696" y="50"/>
                  </a:lnTo>
                  <a:lnTo>
                    <a:pt x="642" y="0"/>
                  </a:lnTo>
                  <a:lnTo>
                    <a:pt x="635" y="0"/>
                  </a:lnTo>
                  <a:lnTo>
                    <a:pt x="479" y="151"/>
                  </a:lnTo>
                  <a:lnTo>
                    <a:pt x="498" y="182"/>
                  </a:lnTo>
                  <a:lnTo>
                    <a:pt x="455" y="222"/>
                  </a:lnTo>
                  <a:lnTo>
                    <a:pt x="462" y="246"/>
                  </a:lnTo>
                  <a:lnTo>
                    <a:pt x="444" y="264"/>
                  </a:lnTo>
                  <a:lnTo>
                    <a:pt x="444" y="267"/>
                  </a:lnTo>
                  <a:lnTo>
                    <a:pt x="425" y="267"/>
                  </a:lnTo>
                  <a:lnTo>
                    <a:pt x="380" y="229"/>
                  </a:lnTo>
                  <a:lnTo>
                    <a:pt x="340" y="286"/>
                  </a:lnTo>
                  <a:lnTo>
                    <a:pt x="385" y="335"/>
                  </a:lnTo>
                  <a:lnTo>
                    <a:pt x="330" y="392"/>
                  </a:lnTo>
                  <a:lnTo>
                    <a:pt x="328" y="392"/>
                  </a:lnTo>
                  <a:lnTo>
                    <a:pt x="328" y="397"/>
                  </a:lnTo>
                  <a:lnTo>
                    <a:pt x="328" y="397"/>
                  </a:lnTo>
                  <a:lnTo>
                    <a:pt x="325" y="399"/>
                  </a:lnTo>
                  <a:lnTo>
                    <a:pt x="325" y="397"/>
                  </a:lnTo>
                  <a:lnTo>
                    <a:pt x="323" y="397"/>
                  </a:lnTo>
                  <a:lnTo>
                    <a:pt x="323" y="401"/>
                  </a:lnTo>
                  <a:lnTo>
                    <a:pt x="323" y="401"/>
                  </a:lnTo>
                  <a:lnTo>
                    <a:pt x="321" y="404"/>
                  </a:lnTo>
                  <a:lnTo>
                    <a:pt x="321" y="404"/>
                  </a:lnTo>
                  <a:lnTo>
                    <a:pt x="316" y="404"/>
                  </a:lnTo>
                  <a:lnTo>
                    <a:pt x="316" y="406"/>
                  </a:lnTo>
                  <a:lnTo>
                    <a:pt x="318" y="406"/>
                  </a:lnTo>
                  <a:lnTo>
                    <a:pt x="316" y="409"/>
                  </a:lnTo>
                  <a:lnTo>
                    <a:pt x="316" y="409"/>
                  </a:lnTo>
                  <a:lnTo>
                    <a:pt x="311" y="409"/>
                  </a:lnTo>
                  <a:lnTo>
                    <a:pt x="311" y="411"/>
                  </a:lnTo>
                  <a:lnTo>
                    <a:pt x="311" y="411"/>
                  </a:lnTo>
                  <a:lnTo>
                    <a:pt x="309" y="413"/>
                  </a:lnTo>
                  <a:lnTo>
                    <a:pt x="309" y="413"/>
                  </a:lnTo>
                  <a:lnTo>
                    <a:pt x="307" y="413"/>
                  </a:lnTo>
                  <a:lnTo>
                    <a:pt x="307" y="416"/>
                  </a:lnTo>
                  <a:lnTo>
                    <a:pt x="307" y="416"/>
                  </a:lnTo>
                  <a:lnTo>
                    <a:pt x="304" y="418"/>
                  </a:lnTo>
                  <a:lnTo>
                    <a:pt x="304" y="418"/>
                  </a:lnTo>
                  <a:lnTo>
                    <a:pt x="302" y="418"/>
                  </a:lnTo>
                  <a:lnTo>
                    <a:pt x="300" y="420"/>
                  </a:lnTo>
                  <a:lnTo>
                    <a:pt x="302" y="423"/>
                  </a:lnTo>
                  <a:lnTo>
                    <a:pt x="300" y="423"/>
                  </a:lnTo>
                  <a:lnTo>
                    <a:pt x="300" y="423"/>
                  </a:lnTo>
                  <a:lnTo>
                    <a:pt x="295" y="423"/>
                  </a:lnTo>
                  <a:lnTo>
                    <a:pt x="295" y="425"/>
                  </a:lnTo>
                  <a:lnTo>
                    <a:pt x="295" y="427"/>
                  </a:lnTo>
                  <a:lnTo>
                    <a:pt x="295" y="427"/>
                  </a:lnTo>
                  <a:lnTo>
                    <a:pt x="292" y="427"/>
                  </a:lnTo>
                  <a:lnTo>
                    <a:pt x="290" y="427"/>
                  </a:lnTo>
                  <a:lnTo>
                    <a:pt x="290" y="432"/>
                  </a:lnTo>
                  <a:lnTo>
                    <a:pt x="290" y="432"/>
                  </a:lnTo>
                  <a:lnTo>
                    <a:pt x="288" y="432"/>
                  </a:lnTo>
                  <a:lnTo>
                    <a:pt x="288" y="432"/>
                  </a:lnTo>
                  <a:lnTo>
                    <a:pt x="285" y="432"/>
                  </a:lnTo>
                  <a:lnTo>
                    <a:pt x="285" y="437"/>
                  </a:lnTo>
                  <a:lnTo>
                    <a:pt x="285" y="437"/>
                  </a:lnTo>
                  <a:lnTo>
                    <a:pt x="283" y="439"/>
                  </a:lnTo>
                  <a:lnTo>
                    <a:pt x="283" y="437"/>
                  </a:lnTo>
                  <a:lnTo>
                    <a:pt x="278" y="437"/>
                  </a:lnTo>
                  <a:lnTo>
                    <a:pt x="278" y="442"/>
                  </a:lnTo>
                  <a:lnTo>
                    <a:pt x="278" y="442"/>
                  </a:lnTo>
                  <a:lnTo>
                    <a:pt x="278" y="444"/>
                  </a:lnTo>
                  <a:lnTo>
                    <a:pt x="276" y="442"/>
                  </a:lnTo>
                  <a:lnTo>
                    <a:pt x="274" y="442"/>
                  </a:lnTo>
                  <a:lnTo>
                    <a:pt x="274" y="446"/>
                  </a:lnTo>
                  <a:lnTo>
                    <a:pt x="274" y="446"/>
                  </a:lnTo>
                  <a:lnTo>
                    <a:pt x="271" y="449"/>
                  </a:lnTo>
                  <a:lnTo>
                    <a:pt x="271" y="449"/>
                  </a:lnTo>
                  <a:lnTo>
                    <a:pt x="269" y="449"/>
                  </a:lnTo>
                  <a:lnTo>
                    <a:pt x="269" y="451"/>
                  </a:lnTo>
                  <a:lnTo>
                    <a:pt x="269" y="451"/>
                  </a:lnTo>
                  <a:lnTo>
                    <a:pt x="266" y="453"/>
                  </a:lnTo>
                  <a:lnTo>
                    <a:pt x="266" y="453"/>
                  </a:lnTo>
                  <a:lnTo>
                    <a:pt x="262" y="453"/>
                  </a:lnTo>
                  <a:lnTo>
                    <a:pt x="262" y="456"/>
                  </a:lnTo>
                  <a:lnTo>
                    <a:pt x="264" y="456"/>
                  </a:lnTo>
                  <a:lnTo>
                    <a:pt x="255" y="463"/>
                  </a:lnTo>
                  <a:lnTo>
                    <a:pt x="259" y="465"/>
                  </a:lnTo>
                  <a:lnTo>
                    <a:pt x="205" y="515"/>
                  </a:lnTo>
                  <a:lnTo>
                    <a:pt x="205" y="517"/>
                  </a:lnTo>
                  <a:lnTo>
                    <a:pt x="200" y="520"/>
                  </a:lnTo>
                  <a:lnTo>
                    <a:pt x="203" y="522"/>
                  </a:lnTo>
                  <a:lnTo>
                    <a:pt x="59" y="654"/>
                  </a:lnTo>
                  <a:lnTo>
                    <a:pt x="54" y="649"/>
                  </a:lnTo>
                  <a:lnTo>
                    <a:pt x="47" y="657"/>
                  </a:lnTo>
                  <a:lnTo>
                    <a:pt x="49" y="661"/>
                  </a:lnTo>
                  <a:lnTo>
                    <a:pt x="0" y="711"/>
                  </a:lnTo>
                  <a:lnTo>
                    <a:pt x="0" y="720"/>
                  </a:lnTo>
                  <a:lnTo>
                    <a:pt x="9" y="720"/>
                  </a:lnTo>
                  <a:lnTo>
                    <a:pt x="9" y="720"/>
                  </a:lnTo>
                  <a:close/>
                  <a:moveTo>
                    <a:pt x="640" y="54"/>
                  </a:moveTo>
                  <a:lnTo>
                    <a:pt x="651" y="54"/>
                  </a:lnTo>
                  <a:lnTo>
                    <a:pt x="642" y="68"/>
                  </a:lnTo>
                  <a:lnTo>
                    <a:pt x="640" y="54"/>
                  </a:lnTo>
                  <a:lnTo>
                    <a:pt x="640" y="54"/>
                  </a:lnTo>
                  <a:close/>
                  <a:moveTo>
                    <a:pt x="465" y="241"/>
                  </a:moveTo>
                  <a:lnTo>
                    <a:pt x="460" y="222"/>
                  </a:lnTo>
                  <a:lnTo>
                    <a:pt x="477" y="203"/>
                  </a:lnTo>
                  <a:lnTo>
                    <a:pt x="493" y="208"/>
                  </a:lnTo>
                  <a:lnTo>
                    <a:pt x="488" y="224"/>
                  </a:lnTo>
                  <a:lnTo>
                    <a:pt x="474" y="215"/>
                  </a:lnTo>
                  <a:lnTo>
                    <a:pt x="484" y="227"/>
                  </a:lnTo>
                  <a:lnTo>
                    <a:pt x="467" y="243"/>
                  </a:lnTo>
                  <a:lnTo>
                    <a:pt x="465" y="241"/>
                  </a:lnTo>
                  <a:lnTo>
                    <a:pt x="465" y="241"/>
                  </a:lnTo>
                  <a:close/>
                  <a:moveTo>
                    <a:pt x="212" y="531"/>
                  </a:moveTo>
                  <a:lnTo>
                    <a:pt x="186" y="562"/>
                  </a:lnTo>
                  <a:lnTo>
                    <a:pt x="179" y="562"/>
                  </a:lnTo>
                  <a:lnTo>
                    <a:pt x="212" y="531"/>
                  </a:lnTo>
                  <a:lnTo>
                    <a:pt x="212" y="531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9355138" y="-3422649"/>
              <a:ext cx="1588" cy="1587"/>
            </a:xfrm>
            <a:prstGeom prst="rect">
              <a:avLst/>
            </a:pr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7720013" y="-3148012"/>
              <a:ext cx="622300" cy="401637"/>
            </a:xfrm>
            <a:custGeom>
              <a:avLst/>
              <a:gdLst>
                <a:gd name="T0" fmla="*/ 0 w 392"/>
                <a:gd name="T1" fmla="*/ 253 h 253"/>
                <a:gd name="T2" fmla="*/ 85 w 392"/>
                <a:gd name="T3" fmla="*/ 101 h 253"/>
                <a:gd name="T4" fmla="*/ 300 w 392"/>
                <a:gd name="T5" fmla="*/ 0 h 253"/>
                <a:gd name="T6" fmla="*/ 383 w 392"/>
                <a:gd name="T7" fmla="*/ 12 h 253"/>
                <a:gd name="T8" fmla="*/ 392 w 392"/>
                <a:gd name="T9" fmla="*/ 66 h 253"/>
                <a:gd name="T10" fmla="*/ 362 w 392"/>
                <a:gd name="T11" fmla="*/ 104 h 253"/>
                <a:gd name="T12" fmla="*/ 324 w 392"/>
                <a:gd name="T13" fmla="*/ 113 h 253"/>
                <a:gd name="T14" fmla="*/ 281 w 392"/>
                <a:gd name="T15" fmla="*/ 87 h 253"/>
                <a:gd name="T16" fmla="*/ 253 w 392"/>
                <a:gd name="T17" fmla="*/ 113 h 253"/>
                <a:gd name="T18" fmla="*/ 140 w 392"/>
                <a:gd name="T19" fmla="*/ 224 h 253"/>
                <a:gd name="T20" fmla="*/ 0 w 392"/>
                <a:gd name="T21" fmla="*/ 253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92" h="253">
                  <a:moveTo>
                    <a:pt x="0" y="253"/>
                  </a:moveTo>
                  <a:lnTo>
                    <a:pt x="85" y="101"/>
                  </a:lnTo>
                  <a:lnTo>
                    <a:pt x="300" y="0"/>
                  </a:lnTo>
                  <a:lnTo>
                    <a:pt x="383" y="12"/>
                  </a:lnTo>
                  <a:lnTo>
                    <a:pt x="392" y="66"/>
                  </a:lnTo>
                  <a:lnTo>
                    <a:pt x="362" y="104"/>
                  </a:lnTo>
                  <a:lnTo>
                    <a:pt x="324" y="113"/>
                  </a:lnTo>
                  <a:lnTo>
                    <a:pt x="281" y="87"/>
                  </a:lnTo>
                  <a:lnTo>
                    <a:pt x="253" y="113"/>
                  </a:lnTo>
                  <a:lnTo>
                    <a:pt x="140" y="224"/>
                  </a:lnTo>
                  <a:lnTo>
                    <a:pt x="0" y="253"/>
                  </a:lnTo>
                  <a:close/>
                </a:path>
              </a:pathLst>
            </a:custGeom>
            <a:solidFill>
              <a:srgbClr val="EBC8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7720013" y="-2905125"/>
              <a:ext cx="333375" cy="158750"/>
            </a:xfrm>
            <a:custGeom>
              <a:avLst/>
              <a:gdLst>
                <a:gd name="T0" fmla="*/ 0 w 210"/>
                <a:gd name="T1" fmla="*/ 100 h 100"/>
                <a:gd name="T2" fmla="*/ 114 w 210"/>
                <a:gd name="T3" fmla="*/ 0 h 100"/>
                <a:gd name="T4" fmla="*/ 210 w 210"/>
                <a:gd name="T5" fmla="*/ 0 h 100"/>
                <a:gd name="T6" fmla="*/ 199 w 210"/>
                <a:gd name="T7" fmla="*/ 12 h 100"/>
                <a:gd name="T8" fmla="*/ 177 w 210"/>
                <a:gd name="T9" fmla="*/ 38 h 100"/>
                <a:gd name="T10" fmla="*/ 104 w 210"/>
                <a:gd name="T11" fmla="*/ 64 h 100"/>
                <a:gd name="T12" fmla="*/ 0 w 210"/>
                <a:gd name="T13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0" h="100">
                  <a:moveTo>
                    <a:pt x="0" y="100"/>
                  </a:moveTo>
                  <a:lnTo>
                    <a:pt x="114" y="0"/>
                  </a:lnTo>
                  <a:lnTo>
                    <a:pt x="210" y="0"/>
                  </a:lnTo>
                  <a:lnTo>
                    <a:pt x="199" y="12"/>
                  </a:lnTo>
                  <a:lnTo>
                    <a:pt x="177" y="38"/>
                  </a:lnTo>
                  <a:lnTo>
                    <a:pt x="104" y="64"/>
                  </a:lnTo>
                  <a:lnTo>
                    <a:pt x="0" y="100"/>
                  </a:lnTo>
                  <a:close/>
                </a:path>
              </a:pathLst>
            </a:custGeom>
            <a:solidFill>
              <a:srgbClr val="E6B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8016876" y="-2795587"/>
              <a:ext cx="311150" cy="363537"/>
            </a:xfrm>
            <a:custGeom>
              <a:avLst/>
              <a:gdLst>
                <a:gd name="T0" fmla="*/ 196 w 196"/>
                <a:gd name="T1" fmla="*/ 31 h 229"/>
                <a:gd name="T2" fmla="*/ 82 w 196"/>
                <a:gd name="T3" fmla="*/ 0 h 229"/>
                <a:gd name="T4" fmla="*/ 0 w 196"/>
                <a:gd name="T5" fmla="*/ 61 h 229"/>
                <a:gd name="T6" fmla="*/ 45 w 196"/>
                <a:gd name="T7" fmla="*/ 189 h 229"/>
                <a:gd name="T8" fmla="*/ 139 w 196"/>
                <a:gd name="T9" fmla="*/ 229 h 229"/>
                <a:gd name="T10" fmla="*/ 196 w 196"/>
                <a:gd name="T11" fmla="*/ 31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6" h="229">
                  <a:moveTo>
                    <a:pt x="196" y="31"/>
                  </a:moveTo>
                  <a:lnTo>
                    <a:pt x="82" y="0"/>
                  </a:lnTo>
                  <a:lnTo>
                    <a:pt x="0" y="61"/>
                  </a:lnTo>
                  <a:lnTo>
                    <a:pt x="45" y="189"/>
                  </a:lnTo>
                  <a:lnTo>
                    <a:pt x="139" y="229"/>
                  </a:lnTo>
                  <a:lnTo>
                    <a:pt x="196" y="31"/>
                  </a:lnTo>
                  <a:close/>
                </a:path>
              </a:pathLst>
            </a:custGeom>
            <a:solidFill>
              <a:srgbClr val="EBC8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7720013" y="-2886075"/>
              <a:ext cx="450850" cy="322262"/>
            </a:xfrm>
            <a:custGeom>
              <a:avLst/>
              <a:gdLst>
                <a:gd name="T0" fmla="*/ 100 w 120"/>
                <a:gd name="T1" fmla="*/ 86 h 86"/>
                <a:gd name="T2" fmla="*/ 45 w 120"/>
                <a:gd name="T3" fmla="*/ 79 h 86"/>
                <a:gd name="T4" fmla="*/ 0 w 120"/>
                <a:gd name="T5" fmla="*/ 37 h 86"/>
                <a:gd name="T6" fmla="*/ 58 w 120"/>
                <a:gd name="T7" fmla="*/ 0 h 86"/>
                <a:gd name="T8" fmla="*/ 97 w 120"/>
                <a:gd name="T9" fmla="*/ 1 h 86"/>
                <a:gd name="T10" fmla="*/ 119 w 120"/>
                <a:gd name="T11" fmla="*/ 43 h 86"/>
                <a:gd name="T12" fmla="*/ 100 w 120"/>
                <a:gd name="T13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0" h="86">
                  <a:moveTo>
                    <a:pt x="100" y="86"/>
                  </a:moveTo>
                  <a:cubicBezTo>
                    <a:pt x="45" y="79"/>
                    <a:pt x="45" y="79"/>
                    <a:pt x="45" y="79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97" y="1"/>
                    <a:pt x="97" y="1"/>
                    <a:pt x="97" y="1"/>
                  </a:cubicBezTo>
                  <a:cubicBezTo>
                    <a:pt x="97" y="1"/>
                    <a:pt x="120" y="41"/>
                    <a:pt x="119" y="43"/>
                  </a:cubicBezTo>
                  <a:lnTo>
                    <a:pt x="100" y="86"/>
                  </a:lnTo>
                  <a:close/>
                </a:path>
              </a:pathLst>
            </a:custGeom>
            <a:solidFill>
              <a:srgbClr val="EBC8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83" name="Freeform 41"/>
            <p:cNvSpPr>
              <a:spLocks/>
            </p:cNvSpPr>
            <p:nvPr/>
          </p:nvSpPr>
          <p:spPr bwMode="auto">
            <a:xfrm>
              <a:off x="8099426" y="-3073400"/>
              <a:ext cx="231775" cy="258762"/>
            </a:xfrm>
            <a:custGeom>
              <a:avLst/>
              <a:gdLst>
                <a:gd name="T0" fmla="*/ 68 w 146"/>
                <a:gd name="T1" fmla="*/ 0 h 163"/>
                <a:gd name="T2" fmla="*/ 23 w 146"/>
                <a:gd name="T3" fmla="*/ 40 h 163"/>
                <a:gd name="T4" fmla="*/ 9 w 146"/>
                <a:gd name="T5" fmla="*/ 102 h 163"/>
                <a:gd name="T6" fmla="*/ 0 w 146"/>
                <a:gd name="T7" fmla="*/ 163 h 163"/>
                <a:gd name="T8" fmla="*/ 42 w 146"/>
                <a:gd name="T9" fmla="*/ 163 h 163"/>
                <a:gd name="T10" fmla="*/ 99 w 146"/>
                <a:gd name="T11" fmla="*/ 121 h 163"/>
                <a:gd name="T12" fmla="*/ 120 w 146"/>
                <a:gd name="T13" fmla="*/ 144 h 163"/>
                <a:gd name="T14" fmla="*/ 146 w 146"/>
                <a:gd name="T15" fmla="*/ 139 h 163"/>
                <a:gd name="T16" fmla="*/ 99 w 146"/>
                <a:gd name="T17" fmla="*/ 78 h 163"/>
                <a:gd name="T18" fmla="*/ 99 w 146"/>
                <a:gd name="T19" fmla="*/ 17 h 163"/>
                <a:gd name="T20" fmla="*/ 82 w 146"/>
                <a:gd name="T21" fmla="*/ 0 h 163"/>
                <a:gd name="T22" fmla="*/ 68 w 146"/>
                <a:gd name="T23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6" h="163">
                  <a:moveTo>
                    <a:pt x="68" y="0"/>
                  </a:moveTo>
                  <a:lnTo>
                    <a:pt x="23" y="40"/>
                  </a:lnTo>
                  <a:lnTo>
                    <a:pt x="9" y="102"/>
                  </a:lnTo>
                  <a:lnTo>
                    <a:pt x="0" y="163"/>
                  </a:lnTo>
                  <a:lnTo>
                    <a:pt x="42" y="163"/>
                  </a:lnTo>
                  <a:lnTo>
                    <a:pt x="99" y="121"/>
                  </a:lnTo>
                  <a:lnTo>
                    <a:pt x="120" y="144"/>
                  </a:lnTo>
                  <a:lnTo>
                    <a:pt x="146" y="139"/>
                  </a:lnTo>
                  <a:lnTo>
                    <a:pt x="99" y="78"/>
                  </a:lnTo>
                  <a:lnTo>
                    <a:pt x="99" y="17"/>
                  </a:lnTo>
                  <a:lnTo>
                    <a:pt x="82" y="0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6F50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05" name="Freeform 63"/>
            <p:cNvSpPr>
              <a:spLocks/>
            </p:cNvSpPr>
            <p:nvPr/>
          </p:nvSpPr>
          <p:spPr bwMode="auto">
            <a:xfrm>
              <a:off x="8278813" y="-3200399"/>
              <a:ext cx="1023938" cy="1106487"/>
            </a:xfrm>
            <a:custGeom>
              <a:avLst/>
              <a:gdLst>
                <a:gd name="T0" fmla="*/ 607 w 645"/>
                <a:gd name="T1" fmla="*/ 255 h 697"/>
                <a:gd name="T2" fmla="*/ 539 w 645"/>
                <a:gd name="T3" fmla="*/ 108 h 697"/>
                <a:gd name="T4" fmla="*/ 307 w 645"/>
                <a:gd name="T5" fmla="*/ 33 h 697"/>
                <a:gd name="T6" fmla="*/ 76 w 645"/>
                <a:gd name="T7" fmla="*/ 0 h 697"/>
                <a:gd name="T8" fmla="*/ 0 w 645"/>
                <a:gd name="T9" fmla="*/ 59 h 697"/>
                <a:gd name="T10" fmla="*/ 158 w 645"/>
                <a:gd name="T11" fmla="*/ 118 h 697"/>
                <a:gd name="T12" fmla="*/ 366 w 645"/>
                <a:gd name="T13" fmla="*/ 316 h 697"/>
                <a:gd name="T14" fmla="*/ 321 w 645"/>
                <a:gd name="T15" fmla="*/ 545 h 697"/>
                <a:gd name="T16" fmla="*/ 227 w 645"/>
                <a:gd name="T17" fmla="*/ 697 h 697"/>
                <a:gd name="T18" fmla="*/ 491 w 645"/>
                <a:gd name="T19" fmla="*/ 574 h 697"/>
                <a:gd name="T20" fmla="*/ 645 w 645"/>
                <a:gd name="T21" fmla="*/ 444 h 697"/>
                <a:gd name="T22" fmla="*/ 607 w 645"/>
                <a:gd name="T23" fmla="*/ 255 h 6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45" h="697">
                  <a:moveTo>
                    <a:pt x="607" y="255"/>
                  </a:moveTo>
                  <a:lnTo>
                    <a:pt x="539" y="108"/>
                  </a:lnTo>
                  <a:lnTo>
                    <a:pt x="307" y="33"/>
                  </a:lnTo>
                  <a:lnTo>
                    <a:pt x="76" y="0"/>
                  </a:lnTo>
                  <a:lnTo>
                    <a:pt x="0" y="59"/>
                  </a:lnTo>
                  <a:lnTo>
                    <a:pt x="158" y="118"/>
                  </a:lnTo>
                  <a:lnTo>
                    <a:pt x="366" y="316"/>
                  </a:lnTo>
                  <a:lnTo>
                    <a:pt x="321" y="545"/>
                  </a:lnTo>
                  <a:lnTo>
                    <a:pt x="227" y="697"/>
                  </a:lnTo>
                  <a:lnTo>
                    <a:pt x="491" y="574"/>
                  </a:lnTo>
                  <a:lnTo>
                    <a:pt x="645" y="444"/>
                  </a:lnTo>
                  <a:lnTo>
                    <a:pt x="607" y="255"/>
                  </a:lnTo>
                  <a:close/>
                </a:path>
              </a:pathLst>
            </a:custGeom>
            <a:solidFill>
              <a:srgbClr val="7A62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06" name="Freeform 64"/>
            <p:cNvSpPr>
              <a:spLocks/>
            </p:cNvSpPr>
            <p:nvPr/>
          </p:nvSpPr>
          <p:spPr bwMode="auto">
            <a:xfrm>
              <a:off x="8815388" y="-3557587"/>
              <a:ext cx="165100" cy="558800"/>
            </a:xfrm>
            <a:custGeom>
              <a:avLst/>
              <a:gdLst>
                <a:gd name="T0" fmla="*/ 78 w 104"/>
                <a:gd name="T1" fmla="*/ 0 h 352"/>
                <a:gd name="T2" fmla="*/ 0 w 104"/>
                <a:gd name="T3" fmla="*/ 338 h 352"/>
                <a:gd name="T4" fmla="*/ 23 w 104"/>
                <a:gd name="T5" fmla="*/ 345 h 352"/>
                <a:gd name="T6" fmla="*/ 38 w 104"/>
                <a:gd name="T7" fmla="*/ 352 h 352"/>
                <a:gd name="T8" fmla="*/ 104 w 104"/>
                <a:gd name="T9" fmla="*/ 74 h 352"/>
                <a:gd name="T10" fmla="*/ 78 w 104"/>
                <a:gd name="T11" fmla="*/ 0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4" h="352">
                  <a:moveTo>
                    <a:pt x="78" y="0"/>
                  </a:moveTo>
                  <a:lnTo>
                    <a:pt x="0" y="338"/>
                  </a:lnTo>
                  <a:lnTo>
                    <a:pt x="23" y="345"/>
                  </a:lnTo>
                  <a:lnTo>
                    <a:pt x="38" y="352"/>
                  </a:lnTo>
                  <a:lnTo>
                    <a:pt x="104" y="74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9394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07" name="Freeform 65"/>
            <p:cNvSpPr>
              <a:spLocks/>
            </p:cNvSpPr>
            <p:nvPr/>
          </p:nvSpPr>
          <p:spPr bwMode="auto">
            <a:xfrm>
              <a:off x="8747126" y="-3557587"/>
              <a:ext cx="192088" cy="536575"/>
            </a:xfrm>
            <a:custGeom>
              <a:avLst/>
              <a:gdLst>
                <a:gd name="T0" fmla="*/ 43 w 121"/>
                <a:gd name="T1" fmla="*/ 338 h 338"/>
                <a:gd name="T2" fmla="*/ 121 w 121"/>
                <a:gd name="T3" fmla="*/ 0 h 338"/>
                <a:gd name="T4" fmla="*/ 64 w 121"/>
                <a:gd name="T5" fmla="*/ 55 h 338"/>
                <a:gd name="T6" fmla="*/ 0 w 121"/>
                <a:gd name="T7" fmla="*/ 336 h 338"/>
                <a:gd name="T8" fmla="*/ 26 w 121"/>
                <a:gd name="T9" fmla="*/ 336 h 338"/>
                <a:gd name="T10" fmla="*/ 43 w 121"/>
                <a:gd name="T11" fmla="*/ 338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1" h="338">
                  <a:moveTo>
                    <a:pt x="43" y="338"/>
                  </a:moveTo>
                  <a:lnTo>
                    <a:pt x="121" y="0"/>
                  </a:lnTo>
                  <a:lnTo>
                    <a:pt x="64" y="55"/>
                  </a:lnTo>
                  <a:lnTo>
                    <a:pt x="0" y="336"/>
                  </a:lnTo>
                  <a:lnTo>
                    <a:pt x="26" y="336"/>
                  </a:lnTo>
                  <a:lnTo>
                    <a:pt x="43" y="338"/>
                  </a:lnTo>
                  <a:close/>
                </a:path>
              </a:pathLst>
            </a:custGeom>
            <a:solidFill>
              <a:srgbClr val="7778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08" name="Freeform 66"/>
            <p:cNvSpPr>
              <a:spLocks/>
            </p:cNvSpPr>
            <p:nvPr/>
          </p:nvSpPr>
          <p:spPr bwMode="auto">
            <a:xfrm>
              <a:off x="8736013" y="-3062287"/>
              <a:ext cx="146050" cy="82550"/>
            </a:xfrm>
            <a:custGeom>
              <a:avLst/>
              <a:gdLst>
                <a:gd name="T0" fmla="*/ 0 w 92"/>
                <a:gd name="T1" fmla="*/ 26 h 52"/>
                <a:gd name="T2" fmla="*/ 17 w 92"/>
                <a:gd name="T3" fmla="*/ 10 h 52"/>
                <a:gd name="T4" fmla="*/ 22 w 92"/>
                <a:gd name="T5" fmla="*/ 19 h 52"/>
                <a:gd name="T6" fmla="*/ 36 w 92"/>
                <a:gd name="T7" fmla="*/ 3 h 52"/>
                <a:gd name="T8" fmla="*/ 40 w 92"/>
                <a:gd name="T9" fmla="*/ 12 h 52"/>
                <a:gd name="T10" fmla="*/ 55 w 92"/>
                <a:gd name="T11" fmla="*/ 0 h 52"/>
                <a:gd name="T12" fmla="*/ 59 w 92"/>
                <a:gd name="T13" fmla="*/ 19 h 52"/>
                <a:gd name="T14" fmla="*/ 62 w 92"/>
                <a:gd name="T15" fmla="*/ 26 h 52"/>
                <a:gd name="T16" fmla="*/ 73 w 92"/>
                <a:gd name="T17" fmla="*/ 17 h 52"/>
                <a:gd name="T18" fmla="*/ 76 w 92"/>
                <a:gd name="T19" fmla="*/ 29 h 52"/>
                <a:gd name="T20" fmla="*/ 83 w 92"/>
                <a:gd name="T21" fmla="*/ 26 h 52"/>
                <a:gd name="T22" fmla="*/ 92 w 92"/>
                <a:gd name="T23" fmla="*/ 40 h 52"/>
                <a:gd name="T24" fmla="*/ 92 w 92"/>
                <a:gd name="T25" fmla="*/ 52 h 52"/>
                <a:gd name="T26" fmla="*/ 38 w 92"/>
                <a:gd name="T27" fmla="*/ 52 h 52"/>
                <a:gd name="T28" fmla="*/ 3 w 92"/>
                <a:gd name="T29" fmla="*/ 26 h 52"/>
                <a:gd name="T30" fmla="*/ 0 w 92"/>
                <a:gd name="T31" fmla="*/ 2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2" h="52">
                  <a:moveTo>
                    <a:pt x="0" y="26"/>
                  </a:moveTo>
                  <a:lnTo>
                    <a:pt x="17" y="10"/>
                  </a:lnTo>
                  <a:lnTo>
                    <a:pt x="22" y="19"/>
                  </a:lnTo>
                  <a:lnTo>
                    <a:pt x="36" y="3"/>
                  </a:lnTo>
                  <a:lnTo>
                    <a:pt x="40" y="12"/>
                  </a:lnTo>
                  <a:lnTo>
                    <a:pt x="55" y="0"/>
                  </a:lnTo>
                  <a:lnTo>
                    <a:pt x="59" y="19"/>
                  </a:lnTo>
                  <a:lnTo>
                    <a:pt x="62" y="26"/>
                  </a:lnTo>
                  <a:lnTo>
                    <a:pt x="73" y="17"/>
                  </a:lnTo>
                  <a:lnTo>
                    <a:pt x="76" y="29"/>
                  </a:lnTo>
                  <a:lnTo>
                    <a:pt x="83" y="26"/>
                  </a:lnTo>
                  <a:lnTo>
                    <a:pt x="92" y="40"/>
                  </a:lnTo>
                  <a:lnTo>
                    <a:pt x="92" y="52"/>
                  </a:lnTo>
                  <a:lnTo>
                    <a:pt x="38" y="52"/>
                  </a:lnTo>
                  <a:lnTo>
                    <a:pt x="3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7A62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10" name="Freeform 68"/>
            <p:cNvSpPr>
              <a:spLocks/>
            </p:cNvSpPr>
            <p:nvPr/>
          </p:nvSpPr>
          <p:spPr bwMode="auto">
            <a:xfrm>
              <a:off x="8229601" y="-3106737"/>
              <a:ext cx="630238" cy="1012825"/>
            </a:xfrm>
            <a:custGeom>
              <a:avLst/>
              <a:gdLst>
                <a:gd name="T0" fmla="*/ 397 w 397"/>
                <a:gd name="T1" fmla="*/ 257 h 638"/>
                <a:gd name="T2" fmla="*/ 189 w 397"/>
                <a:gd name="T3" fmla="*/ 59 h 638"/>
                <a:gd name="T4" fmla="*/ 31 w 397"/>
                <a:gd name="T5" fmla="*/ 0 h 638"/>
                <a:gd name="T6" fmla="*/ 88 w 397"/>
                <a:gd name="T7" fmla="*/ 142 h 638"/>
                <a:gd name="T8" fmla="*/ 62 w 397"/>
                <a:gd name="T9" fmla="*/ 290 h 638"/>
                <a:gd name="T10" fmla="*/ 0 w 397"/>
                <a:gd name="T11" fmla="*/ 449 h 638"/>
                <a:gd name="T12" fmla="*/ 88 w 397"/>
                <a:gd name="T13" fmla="*/ 564 h 638"/>
                <a:gd name="T14" fmla="*/ 258 w 397"/>
                <a:gd name="T15" fmla="*/ 638 h 638"/>
                <a:gd name="T16" fmla="*/ 352 w 397"/>
                <a:gd name="T17" fmla="*/ 486 h 638"/>
                <a:gd name="T18" fmla="*/ 397 w 397"/>
                <a:gd name="T19" fmla="*/ 257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7" h="638">
                  <a:moveTo>
                    <a:pt x="397" y="257"/>
                  </a:moveTo>
                  <a:lnTo>
                    <a:pt x="189" y="59"/>
                  </a:lnTo>
                  <a:lnTo>
                    <a:pt x="31" y="0"/>
                  </a:lnTo>
                  <a:lnTo>
                    <a:pt x="88" y="142"/>
                  </a:lnTo>
                  <a:lnTo>
                    <a:pt x="62" y="290"/>
                  </a:lnTo>
                  <a:lnTo>
                    <a:pt x="0" y="449"/>
                  </a:lnTo>
                  <a:lnTo>
                    <a:pt x="88" y="564"/>
                  </a:lnTo>
                  <a:lnTo>
                    <a:pt x="258" y="638"/>
                  </a:lnTo>
                  <a:lnTo>
                    <a:pt x="352" y="486"/>
                  </a:lnTo>
                  <a:lnTo>
                    <a:pt x="397" y="257"/>
                  </a:lnTo>
                  <a:close/>
                </a:path>
              </a:pathLst>
            </a:custGeom>
            <a:solidFill>
              <a:srgbClr val="6F50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11" name="Freeform 69"/>
            <p:cNvSpPr>
              <a:spLocks/>
            </p:cNvSpPr>
            <p:nvPr/>
          </p:nvSpPr>
          <p:spPr bwMode="auto">
            <a:xfrm>
              <a:off x="8204201" y="-3084512"/>
              <a:ext cx="77788" cy="93662"/>
            </a:xfrm>
            <a:custGeom>
              <a:avLst/>
              <a:gdLst>
                <a:gd name="T0" fmla="*/ 0 w 49"/>
                <a:gd name="T1" fmla="*/ 0 h 59"/>
                <a:gd name="T2" fmla="*/ 2 w 49"/>
                <a:gd name="T3" fmla="*/ 7 h 59"/>
                <a:gd name="T4" fmla="*/ 16 w 49"/>
                <a:gd name="T5" fmla="*/ 7 h 59"/>
                <a:gd name="T6" fmla="*/ 33 w 49"/>
                <a:gd name="T7" fmla="*/ 24 h 59"/>
                <a:gd name="T8" fmla="*/ 33 w 49"/>
                <a:gd name="T9" fmla="*/ 47 h 59"/>
                <a:gd name="T10" fmla="*/ 42 w 49"/>
                <a:gd name="T11" fmla="*/ 59 h 59"/>
                <a:gd name="T12" fmla="*/ 35 w 49"/>
                <a:gd name="T13" fmla="*/ 43 h 59"/>
                <a:gd name="T14" fmla="*/ 38 w 49"/>
                <a:gd name="T15" fmla="*/ 24 h 59"/>
                <a:gd name="T16" fmla="*/ 49 w 49"/>
                <a:gd name="T17" fmla="*/ 14 h 59"/>
                <a:gd name="T18" fmla="*/ 38 w 49"/>
                <a:gd name="T19" fmla="*/ 17 h 59"/>
                <a:gd name="T20" fmla="*/ 16 w 49"/>
                <a:gd name="T21" fmla="*/ 2 h 59"/>
                <a:gd name="T22" fmla="*/ 0 w 49"/>
                <a:gd name="T23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" h="59">
                  <a:moveTo>
                    <a:pt x="0" y="0"/>
                  </a:moveTo>
                  <a:lnTo>
                    <a:pt x="2" y="7"/>
                  </a:lnTo>
                  <a:lnTo>
                    <a:pt x="16" y="7"/>
                  </a:lnTo>
                  <a:lnTo>
                    <a:pt x="33" y="24"/>
                  </a:lnTo>
                  <a:lnTo>
                    <a:pt x="33" y="47"/>
                  </a:lnTo>
                  <a:lnTo>
                    <a:pt x="42" y="59"/>
                  </a:lnTo>
                  <a:lnTo>
                    <a:pt x="35" y="43"/>
                  </a:lnTo>
                  <a:lnTo>
                    <a:pt x="38" y="24"/>
                  </a:lnTo>
                  <a:lnTo>
                    <a:pt x="49" y="14"/>
                  </a:lnTo>
                  <a:lnTo>
                    <a:pt x="38" y="17"/>
                  </a:lnTo>
                  <a:lnTo>
                    <a:pt x="16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B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12" name="Freeform 70"/>
            <p:cNvSpPr>
              <a:spLocks/>
            </p:cNvSpPr>
            <p:nvPr/>
          </p:nvSpPr>
          <p:spPr bwMode="auto">
            <a:xfrm>
              <a:off x="7956551" y="-3040062"/>
              <a:ext cx="206375" cy="146050"/>
            </a:xfrm>
            <a:custGeom>
              <a:avLst/>
              <a:gdLst>
                <a:gd name="T0" fmla="*/ 12 w 130"/>
                <a:gd name="T1" fmla="*/ 90 h 92"/>
                <a:gd name="T2" fmla="*/ 0 w 130"/>
                <a:gd name="T3" fmla="*/ 66 h 92"/>
                <a:gd name="T4" fmla="*/ 118 w 130"/>
                <a:gd name="T5" fmla="*/ 0 h 92"/>
                <a:gd name="T6" fmla="*/ 130 w 130"/>
                <a:gd name="T7" fmla="*/ 5 h 92"/>
                <a:gd name="T8" fmla="*/ 113 w 130"/>
                <a:gd name="T9" fmla="*/ 19 h 92"/>
                <a:gd name="T10" fmla="*/ 109 w 130"/>
                <a:gd name="T11" fmla="*/ 40 h 92"/>
                <a:gd name="T12" fmla="*/ 52 w 130"/>
                <a:gd name="T13" fmla="*/ 92 h 92"/>
                <a:gd name="T14" fmla="*/ 12 w 130"/>
                <a:gd name="T15" fmla="*/ 9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0" h="92">
                  <a:moveTo>
                    <a:pt x="12" y="90"/>
                  </a:moveTo>
                  <a:lnTo>
                    <a:pt x="0" y="66"/>
                  </a:lnTo>
                  <a:lnTo>
                    <a:pt x="118" y="0"/>
                  </a:lnTo>
                  <a:lnTo>
                    <a:pt x="130" y="5"/>
                  </a:lnTo>
                  <a:lnTo>
                    <a:pt x="113" y="19"/>
                  </a:lnTo>
                  <a:lnTo>
                    <a:pt x="109" y="40"/>
                  </a:lnTo>
                  <a:lnTo>
                    <a:pt x="52" y="92"/>
                  </a:lnTo>
                  <a:lnTo>
                    <a:pt x="12" y="90"/>
                  </a:lnTo>
                  <a:close/>
                </a:path>
              </a:pathLst>
            </a:custGeom>
            <a:solidFill>
              <a:srgbClr val="E6B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13" name="Freeform 71"/>
            <p:cNvSpPr>
              <a:spLocks/>
            </p:cNvSpPr>
            <p:nvPr/>
          </p:nvSpPr>
          <p:spPr bwMode="auto">
            <a:xfrm>
              <a:off x="8058151" y="-2806700"/>
              <a:ext cx="77788" cy="93662"/>
            </a:xfrm>
            <a:custGeom>
              <a:avLst/>
              <a:gdLst>
                <a:gd name="T0" fmla="*/ 49 w 49"/>
                <a:gd name="T1" fmla="*/ 12 h 59"/>
                <a:gd name="T2" fmla="*/ 42 w 49"/>
                <a:gd name="T3" fmla="*/ 0 h 59"/>
                <a:gd name="T4" fmla="*/ 7 w 49"/>
                <a:gd name="T5" fmla="*/ 28 h 59"/>
                <a:gd name="T6" fmla="*/ 0 w 49"/>
                <a:gd name="T7" fmla="*/ 59 h 59"/>
                <a:gd name="T8" fmla="*/ 49 w 49"/>
                <a:gd name="T9" fmla="*/ 12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59">
                  <a:moveTo>
                    <a:pt x="49" y="12"/>
                  </a:moveTo>
                  <a:lnTo>
                    <a:pt x="42" y="0"/>
                  </a:lnTo>
                  <a:lnTo>
                    <a:pt x="7" y="28"/>
                  </a:lnTo>
                  <a:lnTo>
                    <a:pt x="0" y="59"/>
                  </a:lnTo>
                  <a:lnTo>
                    <a:pt x="49" y="12"/>
                  </a:lnTo>
                  <a:close/>
                </a:path>
              </a:pathLst>
            </a:custGeom>
            <a:solidFill>
              <a:srgbClr val="E6B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14" name="Freeform 72"/>
            <p:cNvSpPr>
              <a:spLocks/>
            </p:cNvSpPr>
            <p:nvPr/>
          </p:nvSpPr>
          <p:spPr bwMode="auto">
            <a:xfrm>
              <a:off x="7783513" y="-2687637"/>
              <a:ext cx="465138" cy="255587"/>
            </a:xfrm>
            <a:custGeom>
              <a:avLst/>
              <a:gdLst>
                <a:gd name="T0" fmla="*/ 0 w 293"/>
                <a:gd name="T1" fmla="*/ 0 h 161"/>
                <a:gd name="T2" fmla="*/ 92 w 293"/>
                <a:gd name="T3" fmla="*/ 38 h 161"/>
                <a:gd name="T4" fmla="*/ 173 w 293"/>
                <a:gd name="T5" fmla="*/ 45 h 161"/>
                <a:gd name="T6" fmla="*/ 215 w 293"/>
                <a:gd name="T7" fmla="*/ 85 h 161"/>
                <a:gd name="T8" fmla="*/ 267 w 293"/>
                <a:gd name="T9" fmla="*/ 123 h 161"/>
                <a:gd name="T10" fmla="*/ 293 w 293"/>
                <a:gd name="T11" fmla="*/ 133 h 161"/>
                <a:gd name="T12" fmla="*/ 286 w 293"/>
                <a:gd name="T13" fmla="*/ 161 h 161"/>
                <a:gd name="T14" fmla="*/ 192 w 293"/>
                <a:gd name="T15" fmla="*/ 121 h 161"/>
                <a:gd name="T16" fmla="*/ 175 w 293"/>
                <a:gd name="T17" fmla="*/ 76 h 161"/>
                <a:gd name="T18" fmla="*/ 66 w 293"/>
                <a:gd name="T19" fmla="*/ 62 h 161"/>
                <a:gd name="T20" fmla="*/ 0 w 293"/>
                <a:gd name="T21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93" h="161">
                  <a:moveTo>
                    <a:pt x="0" y="0"/>
                  </a:moveTo>
                  <a:lnTo>
                    <a:pt x="92" y="38"/>
                  </a:lnTo>
                  <a:lnTo>
                    <a:pt x="173" y="45"/>
                  </a:lnTo>
                  <a:lnTo>
                    <a:pt x="215" y="85"/>
                  </a:lnTo>
                  <a:lnTo>
                    <a:pt x="267" y="123"/>
                  </a:lnTo>
                  <a:lnTo>
                    <a:pt x="293" y="133"/>
                  </a:lnTo>
                  <a:lnTo>
                    <a:pt x="286" y="161"/>
                  </a:lnTo>
                  <a:lnTo>
                    <a:pt x="192" y="121"/>
                  </a:lnTo>
                  <a:lnTo>
                    <a:pt x="175" y="76"/>
                  </a:lnTo>
                  <a:lnTo>
                    <a:pt x="66" y="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B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15" name="Freeform 73"/>
            <p:cNvSpPr>
              <a:spLocks/>
            </p:cNvSpPr>
            <p:nvPr/>
          </p:nvSpPr>
          <p:spPr bwMode="auto">
            <a:xfrm>
              <a:off x="9051926" y="-2870200"/>
              <a:ext cx="138113" cy="107950"/>
            </a:xfrm>
            <a:custGeom>
              <a:avLst/>
              <a:gdLst>
                <a:gd name="T0" fmla="*/ 82 w 87"/>
                <a:gd name="T1" fmla="*/ 68 h 68"/>
                <a:gd name="T2" fmla="*/ 0 w 87"/>
                <a:gd name="T3" fmla="*/ 7 h 68"/>
                <a:gd name="T4" fmla="*/ 7 w 87"/>
                <a:gd name="T5" fmla="*/ 0 h 68"/>
                <a:gd name="T6" fmla="*/ 87 w 87"/>
                <a:gd name="T7" fmla="*/ 59 h 68"/>
                <a:gd name="T8" fmla="*/ 82 w 87"/>
                <a:gd name="T9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68">
                  <a:moveTo>
                    <a:pt x="82" y="68"/>
                  </a:moveTo>
                  <a:lnTo>
                    <a:pt x="0" y="7"/>
                  </a:lnTo>
                  <a:lnTo>
                    <a:pt x="7" y="0"/>
                  </a:lnTo>
                  <a:lnTo>
                    <a:pt x="87" y="59"/>
                  </a:lnTo>
                  <a:lnTo>
                    <a:pt x="82" y="68"/>
                  </a:lnTo>
                  <a:close/>
                </a:path>
              </a:pathLst>
            </a:custGeom>
            <a:solidFill>
              <a:srgbClr val="6F50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16" name="Freeform 74"/>
            <p:cNvSpPr>
              <a:spLocks/>
            </p:cNvSpPr>
            <p:nvPr/>
          </p:nvSpPr>
          <p:spPr bwMode="auto">
            <a:xfrm>
              <a:off x="9032876" y="-2844800"/>
              <a:ext cx="127000" cy="139700"/>
            </a:xfrm>
            <a:custGeom>
              <a:avLst/>
              <a:gdLst>
                <a:gd name="T0" fmla="*/ 75 w 80"/>
                <a:gd name="T1" fmla="*/ 88 h 88"/>
                <a:gd name="T2" fmla="*/ 0 w 80"/>
                <a:gd name="T3" fmla="*/ 7 h 88"/>
                <a:gd name="T4" fmla="*/ 7 w 80"/>
                <a:gd name="T5" fmla="*/ 0 h 88"/>
                <a:gd name="T6" fmla="*/ 80 w 80"/>
                <a:gd name="T7" fmla="*/ 80 h 88"/>
                <a:gd name="T8" fmla="*/ 75 w 80"/>
                <a:gd name="T9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88">
                  <a:moveTo>
                    <a:pt x="75" y="88"/>
                  </a:moveTo>
                  <a:lnTo>
                    <a:pt x="0" y="7"/>
                  </a:lnTo>
                  <a:lnTo>
                    <a:pt x="7" y="0"/>
                  </a:lnTo>
                  <a:lnTo>
                    <a:pt x="80" y="80"/>
                  </a:lnTo>
                  <a:lnTo>
                    <a:pt x="75" y="88"/>
                  </a:lnTo>
                  <a:close/>
                </a:path>
              </a:pathLst>
            </a:custGeom>
            <a:solidFill>
              <a:srgbClr val="6F50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17" name="Freeform 75"/>
            <p:cNvSpPr>
              <a:spLocks/>
            </p:cNvSpPr>
            <p:nvPr/>
          </p:nvSpPr>
          <p:spPr bwMode="auto">
            <a:xfrm>
              <a:off x="9032876" y="-2781300"/>
              <a:ext cx="66675" cy="87312"/>
            </a:xfrm>
            <a:custGeom>
              <a:avLst/>
              <a:gdLst>
                <a:gd name="T0" fmla="*/ 33 w 42"/>
                <a:gd name="T1" fmla="*/ 55 h 55"/>
                <a:gd name="T2" fmla="*/ 0 w 42"/>
                <a:gd name="T3" fmla="*/ 5 h 55"/>
                <a:gd name="T4" fmla="*/ 7 w 42"/>
                <a:gd name="T5" fmla="*/ 0 h 55"/>
                <a:gd name="T6" fmla="*/ 42 w 42"/>
                <a:gd name="T7" fmla="*/ 50 h 55"/>
                <a:gd name="T8" fmla="*/ 33 w 42"/>
                <a:gd name="T9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5">
                  <a:moveTo>
                    <a:pt x="33" y="55"/>
                  </a:moveTo>
                  <a:lnTo>
                    <a:pt x="0" y="5"/>
                  </a:lnTo>
                  <a:lnTo>
                    <a:pt x="7" y="0"/>
                  </a:lnTo>
                  <a:lnTo>
                    <a:pt x="42" y="50"/>
                  </a:lnTo>
                  <a:lnTo>
                    <a:pt x="33" y="55"/>
                  </a:lnTo>
                  <a:close/>
                </a:path>
              </a:pathLst>
            </a:custGeom>
            <a:solidFill>
              <a:srgbClr val="6F50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18" name="Freeform 76"/>
            <p:cNvSpPr>
              <a:spLocks/>
            </p:cNvSpPr>
            <p:nvPr/>
          </p:nvSpPr>
          <p:spPr bwMode="auto">
            <a:xfrm>
              <a:off x="9107488" y="-2897187"/>
              <a:ext cx="82550" cy="49212"/>
            </a:xfrm>
            <a:custGeom>
              <a:avLst/>
              <a:gdLst>
                <a:gd name="T0" fmla="*/ 47 w 52"/>
                <a:gd name="T1" fmla="*/ 31 h 31"/>
                <a:gd name="T2" fmla="*/ 0 w 52"/>
                <a:gd name="T3" fmla="*/ 7 h 31"/>
                <a:gd name="T4" fmla="*/ 2 w 52"/>
                <a:gd name="T5" fmla="*/ 0 h 31"/>
                <a:gd name="T6" fmla="*/ 52 w 52"/>
                <a:gd name="T7" fmla="*/ 21 h 31"/>
                <a:gd name="T8" fmla="*/ 47 w 52"/>
                <a:gd name="T9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1">
                  <a:moveTo>
                    <a:pt x="47" y="31"/>
                  </a:moveTo>
                  <a:lnTo>
                    <a:pt x="0" y="7"/>
                  </a:lnTo>
                  <a:lnTo>
                    <a:pt x="2" y="0"/>
                  </a:lnTo>
                  <a:lnTo>
                    <a:pt x="52" y="21"/>
                  </a:lnTo>
                  <a:lnTo>
                    <a:pt x="47" y="31"/>
                  </a:lnTo>
                  <a:close/>
                </a:path>
              </a:pathLst>
            </a:custGeom>
            <a:solidFill>
              <a:srgbClr val="6F50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19" name="Freeform 77"/>
            <p:cNvSpPr>
              <a:spLocks/>
            </p:cNvSpPr>
            <p:nvPr/>
          </p:nvSpPr>
          <p:spPr bwMode="auto">
            <a:xfrm>
              <a:off x="9005888" y="-3054350"/>
              <a:ext cx="90488" cy="41275"/>
            </a:xfrm>
            <a:custGeom>
              <a:avLst/>
              <a:gdLst>
                <a:gd name="T0" fmla="*/ 52 w 57"/>
                <a:gd name="T1" fmla="*/ 26 h 26"/>
                <a:gd name="T2" fmla="*/ 0 w 57"/>
                <a:gd name="T3" fmla="*/ 9 h 26"/>
                <a:gd name="T4" fmla="*/ 3 w 57"/>
                <a:gd name="T5" fmla="*/ 0 h 26"/>
                <a:gd name="T6" fmla="*/ 57 w 57"/>
                <a:gd name="T7" fmla="*/ 16 h 26"/>
                <a:gd name="T8" fmla="*/ 52 w 57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26">
                  <a:moveTo>
                    <a:pt x="52" y="26"/>
                  </a:moveTo>
                  <a:lnTo>
                    <a:pt x="0" y="9"/>
                  </a:lnTo>
                  <a:lnTo>
                    <a:pt x="3" y="0"/>
                  </a:lnTo>
                  <a:lnTo>
                    <a:pt x="57" y="16"/>
                  </a:lnTo>
                  <a:lnTo>
                    <a:pt x="52" y="26"/>
                  </a:lnTo>
                  <a:close/>
                </a:path>
              </a:pathLst>
            </a:custGeom>
            <a:solidFill>
              <a:srgbClr val="6F50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20" name="Freeform 78"/>
            <p:cNvSpPr>
              <a:spLocks/>
            </p:cNvSpPr>
            <p:nvPr/>
          </p:nvSpPr>
          <p:spPr bwMode="auto">
            <a:xfrm>
              <a:off x="9021763" y="-3016250"/>
              <a:ext cx="60325" cy="36512"/>
            </a:xfrm>
            <a:custGeom>
              <a:avLst/>
              <a:gdLst>
                <a:gd name="T0" fmla="*/ 33 w 38"/>
                <a:gd name="T1" fmla="*/ 23 h 23"/>
                <a:gd name="T2" fmla="*/ 0 w 38"/>
                <a:gd name="T3" fmla="*/ 9 h 23"/>
                <a:gd name="T4" fmla="*/ 2 w 38"/>
                <a:gd name="T5" fmla="*/ 0 h 23"/>
                <a:gd name="T6" fmla="*/ 38 w 38"/>
                <a:gd name="T7" fmla="*/ 14 h 23"/>
                <a:gd name="T8" fmla="*/ 33 w 38"/>
                <a:gd name="T9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3">
                  <a:moveTo>
                    <a:pt x="33" y="23"/>
                  </a:moveTo>
                  <a:lnTo>
                    <a:pt x="0" y="9"/>
                  </a:lnTo>
                  <a:lnTo>
                    <a:pt x="2" y="0"/>
                  </a:lnTo>
                  <a:lnTo>
                    <a:pt x="38" y="14"/>
                  </a:lnTo>
                  <a:lnTo>
                    <a:pt x="33" y="23"/>
                  </a:lnTo>
                  <a:close/>
                </a:path>
              </a:pathLst>
            </a:custGeom>
            <a:solidFill>
              <a:srgbClr val="6F50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152" name="Group 3151"/>
          <p:cNvGrpSpPr/>
          <p:nvPr/>
        </p:nvGrpSpPr>
        <p:grpSpPr>
          <a:xfrm>
            <a:off x="4299336" y="1912095"/>
            <a:ext cx="3743491" cy="3245097"/>
            <a:chOff x="6613526" y="-3943349"/>
            <a:chExt cx="1073150" cy="930275"/>
          </a:xfrm>
        </p:grpSpPr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6613526" y="-3557587"/>
              <a:ext cx="307975" cy="352425"/>
            </a:xfrm>
            <a:custGeom>
              <a:avLst/>
              <a:gdLst>
                <a:gd name="T0" fmla="*/ 0 w 194"/>
                <a:gd name="T1" fmla="*/ 19 h 222"/>
                <a:gd name="T2" fmla="*/ 74 w 194"/>
                <a:gd name="T3" fmla="*/ 0 h 222"/>
                <a:gd name="T4" fmla="*/ 194 w 194"/>
                <a:gd name="T5" fmla="*/ 74 h 222"/>
                <a:gd name="T6" fmla="*/ 194 w 194"/>
                <a:gd name="T7" fmla="*/ 159 h 222"/>
                <a:gd name="T8" fmla="*/ 97 w 194"/>
                <a:gd name="T9" fmla="*/ 222 h 222"/>
                <a:gd name="T10" fmla="*/ 48 w 194"/>
                <a:gd name="T11" fmla="*/ 175 h 222"/>
                <a:gd name="T12" fmla="*/ 0 w 194"/>
                <a:gd name="T13" fmla="*/ 19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4" h="222">
                  <a:moveTo>
                    <a:pt x="0" y="19"/>
                  </a:moveTo>
                  <a:lnTo>
                    <a:pt x="74" y="0"/>
                  </a:lnTo>
                  <a:lnTo>
                    <a:pt x="194" y="74"/>
                  </a:lnTo>
                  <a:lnTo>
                    <a:pt x="194" y="159"/>
                  </a:lnTo>
                  <a:lnTo>
                    <a:pt x="97" y="222"/>
                  </a:lnTo>
                  <a:lnTo>
                    <a:pt x="48" y="175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EBC8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6678613" y="-3373437"/>
              <a:ext cx="317500" cy="341312"/>
            </a:xfrm>
            <a:custGeom>
              <a:avLst/>
              <a:gdLst>
                <a:gd name="T0" fmla="*/ 11 w 200"/>
                <a:gd name="T1" fmla="*/ 0 h 215"/>
                <a:gd name="T2" fmla="*/ 0 w 200"/>
                <a:gd name="T3" fmla="*/ 106 h 215"/>
                <a:gd name="T4" fmla="*/ 49 w 200"/>
                <a:gd name="T5" fmla="*/ 215 h 215"/>
                <a:gd name="T6" fmla="*/ 137 w 200"/>
                <a:gd name="T7" fmla="*/ 199 h 215"/>
                <a:gd name="T8" fmla="*/ 200 w 200"/>
                <a:gd name="T9" fmla="*/ 147 h 215"/>
                <a:gd name="T10" fmla="*/ 153 w 200"/>
                <a:gd name="T11" fmla="*/ 7 h 215"/>
                <a:gd name="T12" fmla="*/ 11 w 200"/>
                <a:gd name="T13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215">
                  <a:moveTo>
                    <a:pt x="11" y="0"/>
                  </a:moveTo>
                  <a:lnTo>
                    <a:pt x="0" y="106"/>
                  </a:lnTo>
                  <a:lnTo>
                    <a:pt x="49" y="215"/>
                  </a:lnTo>
                  <a:lnTo>
                    <a:pt x="137" y="199"/>
                  </a:lnTo>
                  <a:lnTo>
                    <a:pt x="200" y="147"/>
                  </a:lnTo>
                  <a:lnTo>
                    <a:pt x="153" y="7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EBC8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6745288" y="-3340099"/>
              <a:ext cx="573088" cy="327025"/>
            </a:xfrm>
            <a:custGeom>
              <a:avLst/>
              <a:gdLst>
                <a:gd name="T0" fmla="*/ 31 w 361"/>
                <a:gd name="T1" fmla="*/ 206 h 206"/>
                <a:gd name="T2" fmla="*/ 170 w 361"/>
                <a:gd name="T3" fmla="*/ 204 h 206"/>
                <a:gd name="T4" fmla="*/ 288 w 361"/>
                <a:gd name="T5" fmla="*/ 159 h 206"/>
                <a:gd name="T6" fmla="*/ 361 w 361"/>
                <a:gd name="T7" fmla="*/ 45 h 206"/>
                <a:gd name="T8" fmla="*/ 324 w 361"/>
                <a:gd name="T9" fmla="*/ 0 h 206"/>
                <a:gd name="T10" fmla="*/ 151 w 361"/>
                <a:gd name="T11" fmla="*/ 22 h 206"/>
                <a:gd name="T12" fmla="*/ 54 w 361"/>
                <a:gd name="T13" fmla="*/ 100 h 206"/>
                <a:gd name="T14" fmla="*/ 0 w 361"/>
                <a:gd name="T15" fmla="*/ 159 h 206"/>
                <a:gd name="T16" fmla="*/ 31 w 361"/>
                <a:gd name="T17" fmla="*/ 206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1" h="206">
                  <a:moveTo>
                    <a:pt x="31" y="206"/>
                  </a:moveTo>
                  <a:lnTo>
                    <a:pt x="170" y="204"/>
                  </a:lnTo>
                  <a:lnTo>
                    <a:pt x="288" y="159"/>
                  </a:lnTo>
                  <a:lnTo>
                    <a:pt x="361" y="45"/>
                  </a:lnTo>
                  <a:lnTo>
                    <a:pt x="324" y="0"/>
                  </a:lnTo>
                  <a:lnTo>
                    <a:pt x="151" y="22"/>
                  </a:lnTo>
                  <a:lnTo>
                    <a:pt x="54" y="100"/>
                  </a:lnTo>
                  <a:lnTo>
                    <a:pt x="0" y="159"/>
                  </a:lnTo>
                  <a:lnTo>
                    <a:pt x="31" y="206"/>
                  </a:lnTo>
                  <a:close/>
                </a:path>
              </a:pathLst>
            </a:custGeom>
            <a:solidFill>
              <a:srgbClr val="EBC8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87" name="Freeform 45"/>
            <p:cNvSpPr>
              <a:spLocks/>
            </p:cNvSpPr>
            <p:nvPr/>
          </p:nvSpPr>
          <p:spPr bwMode="auto">
            <a:xfrm>
              <a:off x="7165976" y="-3478212"/>
              <a:ext cx="258763" cy="280987"/>
            </a:xfrm>
            <a:custGeom>
              <a:avLst/>
              <a:gdLst>
                <a:gd name="T0" fmla="*/ 40 w 163"/>
                <a:gd name="T1" fmla="*/ 177 h 177"/>
                <a:gd name="T2" fmla="*/ 104 w 163"/>
                <a:gd name="T3" fmla="*/ 161 h 177"/>
                <a:gd name="T4" fmla="*/ 153 w 163"/>
                <a:gd name="T5" fmla="*/ 142 h 177"/>
                <a:gd name="T6" fmla="*/ 163 w 163"/>
                <a:gd name="T7" fmla="*/ 50 h 177"/>
                <a:gd name="T8" fmla="*/ 115 w 163"/>
                <a:gd name="T9" fmla="*/ 0 h 177"/>
                <a:gd name="T10" fmla="*/ 28 w 163"/>
                <a:gd name="T11" fmla="*/ 12 h 177"/>
                <a:gd name="T12" fmla="*/ 0 w 163"/>
                <a:gd name="T13" fmla="*/ 120 h 177"/>
                <a:gd name="T14" fmla="*/ 40 w 163"/>
                <a:gd name="T15" fmla="*/ 177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3" h="177">
                  <a:moveTo>
                    <a:pt x="40" y="177"/>
                  </a:moveTo>
                  <a:lnTo>
                    <a:pt x="104" y="161"/>
                  </a:lnTo>
                  <a:lnTo>
                    <a:pt x="153" y="142"/>
                  </a:lnTo>
                  <a:lnTo>
                    <a:pt x="163" y="50"/>
                  </a:lnTo>
                  <a:lnTo>
                    <a:pt x="115" y="0"/>
                  </a:lnTo>
                  <a:lnTo>
                    <a:pt x="28" y="12"/>
                  </a:lnTo>
                  <a:lnTo>
                    <a:pt x="0" y="120"/>
                  </a:lnTo>
                  <a:lnTo>
                    <a:pt x="40" y="177"/>
                  </a:lnTo>
                  <a:close/>
                </a:path>
              </a:pathLst>
            </a:custGeom>
            <a:solidFill>
              <a:srgbClr val="EBC8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88" name="Freeform 46"/>
            <p:cNvSpPr>
              <a:spLocks/>
            </p:cNvSpPr>
            <p:nvPr/>
          </p:nvSpPr>
          <p:spPr bwMode="auto">
            <a:xfrm>
              <a:off x="7154863" y="-3505199"/>
              <a:ext cx="317500" cy="300037"/>
            </a:xfrm>
            <a:custGeom>
              <a:avLst/>
              <a:gdLst>
                <a:gd name="T0" fmla="*/ 0 w 200"/>
                <a:gd name="T1" fmla="*/ 62 h 189"/>
                <a:gd name="T2" fmla="*/ 47 w 200"/>
                <a:gd name="T3" fmla="*/ 97 h 189"/>
                <a:gd name="T4" fmla="*/ 120 w 200"/>
                <a:gd name="T5" fmla="*/ 189 h 189"/>
                <a:gd name="T6" fmla="*/ 186 w 200"/>
                <a:gd name="T7" fmla="*/ 161 h 189"/>
                <a:gd name="T8" fmla="*/ 200 w 200"/>
                <a:gd name="T9" fmla="*/ 114 h 189"/>
                <a:gd name="T10" fmla="*/ 108 w 200"/>
                <a:gd name="T11" fmla="*/ 41 h 189"/>
                <a:gd name="T12" fmla="*/ 85 w 200"/>
                <a:gd name="T13" fmla="*/ 0 h 189"/>
                <a:gd name="T14" fmla="*/ 0 w 200"/>
                <a:gd name="T15" fmla="*/ 62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0" h="189">
                  <a:moveTo>
                    <a:pt x="0" y="62"/>
                  </a:moveTo>
                  <a:lnTo>
                    <a:pt x="47" y="97"/>
                  </a:lnTo>
                  <a:lnTo>
                    <a:pt x="120" y="189"/>
                  </a:lnTo>
                  <a:lnTo>
                    <a:pt x="186" y="161"/>
                  </a:lnTo>
                  <a:lnTo>
                    <a:pt x="200" y="114"/>
                  </a:lnTo>
                  <a:lnTo>
                    <a:pt x="108" y="41"/>
                  </a:lnTo>
                  <a:lnTo>
                    <a:pt x="85" y="0"/>
                  </a:lnTo>
                  <a:lnTo>
                    <a:pt x="0" y="62"/>
                  </a:lnTo>
                  <a:close/>
                </a:path>
              </a:pathLst>
            </a:custGeom>
            <a:solidFill>
              <a:srgbClr val="5758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89" name="Freeform 47"/>
            <p:cNvSpPr>
              <a:spLocks/>
            </p:cNvSpPr>
            <p:nvPr/>
          </p:nvSpPr>
          <p:spPr bwMode="auto">
            <a:xfrm>
              <a:off x="6838951" y="-3722687"/>
              <a:ext cx="803275" cy="431800"/>
            </a:xfrm>
            <a:custGeom>
              <a:avLst/>
              <a:gdLst>
                <a:gd name="T0" fmla="*/ 123 w 506"/>
                <a:gd name="T1" fmla="*/ 272 h 272"/>
                <a:gd name="T2" fmla="*/ 38 w 506"/>
                <a:gd name="T3" fmla="*/ 270 h 272"/>
                <a:gd name="T4" fmla="*/ 62 w 506"/>
                <a:gd name="T5" fmla="*/ 248 h 272"/>
                <a:gd name="T6" fmla="*/ 0 w 506"/>
                <a:gd name="T7" fmla="*/ 244 h 272"/>
                <a:gd name="T8" fmla="*/ 338 w 506"/>
                <a:gd name="T9" fmla="*/ 0 h 272"/>
                <a:gd name="T10" fmla="*/ 506 w 506"/>
                <a:gd name="T11" fmla="*/ 41 h 272"/>
                <a:gd name="T12" fmla="*/ 123 w 506"/>
                <a:gd name="T13" fmla="*/ 272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6" h="272">
                  <a:moveTo>
                    <a:pt x="123" y="272"/>
                  </a:moveTo>
                  <a:lnTo>
                    <a:pt x="38" y="270"/>
                  </a:lnTo>
                  <a:lnTo>
                    <a:pt x="62" y="248"/>
                  </a:lnTo>
                  <a:lnTo>
                    <a:pt x="0" y="244"/>
                  </a:lnTo>
                  <a:lnTo>
                    <a:pt x="338" y="0"/>
                  </a:lnTo>
                  <a:lnTo>
                    <a:pt x="506" y="41"/>
                  </a:lnTo>
                  <a:lnTo>
                    <a:pt x="123" y="272"/>
                  </a:lnTo>
                  <a:close/>
                </a:path>
              </a:pathLst>
            </a:custGeom>
            <a:solidFill>
              <a:srgbClr val="6364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90" name="Freeform 48"/>
            <p:cNvSpPr>
              <a:spLocks/>
            </p:cNvSpPr>
            <p:nvPr/>
          </p:nvSpPr>
          <p:spPr bwMode="auto">
            <a:xfrm>
              <a:off x="6838951" y="-3905249"/>
              <a:ext cx="536575" cy="569912"/>
            </a:xfrm>
            <a:custGeom>
              <a:avLst/>
              <a:gdLst>
                <a:gd name="T0" fmla="*/ 0 w 338"/>
                <a:gd name="T1" fmla="*/ 359 h 359"/>
                <a:gd name="T2" fmla="*/ 19 w 338"/>
                <a:gd name="T3" fmla="*/ 248 h 359"/>
                <a:gd name="T4" fmla="*/ 83 w 338"/>
                <a:gd name="T5" fmla="*/ 200 h 359"/>
                <a:gd name="T6" fmla="*/ 90 w 338"/>
                <a:gd name="T7" fmla="*/ 167 h 359"/>
                <a:gd name="T8" fmla="*/ 302 w 338"/>
                <a:gd name="T9" fmla="*/ 0 h 359"/>
                <a:gd name="T10" fmla="*/ 281 w 338"/>
                <a:gd name="T11" fmla="*/ 66 h 359"/>
                <a:gd name="T12" fmla="*/ 338 w 338"/>
                <a:gd name="T13" fmla="*/ 115 h 359"/>
                <a:gd name="T14" fmla="*/ 0 w 338"/>
                <a:gd name="T15" fmla="*/ 359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8" h="359">
                  <a:moveTo>
                    <a:pt x="0" y="359"/>
                  </a:moveTo>
                  <a:lnTo>
                    <a:pt x="19" y="248"/>
                  </a:lnTo>
                  <a:lnTo>
                    <a:pt x="83" y="200"/>
                  </a:lnTo>
                  <a:lnTo>
                    <a:pt x="90" y="167"/>
                  </a:lnTo>
                  <a:lnTo>
                    <a:pt x="302" y="0"/>
                  </a:lnTo>
                  <a:lnTo>
                    <a:pt x="281" y="66"/>
                  </a:lnTo>
                  <a:lnTo>
                    <a:pt x="338" y="115"/>
                  </a:lnTo>
                  <a:lnTo>
                    <a:pt x="0" y="359"/>
                  </a:lnTo>
                  <a:close/>
                </a:path>
              </a:pathLst>
            </a:custGeom>
            <a:solidFill>
              <a:srgbClr val="5758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91" name="Freeform 49"/>
            <p:cNvSpPr>
              <a:spLocks/>
            </p:cNvSpPr>
            <p:nvPr/>
          </p:nvSpPr>
          <p:spPr bwMode="auto">
            <a:xfrm>
              <a:off x="7285038" y="-3905249"/>
              <a:ext cx="401638" cy="247650"/>
            </a:xfrm>
            <a:custGeom>
              <a:avLst/>
              <a:gdLst>
                <a:gd name="T0" fmla="*/ 225 w 253"/>
                <a:gd name="T1" fmla="*/ 156 h 156"/>
                <a:gd name="T2" fmla="*/ 253 w 253"/>
                <a:gd name="T3" fmla="*/ 97 h 156"/>
                <a:gd name="T4" fmla="*/ 83 w 253"/>
                <a:gd name="T5" fmla="*/ 9 h 156"/>
                <a:gd name="T6" fmla="*/ 21 w 253"/>
                <a:gd name="T7" fmla="*/ 0 h 156"/>
                <a:gd name="T8" fmla="*/ 0 w 253"/>
                <a:gd name="T9" fmla="*/ 66 h 156"/>
                <a:gd name="T10" fmla="*/ 57 w 253"/>
                <a:gd name="T11" fmla="*/ 115 h 156"/>
                <a:gd name="T12" fmla="*/ 225 w 253"/>
                <a:gd name="T13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3" h="156">
                  <a:moveTo>
                    <a:pt x="225" y="156"/>
                  </a:moveTo>
                  <a:lnTo>
                    <a:pt x="253" y="97"/>
                  </a:lnTo>
                  <a:lnTo>
                    <a:pt x="83" y="9"/>
                  </a:lnTo>
                  <a:lnTo>
                    <a:pt x="21" y="0"/>
                  </a:lnTo>
                  <a:lnTo>
                    <a:pt x="0" y="66"/>
                  </a:lnTo>
                  <a:lnTo>
                    <a:pt x="57" y="115"/>
                  </a:lnTo>
                  <a:lnTo>
                    <a:pt x="225" y="156"/>
                  </a:lnTo>
                  <a:close/>
                </a:path>
              </a:pathLst>
            </a:custGeom>
            <a:solidFill>
              <a:srgbClr val="9394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95" name="Freeform 53"/>
            <p:cNvSpPr>
              <a:spLocks/>
            </p:cNvSpPr>
            <p:nvPr/>
          </p:nvSpPr>
          <p:spPr bwMode="auto">
            <a:xfrm>
              <a:off x="7331076" y="-3943349"/>
              <a:ext cx="265113" cy="220662"/>
            </a:xfrm>
            <a:custGeom>
              <a:avLst/>
              <a:gdLst>
                <a:gd name="T0" fmla="*/ 14 w 167"/>
                <a:gd name="T1" fmla="*/ 40 h 139"/>
                <a:gd name="T2" fmla="*/ 0 w 167"/>
                <a:gd name="T3" fmla="*/ 87 h 139"/>
                <a:gd name="T4" fmla="*/ 28 w 167"/>
                <a:gd name="T5" fmla="*/ 125 h 139"/>
                <a:gd name="T6" fmla="*/ 101 w 167"/>
                <a:gd name="T7" fmla="*/ 139 h 139"/>
                <a:gd name="T8" fmla="*/ 167 w 167"/>
                <a:gd name="T9" fmla="*/ 78 h 139"/>
                <a:gd name="T10" fmla="*/ 92 w 167"/>
                <a:gd name="T11" fmla="*/ 66 h 139"/>
                <a:gd name="T12" fmla="*/ 59 w 167"/>
                <a:gd name="T13" fmla="*/ 40 h 139"/>
                <a:gd name="T14" fmla="*/ 66 w 167"/>
                <a:gd name="T15" fmla="*/ 0 h 139"/>
                <a:gd name="T16" fmla="*/ 14 w 167"/>
                <a:gd name="T17" fmla="*/ 4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7" h="139">
                  <a:moveTo>
                    <a:pt x="14" y="40"/>
                  </a:moveTo>
                  <a:lnTo>
                    <a:pt x="0" y="87"/>
                  </a:lnTo>
                  <a:lnTo>
                    <a:pt x="28" y="125"/>
                  </a:lnTo>
                  <a:lnTo>
                    <a:pt x="101" y="139"/>
                  </a:lnTo>
                  <a:lnTo>
                    <a:pt x="167" y="78"/>
                  </a:lnTo>
                  <a:lnTo>
                    <a:pt x="92" y="66"/>
                  </a:lnTo>
                  <a:lnTo>
                    <a:pt x="59" y="40"/>
                  </a:lnTo>
                  <a:lnTo>
                    <a:pt x="66" y="0"/>
                  </a:lnTo>
                  <a:lnTo>
                    <a:pt x="14" y="40"/>
                  </a:lnTo>
                  <a:close/>
                </a:path>
              </a:pathLst>
            </a:custGeom>
            <a:solidFill>
              <a:srgbClr val="5758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96" name="Freeform 54"/>
            <p:cNvSpPr>
              <a:spLocks/>
            </p:cNvSpPr>
            <p:nvPr/>
          </p:nvSpPr>
          <p:spPr bwMode="auto">
            <a:xfrm>
              <a:off x="7424738" y="-3943349"/>
              <a:ext cx="171450" cy="123825"/>
            </a:xfrm>
            <a:custGeom>
              <a:avLst/>
              <a:gdLst>
                <a:gd name="T0" fmla="*/ 7 w 108"/>
                <a:gd name="T1" fmla="*/ 0 h 78"/>
                <a:gd name="T2" fmla="*/ 0 w 108"/>
                <a:gd name="T3" fmla="*/ 40 h 78"/>
                <a:gd name="T4" fmla="*/ 33 w 108"/>
                <a:gd name="T5" fmla="*/ 66 h 78"/>
                <a:gd name="T6" fmla="*/ 108 w 108"/>
                <a:gd name="T7" fmla="*/ 78 h 78"/>
                <a:gd name="T8" fmla="*/ 85 w 108"/>
                <a:gd name="T9" fmla="*/ 31 h 78"/>
                <a:gd name="T10" fmla="*/ 54 w 108"/>
                <a:gd name="T11" fmla="*/ 7 h 78"/>
                <a:gd name="T12" fmla="*/ 7 w 108"/>
                <a:gd name="T13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8" h="78">
                  <a:moveTo>
                    <a:pt x="7" y="0"/>
                  </a:moveTo>
                  <a:lnTo>
                    <a:pt x="0" y="40"/>
                  </a:lnTo>
                  <a:lnTo>
                    <a:pt x="33" y="66"/>
                  </a:lnTo>
                  <a:lnTo>
                    <a:pt x="108" y="78"/>
                  </a:lnTo>
                  <a:lnTo>
                    <a:pt x="85" y="31"/>
                  </a:lnTo>
                  <a:lnTo>
                    <a:pt x="54" y="7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9394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97" name="Freeform 55"/>
            <p:cNvSpPr>
              <a:spLocks/>
            </p:cNvSpPr>
            <p:nvPr/>
          </p:nvSpPr>
          <p:spPr bwMode="auto">
            <a:xfrm>
              <a:off x="7262813" y="-3489324"/>
              <a:ext cx="138113" cy="127000"/>
            </a:xfrm>
            <a:custGeom>
              <a:avLst/>
              <a:gdLst>
                <a:gd name="T0" fmla="*/ 71 w 87"/>
                <a:gd name="T1" fmla="*/ 0 h 80"/>
                <a:gd name="T2" fmla="*/ 0 w 87"/>
                <a:gd name="T3" fmla="*/ 47 h 80"/>
                <a:gd name="T4" fmla="*/ 2 w 87"/>
                <a:gd name="T5" fmla="*/ 73 h 80"/>
                <a:gd name="T6" fmla="*/ 28 w 87"/>
                <a:gd name="T7" fmla="*/ 80 h 80"/>
                <a:gd name="T8" fmla="*/ 87 w 87"/>
                <a:gd name="T9" fmla="*/ 21 h 80"/>
                <a:gd name="T10" fmla="*/ 71 w 87"/>
                <a:gd name="T11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7" h="80">
                  <a:moveTo>
                    <a:pt x="71" y="0"/>
                  </a:moveTo>
                  <a:lnTo>
                    <a:pt x="0" y="47"/>
                  </a:lnTo>
                  <a:lnTo>
                    <a:pt x="2" y="73"/>
                  </a:lnTo>
                  <a:lnTo>
                    <a:pt x="28" y="80"/>
                  </a:lnTo>
                  <a:lnTo>
                    <a:pt x="87" y="21"/>
                  </a:lnTo>
                  <a:lnTo>
                    <a:pt x="71" y="0"/>
                  </a:lnTo>
                  <a:close/>
                </a:path>
              </a:pathLst>
            </a:custGeom>
            <a:solidFill>
              <a:srgbClr val="EBC8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98" name="Freeform 56"/>
            <p:cNvSpPr>
              <a:spLocks/>
            </p:cNvSpPr>
            <p:nvPr/>
          </p:nvSpPr>
          <p:spPr bwMode="auto">
            <a:xfrm>
              <a:off x="7300913" y="-3455987"/>
              <a:ext cx="138113" cy="127000"/>
            </a:xfrm>
            <a:custGeom>
              <a:avLst/>
              <a:gdLst>
                <a:gd name="T0" fmla="*/ 70 w 87"/>
                <a:gd name="T1" fmla="*/ 0 h 80"/>
                <a:gd name="T2" fmla="*/ 0 w 87"/>
                <a:gd name="T3" fmla="*/ 47 h 80"/>
                <a:gd name="T4" fmla="*/ 2 w 87"/>
                <a:gd name="T5" fmla="*/ 73 h 80"/>
                <a:gd name="T6" fmla="*/ 28 w 87"/>
                <a:gd name="T7" fmla="*/ 80 h 80"/>
                <a:gd name="T8" fmla="*/ 87 w 87"/>
                <a:gd name="T9" fmla="*/ 21 h 80"/>
                <a:gd name="T10" fmla="*/ 70 w 87"/>
                <a:gd name="T11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7" h="80">
                  <a:moveTo>
                    <a:pt x="70" y="0"/>
                  </a:moveTo>
                  <a:lnTo>
                    <a:pt x="0" y="47"/>
                  </a:lnTo>
                  <a:lnTo>
                    <a:pt x="2" y="73"/>
                  </a:lnTo>
                  <a:lnTo>
                    <a:pt x="28" y="80"/>
                  </a:lnTo>
                  <a:lnTo>
                    <a:pt x="87" y="21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EBC8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99" name="Freeform 57"/>
            <p:cNvSpPr>
              <a:spLocks/>
            </p:cNvSpPr>
            <p:nvPr/>
          </p:nvSpPr>
          <p:spPr bwMode="auto">
            <a:xfrm>
              <a:off x="7334251" y="-3425824"/>
              <a:ext cx="134938" cy="131762"/>
            </a:xfrm>
            <a:custGeom>
              <a:avLst/>
              <a:gdLst>
                <a:gd name="T0" fmla="*/ 71 w 85"/>
                <a:gd name="T1" fmla="*/ 0 h 83"/>
                <a:gd name="T2" fmla="*/ 0 w 85"/>
                <a:gd name="T3" fmla="*/ 47 h 83"/>
                <a:gd name="T4" fmla="*/ 2 w 85"/>
                <a:gd name="T5" fmla="*/ 73 h 83"/>
                <a:gd name="T6" fmla="*/ 26 w 85"/>
                <a:gd name="T7" fmla="*/ 83 h 83"/>
                <a:gd name="T8" fmla="*/ 85 w 85"/>
                <a:gd name="T9" fmla="*/ 24 h 83"/>
                <a:gd name="T10" fmla="*/ 71 w 85"/>
                <a:gd name="T11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5" h="83">
                  <a:moveTo>
                    <a:pt x="71" y="0"/>
                  </a:moveTo>
                  <a:lnTo>
                    <a:pt x="0" y="47"/>
                  </a:lnTo>
                  <a:lnTo>
                    <a:pt x="2" y="73"/>
                  </a:lnTo>
                  <a:lnTo>
                    <a:pt x="26" y="83"/>
                  </a:lnTo>
                  <a:lnTo>
                    <a:pt x="85" y="24"/>
                  </a:lnTo>
                  <a:lnTo>
                    <a:pt x="71" y="0"/>
                  </a:lnTo>
                  <a:close/>
                </a:path>
              </a:pathLst>
            </a:custGeom>
            <a:solidFill>
              <a:srgbClr val="EBC8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00" name="Freeform 58"/>
            <p:cNvSpPr>
              <a:spLocks/>
            </p:cNvSpPr>
            <p:nvPr/>
          </p:nvSpPr>
          <p:spPr bwMode="auto">
            <a:xfrm>
              <a:off x="7348538" y="-3392487"/>
              <a:ext cx="134938" cy="131762"/>
            </a:xfrm>
            <a:custGeom>
              <a:avLst/>
              <a:gdLst>
                <a:gd name="T0" fmla="*/ 71 w 85"/>
                <a:gd name="T1" fmla="*/ 0 h 83"/>
                <a:gd name="T2" fmla="*/ 0 w 85"/>
                <a:gd name="T3" fmla="*/ 48 h 83"/>
                <a:gd name="T4" fmla="*/ 3 w 85"/>
                <a:gd name="T5" fmla="*/ 74 h 83"/>
                <a:gd name="T6" fmla="*/ 26 w 85"/>
                <a:gd name="T7" fmla="*/ 83 h 83"/>
                <a:gd name="T8" fmla="*/ 85 w 85"/>
                <a:gd name="T9" fmla="*/ 24 h 83"/>
                <a:gd name="T10" fmla="*/ 71 w 85"/>
                <a:gd name="T11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5" h="83">
                  <a:moveTo>
                    <a:pt x="71" y="0"/>
                  </a:moveTo>
                  <a:lnTo>
                    <a:pt x="0" y="48"/>
                  </a:lnTo>
                  <a:lnTo>
                    <a:pt x="3" y="74"/>
                  </a:lnTo>
                  <a:lnTo>
                    <a:pt x="26" y="83"/>
                  </a:lnTo>
                  <a:lnTo>
                    <a:pt x="85" y="24"/>
                  </a:lnTo>
                  <a:lnTo>
                    <a:pt x="71" y="0"/>
                  </a:lnTo>
                  <a:close/>
                </a:path>
              </a:pathLst>
            </a:custGeom>
            <a:solidFill>
              <a:srgbClr val="EBC8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04" name="Freeform 62"/>
            <p:cNvSpPr>
              <a:spLocks/>
            </p:cNvSpPr>
            <p:nvPr/>
          </p:nvSpPr>
          <p:spPr bwMode="auto">
            <a:xfrm>
              <a:off x="7458076" y="-3910012"/>
              <a:ext cx="85725" cy="52387"/>
            </a:xfrm>
            <a:custGeom>
              <a:avLst/>
              <a:gdLst>
                <a:gd name="T0" fmla="*/ 19 w 54"/>
                <a:gd name="T1" fmla="*/ 29 h 33"/>
                <a:gd name="T2" fmla="*/ 0 w 54"/>
                <a:gd name="T3" fmla="*/ 12 h 33"/>
                <a:gd name="T4" fmla="*/ 0 w 54"/>
                <a:gd name="T5" fmla="*/ 0 h 33"/>
                <a:gd name="T6" fmla="*/ 26 w 54"/>
                <a:gd name="T7" fmla="*/ 5 h 33"/>
                <a:gd name="T8" fmla="*/ 47 w 54"/>
                <a:gd name="T9" fmla="*/ 22 h 33"/>
                <a:gd name="T10" fmla="*/ 54 w 54"/>
                <a:gd name="T11" fmla="*/ 33 h 33"/>
                <a:gd name="T12" fmla="*/ 19 w 54"/>
                <a:gd name="T13" fmla="*/ 2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33">
                  <a:moveTo>
                    <a:pt x="19" y="29"/>
                  </a:moveTo>
                  <a:lnTo>
                    <a:pt x="0" y="12"/>
                  </a:lnTo>
                  <a:lnTo>
                    <a:pt x="0" y="0"/>
                  </a:lnTo>
                  <a:lnTo>
                    <a:pt x="26" y="5"/>
                  </a:lnTo>
                  <a:lnTo>
                    <a:pt x="47" y="22"/>
                  </a:lnTo>
                  <a:lnTo>
                    <a:pt x="54" y="33"/>
                  </a:lnTo>
                  <a:lnTo>
                    <a:pt x="19" y="29"/>
                  </a:lnTo>
                  <a:close/>
                </a:path>
              </a:pathLst>
            </a:custGeom>
            <a:solidFill>
              <a:srgbClr val="5758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21" name="Freeform 79"/>
            <p:cNvSpPr>
              <a:spLocks/>
            </p:cNvSpPr>
            <p:nvPr/>
          </p:nvSpPr>
          <p:spPr bwMode="auto">
            <a:xfrm>
              <a:off x="6951663" y="-3733799"/>
              <a:ext cx="431800" cy="319087"/>
            </a:xfrm>
            <a:custGeom>
              <a:avLst/>
              <a:gdLst>
                <a:gd name="T0" fmla="*/ 0 w 272"/>
                <a:gd name="T1" fmla="*/ 201 h 201"/>
                <a:gd name="T2" fmla="*/ 7 w 272"/>
                <a:gd name="T3" fmla="*/ 178 h 201"/>
                <a:gd name="T4" fmla="*/ 260 w 272"/>
                <a:gd name="T5" fmla="*/ 0 h 201"/>
                <a:gd name="T6" fmla="*/ 272 w 272"/>
                <a:gd name="T7" fmla="*/ 10 h 201"/>
                <a:gd name="T8" fmla="*/ 123 w 272"/>
                <a:gd name="T9" fmla="*/ 128 h 201"/>
                <a:gd name="T10" fmla="*/ 0 w 272"/>
                <a:gd name="T11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2" h="201">
                  <a:moveTo>
                    <a:pt x="0" y="201"/>
                  </a:moveTo>
                  <a:lnTo>
                    <a:pt x="7" y="178"/>
                  </a:lnTo>
                  <a:lnTo>
                    <a:pt x="260" y="0"/>
                  </a:lnTo>
                  <a:lnTo>
                    <a:pt x="272" y="10"/>
                  </a:lnTo>
                  <a:lnTo>
                    <a:pt x="123" y="128"/>
                  </a:lnTo>
                  <a:lnTo>
                    <a:pt x="0" y="201"/>
                  </a:lnTo>
                  <a:close/>
                </a:path>
              </a:pathLst>
            </a:custGeom>
            <a:solidFill>
              <a:srgbClr val="6364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22" name="Freeform 80"/>
            <p:cNvSpPr>
              <a:spLocks/>
            </p:cNvSpPr>
            <p:nvPr/>
          </p:nvSpPr>
          <p:spPr bwMode="auto">
            <a:xfrm>
              <a:off x="7004051" y="-3668712"/>
              <a:ext cx="506413" cy="322262"/>
            </a:xfrm>
            <a:custGeom>
              <a:avLst/>
              <a:gdLst>
                <a:gd name="T0" fmla="*/ 0 w 135"/>
                <a:gd name="T1" fmla="*/ 82 h 86"/>
                <a:gd name="T2" fmla="*/ 112 w 135"/>
                <a:gd name="T3" fmla="*/ 0 h 86"/>
                <a:gd name="T4" fmla="*/ 135 w 135"/>
                <a:gd name="T5" fmla="*/ 3 h 86"/>
                <a:gd name="T6" fmla="*/ 14 w 135"/>
                <a:gd name="T7" fmla="*/ 86 h 86"/>
                <a:gd name="T8" fmla="*/ 0 w 135"/>
                <a:gd name="T9" fmla="*/ 8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" h="86">
                  <a:moveTo>
                    <a:pt x="0" y="82"/>
                  </a:moveTo>
                  <a:cubicBezTo>
                    <a:pt x="1" y="81"/>
                    <a:pt x="112" y="0"/>
                    <a:pt x="112" y="0"/>
                  </a:cubicBezTo>
                  <a:cubicBezTo>
                    <a:pt x="135" y="3"/>
                    <a:pt x="135" y="3"/>
                    <a:pt x="135" y="3"/>
                  </a:cubicBezTo>
                  <a:cubicBezTo>
                    <a:pt x="14" y="86"/>
                    <a:pt x="14" y="86"/>
                    <a:pt x="14" y="86"/>
                  </a:cubicBezTo>
                  <a:lnTo>
                    <a:pt x="0" y="82"/>
                  </a:lnTo>
                  <a:close/>
                </a:path>
              </a:pathLst>
            </a:custGeom>
            <a:solidFill>
              <a:srgbClr val="5758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23" name="Freeform 81"/>
            <p:cNvSpPr>
              <a:spLocks/>
            </p:cNvSpPr>
            <p:nvPr/>
          </p:nvSpPr>
          <p:spPr bwMode="auto">
            <a:xfrm>
              <a:off x="7180263" y="-3927474"/>
              <a:ext cx="115888" cy="152400"/>
            </a:xfrm>
            <a:custGeom>
              <a:avLst/>
              <a:gdLst>
                <a:gd name="T0" fmla="*/ 5 w 73"/>
                <a:gd name="T1" fmla="*/ 96 h 96"/>
                <a:gd name="T2" fmla="*/ 0 w 73"/>
                <a:gd name="T3" fmla="*/ 44 h 96"/>
                <a:gd name="T4" fmla="*/ 52 w 73"/>
                <a:gd name="T5" fmla="*/ 0 h 96"/>
                <a:gd name="T6" fmla="*/ 73 w 73"/>
                <a:gd name="T7" fmla="*/ 30 h 96"/>
                <a:gd name="T8" fmla="*/ 59 w 73"/>
                <a:gd name="T9" fmla="*/ 73 h 96"/>
                <a:gd name="T10" fmla="*/ 5 w 73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" h="96">
                  <a:moveTo>
                    <a:pt x="5" y="96"/>
                  </a:moveTo>
                  <a:lnTo>
                    <a:pt x="0" y="44"/>
                  </a:lnTo>
                  <a:lnTo>
                    <a:pt x="52" y="0"/>
                  </a:lnTo>
                  <a:lnTo>
                    <a:pt x="73" y="30"/>
                  </a:lnTo>
                  <a:lnTo>
                    <a:pt x="59" y="73"/>
                  </a:lnTo>
                  <a:lnTo>
                    <a:pt x="5" y="96"/>
                  </a:lnTo>
                  <a:close/>
                </a:path>
              </a:pathLst>
            </a:custGeom>
            <a:solidFill>
              <a:srgbClr val="5758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24" name="Freeform 82"/>
            <p:cNvSpPr>
              <a:spLocks/>
            </p:cNvSpPr>
            <p:nvPr/>
          </p:nvSpPr>
          <p:spPr bwMode="auto">
            <a:xfrm>
              <a:off x="7262813" y="-3927474"/>
              <a:ext cx="33338" cy="115887"/>
            </a:xfrm>
            <a:custGeom>
              <a:avLst/>
              <a:gdLst>
                <a:gd name="T0" fmla="*/ 0 w 21"/>
                <a:gd name="T1" fmla="*/ 0 h 73"/>
                <a:gd name="T2" fmla="*/ 7 w 21"/>
                <a:gd name="T3" fmla="*/ 73 h 73"/>
                <a:gd name="T4" fmla="*/ 21 w 21"/>
                <a:gd name="T5" fmla="*/ 30 h 73"/>
                <a:gd name="T6" fmla="*/ 0 w 21"/>
                <a:gd name="T7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73">
                  <a:moveTo>
                    <a:pt x="0" y="0"/>
                  </a:moveTo>
                  <a:lnTo>
                    <a:pt x="7" y="73"/>
                  </a:lnTo>
                  <a:lnTo>
                    <a:pt x="21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394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25" name="Freeform 83"/>
            <p:cNvSpPr>
              <a:spLocks/>
            </p:cNvSpPr>
            <p:nvPr/>
          </p:nvSpPr>
          <p:spPr bwMode="auto">
            <a:xfrm>
              <a:off x="6778626" y="-3252787"/>
              <a:ext cx="142875" cy="206375"/>
            </a:xfrm>
            <a:custGeom>
              <a:avLst/>
              <a:gdLst>
                <a:gd name="T0" fmla="*/ 90 w 90"/>
                <a:gd name="T1" fmla="*/ 0 h 130"/>
                <a:gd name="T2" fmla="*/ 17 w 90"/>
                <a:gd name="T3" fmla="*/ 71 h 130"/>
                <a:gd name="T4" fmla="*/ 7 w 90"/>
                <a:gd name="T5" fmla="*/ 130 h 130"/>
                <a:gd name="T6" fmla="*/ 0 w 90"/>
                <a:gd name="T7" fmla="*/ 56 h 130"/>
                <a:gd name="T8" fmla="*/ 59 w 90"/>
                <a:gd name="T9" fmla="*/ 7 h 130"/>
                <a:gd name="T10" fmla="*/ 90 w 90"/>
                <a:gd name="T11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130">
                  <a:moveTo>
                    <a:pt x="90" y="0"/>
                  </a:moveTo>
                  <a:lnTo>
                    <a:pt x="17" y="71"/>
                  </a:lnTo>
                  <a:lnTo>
                    <a:pt x="7" y="130"/>
                  </a:lnTo>
                  <a:lnTo>
                    <a:pt x="0" y="56"/>
                  </a:lnTo>
                  <a:lnTo>
                    <a:pt x="59" y="7"/>
                  </a:lnTo>
                  <a:lnTo>
                    <a:pt x="90" y="0"/>
                  </a:lnTo>
                  <a:close/>
                </a:path>
              </a:pathLst>
            </a:custGeom>
            <a:solidFill>
              <a:srgbClr val="E6B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26" name="Freeform 84"/>
            <p:cNvSpPr>
              <a:spLocks/>
            </p:cNvSpPr>
            <p:nvPr/>
          </p:nvSpPr>
          <p:spPr bwMode="auto">
            <a:xfrm>
              <a:off x="6613526" y="-3557587"/>
              <a:ext cx="173038" cy="533400"/>
            </a:xfrm>
            <a:custGeom>
              <a:avLst/>
              <a:gdLst>
                <a:gd name="T0" fmla="*/ 74 w 109"/>
                <a:gd name="T1" fmla="*/ 0 h 336"/>
                <a:gd name="T2" fmla="*/ 62 w 109"/>
                <a:gd name="T3" fmla="*/ 123 h 336"/>
                <a:gd name="T4" fmla="*/ 48 w 109"/>
                <a:gd name="T5" fmla="*/ 175 h 336"/>
                <a:gd name="T6" fmla="*/ 74 w 109"/>
                <a:gd name="T7" fmla="*/ 222 h 336"/>
                <a:gd name="T8" fmla="*/ 81 w 109"/>
                <a:gd name="T9" fmla="*/ 279 h 336"/>
                <a:gd name="T10" fmla="*/ 109 w 109"/>
                <a:gd name="T11" fmla="*/ 336 h 336"/>
                <a:gd name="T12" fmla="*/ 90 w 109"/>
                <a:gd name="T13" fmla="*/ 331 h 336"/>
                <a:gd name="T14" fmla="*/ 41 w 109"/>
                <a:gd name="T15" fmla="*/ 222 h 336"/>
                <a:gd name="T16" fmla="*/ 48 w 109"/>
                <a:gd name="T17" fmla="*/ 175 h 336"/>
                <a:gd name="T18" fmla="*/ 0 w 109"/>
                <a:gd name="T19" fmla="*/ 19 h 336"/>
                <a:gd name="T20" fmla="*/ 74 w 109"/>
                <a:gd name="T21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9" h="336">
                  <a:moveTo>
                    <a:pt x="74" y="0"/>
                  </a:moveTo>
                  <a:lnTo>
                    <a:pt x="62" y="123"/>
                  </a:lnTo>
                  <a:lnTo>
                    <a:pt x="48" y="175"/>
                  </a:lnTo>
                  <a:lnTo>
                    <a:pt x="74" y="222"/>
                  </a:lnTo>
                  <a:lnTo>
                    <a:pt x="81" y="279"/>
                  </a:lnTo>
                  <a:lnTo>
                    <a:pt x="109" y="336"/>
                  </a:lnTo>
                  <a:lnTo>
                    <a:pt x="90" y="331"/>
                  </a:lnTo>
                  <a:lnTo>
                    <a:pt x="41" y="222"/>
                  </a:lnTo>
                  <a:lnTo>
                    <a:pt x="48" y="175"/>
                  </a:lnTo>
                  <a:lnTo>
                    <a:pt x="0" y="19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rgbClr val="E6B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27" name="Freeform 85"/>
            <p:cNvSpPr>
              <a:spLocks/>
            </p:cNvSpPr>
            <p:nvPr/>
          </p:nvSpPr>
          <p:spPr bwMode="auto">
            <a:xfrm>
              <a:off x="6794501" y="-3211512"/>
              <a:ext cx="487363" cy="198437"/>
            </a:xfrm>
            <a:custGeom>
              <a:avLst/>
              <a:gdLst>
                <a:gd name="T0" fmla="*/ 307 w 307"/>
                <a:gd name="T1" fmla="*/ 0 h 125"/>
                <a:gd name="T2" fmla="*/ 139 w 307"/>
                <a:gd name="T3" fmla="*/ 89 h 125"/>
                <a:gd name="T4" fmla="*/ 0 w 307"/>
                <a:gd name="T5" fmla="*/ 125 h 125"/>
                <a:gd name="T6" fmla="*/ 139 w 307"/>
                <a:gd name="T7" fmla="*/ 123 h 125"/>
                <a:gd name="T8" fmla="*/ 257 w 307"/>
                <a:gd name="T9" fmla="*/ 78 h 125"/>
                <a:gd name="T10" fmla="*/ 307 w 307"/>
                <a:gd name="T11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7" h="125">
                  <a:moveTo>
                    <a:pt x="307" y="0"/>
                  </a:moveTo>
                  <a:lnTo>
                    <a:pt x="139" y="89"/>
                  </a:lnTo>
                  <a:lnTo>
                    <a:pt x="0" y="125"/>
                  </a:lnTo>
                  <a:lnTo>
                    <a:pt x="139" y="123"/>
                  </a:lnTo>
                  <a:lnTo>
                    <a:pt x="257" y="78"/>
                  </a:lnTo>
                  <a:lnTo>
                    <a:pt x="307" y="0"/>
                  </a:lnTo>
                  <a:close/>
                </a:path>
              </a:pathLst>
            </a:custGeom>
            <a:solidFill>
              <a:srgbClr val="E6B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28" name="Freeform 86"/>
            <p:cNvSpPr>
              <a:spLocks/>
            </p:cNvSpPr>
            <p:nvPr/>
          </p:nvSpPr>
          <p:spPr bwMode="auto">
            <a:xfrm>
              <a:off x="7285038" y="-3455987"/>
              <a:ext cx="115888" cy="93662"/>
            </a:xfrm>
            <a:custGeom>
              <a:avLst/>
              <a:gdLst>
                <a:gd name="T0" fmla="*/ 73 w 73"/>
                <a:gd name="T1" fmla="*/ 0 h 59"/>
                <a:gd name="T2" fmla="*/ 0 w 73"/>
                <a:gd name="T3" fmla="*/ 57 h 59"/>
                <a:gd name="T4" fmla="*/ 14 w 73"/>
                <a:gd name="T5" fmla="*/ 59 h 59"/>
                <a:gd name="T6" fmla="*/ 59 w 73"/>
                <a:gd name="T7" fmla="*/ 14 h 59"/>
                <a:gd name="T8" fmla="*/ 73 w 73"/>
                <a:gd name="T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59">
                  <a:moveTo>
                    <a:pt x="73" y="0"/>
                  </a:moveTo>
                  <a:lnTo>
                    <a:pt x="0" y="57"/>
                  </a:lnTo>
                  <a:lnTo>
                    <a:pt x="14" y="59"/>
                  </a:lnTo>
                  <a:lnTo>
                    <a:pt x="59" y="14"/>
                  </a:lnTo>
                  <a:lnTo>
                    <a:pt x="73" y="0"/>
                  </a:lnTo>
                  <a:close/>
                </a:path>
              </a:pathLst>
            </a:custGeom>
            <a:solidFill>
              <a:srgbClr val="E6B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29" name="Freeform 87"/>
            <p:cNvSpPr>
              <a:spLocks/>
            </p:cNvSpPr>
            <p:nvPr/>
          </p:nvSpPr>
          <p:spPr bwMode="auto">
            <a:xfrm>
              <a:off x="7312026" y="-3422649"/>
              <a:ext cx="127000" cy="93662"/>
            </a:xfrm>
            <a:custGeom>
              <a:avLst/>
              <a:gdLst>
                <a:gd name="T0" fmla="*/ 80 w 80"/>
                <a:gd name="T1" fmla="*/ 0 h 59"/>
                <a:gd name="T2" fmla="*/ 14 w 80"/>
                <a:gd name="T3" fmla="*/ 59 h 59"/>
                <a:gd name="T4" fmla="*/ 0 w 80"/>
                <a:gd name="T5" fmla="*/ 52 h 59"/>
                <a:gd name="T6" fmla="*/ 80 w 80"/>
                <a:gd name="T7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" h="59">
                  <a:moveTo>
                    <a:pt x="80" y="0"/>
                  </a:moveTo>
                  <a:lnTo>
                    <a:pt x="14" y="59"/>
                  </a:lnTo>
                  <a:lnTo>
                    <a:pt x="0" y="52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rgbClr val="E6B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30" name="Freeform 88"/>
            <p:cNvSpPr>
              <a:spLocks/>
            </p:cNvSpPr>
            <p:nvPr/>
          </p:nvSpPr>
          <p:spPr bwMode="auto">
            <a:xfrm>
              <a:off x="7337426" y="-3387724"/>
              <a:ext cx="131763" cy="85725"/>
            </a:xfrm>
            <a:custGeom>
              <a:avLst/>
              <a:gdLst>
                <a:gd name="T0" fmla="*/ 83 w 83"/>
                <a:gd name="T1" fmla="*/ 0 h 54"/>
                <a:gd name="T2" fmla="*/ 22 w 83"/>
                <a:gd name="T3" fmla="*/ 54 h 54"/>
                <a:gd name="T4" fmla="*/ 0 w 83"/>
                <a:gd name="T5" fmla="*/ 49 h 54"/>
                <a:gd name="T6" fmla="*/ 83 w 83"/>
                <a:gd name="T7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" h="54">
                  <a:moveTo>
                    <a:pt x="83" y="0"/>
                  </a:moveTo>
                  <a:lnTo>
                    <a:pt x="22" y="54"/>
                  </a:lnTo>
                  <a:lnTo>
                    <a:pt x="0" y="49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E6B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31" name="Freeform 89"/>
            <p:cNvSpPr>
              <a:spLocks/>
            </p:cNvSpPr>
            <p:nvPr/>
          </p:nvSpPr>
          <p:spPr bwMode="auto">
            <a:xfrm>
              <a:off x="7353301" y="-3354387"/>
              <a:ext cx="130175" cy="93662"/>
            </a:xfrm>
            <a:custGeom>
              <a:avLst/>
              <a:gdLst>
                <a:gd name="T0" fmla="*/ 82 w 82"/>
                <a:gd name="T1" fmla="*/ 0 h 59"/>
                <a:gd name="T2" fmla="*/ 23 w 82"/>
                <a:gd name="T3" fmla="*/ 59 h 59"/>
                <a:gd name="T4" fmla="*/ 0 w 82"/>
                <a:gd name="T5" fmla="*/ 50 h 59"/>
                <a:gd name="T6" fmla="*/ 82 w 82"/>
                <a:gd name="T7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59">
                  <a:moveTo>
                    <a:pt x="82" y="0"/>
                  </a:moveTo>
                  <a:lnTo>
                    <a:pt x="23" y="59"/>
                  </a:lnTo>
                  <a:lnTo>
                    <a:pt x="0" y="50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E6B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150" name="Group 3149"/>
          <p:cNvGrpSpPr/>
          <p:nvPr/>
        </p:nvGrpSpPr>
        <p:grpSpPr>
          <a:xfrm>
            <a:off x="1857208" y="2715640"/>
            <a:ext cx="2968212" cy="3449991"/>
            <a:chOff x="5238751" y="-3492499"/>
            <a:chExt cx="850900" cy="989012"/>
          </a:xfrm>
        </p:grpSpPr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5883276" y="-3128962"/>
              <a:ext cx="206375" cy="363537"/>
            </a:xfrm>
            <a:custGeom>
              <a:avLst/>
              <a:gdLst>
                <a:gd name="T0" fmla="*/ 0 w 130"/>
                <a:gd name="T1" fmla="*/ 229 h 229"/>
                <a:gd name="T2" fmla="*/ 52 w 130"/>
                <a:gd name="T3" fmla="*/ 191 h 229"/>
                <a:gd name="T4" fmla="*/ 82 w 130"/>
                <a:gd name="T5" fmla="*/ 130 h 229"/>
                <a:gd name="T6" fmla="*/ 130 w 130"/>
                <a:gd name="T7" fmla="*/ 63 h 229"/>
                <a:gd name="T8" fmla="*/ 59 w 130"/>
                <a:gd name="T9" fmla="*/ 0 h 229"/>
                <a:gd name="T10" fmla="*/ 0 w 130"/>
                <a:gd name="T11" fmla="*/ 134 h 229"/>
                <a:gd name="T12" fmla="*/ 0 w 130"/>
                <a:gd name="T13" fmla="*/ 229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" h="229">
                  <a:moveTo>
                    <a:pt x="0" y="229"/>
                  </a:moveTo>
                  <a:lnTo>
                    <a:pt x="52" y="191"/>
                  </a:lnTo>
                  <a:lnTo>
                    <a:pt x="82" y="130"/>
                  </a:lnTo>
                  <a:lnTo>
                    <a:pt x="130" y="63"/>
                  </a:lnTo>
                  <a:lnTo>
                    <a:pt x="59" y="0"/>
                  </a:lnTo>
                  <a:lnTo>
                    <a:pt x="0" y="134"/>
                  </a:lnTo>
                  <a:lnTo>
                    <a:pt x="0" y="229"/>
                  </a:lnTo>
                  <a:close/>
                </a:path>
              </a:pathLst>
            </a:custGeom>
            <a:solidFill>
              <a:srgbClr val="E54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5313363" y="-3381374"/>
              <a:ext cx="760413" cy="877887"/>
            </a:xfrm>
            <a:custGeom>
              <a:avLst/>
              <a:gdLst>
                <a:gd name="T0" fmla="*/ 418 w 479"/>
                <a:gd name="T1" fmla="*/ 0 h 553"/>
                <a:gd name="T2" fmla="*/ 293 w 479"/>
                <a:gd name="T3" fmla="*/ 10 h 553"/>
                <a:gd name="T4" fmla="*/ 177 w 479"/>
                <a:gd name="T5" fmla="*/ 31 h 553"/>
                <a:gd name="T6" fmla="*/ 101 w 479"/>
                <a:gd name="T7" fmla="*/ 102 h 553"/>
                <a:gd name="T8" fmla="*/ 59 w 479"/>
                <a:gd name="T9" fmla="*/ 126 h 553"/>
                <a:gd name="T10" fmla="*/ 26 w 479"/>
                <a:gd name="T11" fmla="*/ 118 h 553"/>
                <a:gd name="T12" fmla="*/ 47 w 479"/>
                <a:gd name="T13" fmla="*/ 149 h 553"/>
                <a:gd name="T14" fmla="*/ 0 w 479"/>
                <a:gd name="T15" fmla="*/ 140 h 553"/>
                <a:gd name="T16" fmla="*/ 38 w 479"/>
                <a:gd name="T17" fmla="*/ 175 h 553"/>
                <a:gd name="T18" fmla="*/ 7 w 479"/>
                <a:gd name="T19" fmla="*/ 180 h 553"/>
                <a:gd name="T20" fmla="*/ 28 w 479"/>
                <a:gd name="T21" fmla="*/ 204 h 553"/>
                <a:gd name="T22" fmla="*/ 0 w 479"/>
                <a:gd name="T23" fmla="*/ 220 h 553"/>
                <a:gd name="T24" fmla="*/ 23 w 479"/>
                <a:gd name="T25" fmla="*/ 227 h 553"/>
                <a:gd name="T26" fmla="*/ 23 w 479"/>
                <a:gd name="T27" fmla="*/ 251 h 553"/>
                <a:gd name="T28" fmla="*/ 28 w 479"/>
                <a:gd name="T29" fmla="*/ 324 h 553"/>
                <a:gd name="T30" fmla="*/ 49 w 479"/>
                <a:gd name="T31" fmla="*/ 449 h 553"/>
                <a:gd name="T32" fmla="*/ 61 w 479"/>
                <a:gd name="T33" fmla="*/ 548 h 553"/>
                <a:gd name="T34" fmla="*/ 335 w 479"/>
                <a:gd name="T35" fmla="*/ 553 h 553"/>
                <a:gd name="T36" fmla="*/ 347 w 479"/>
                <a:gd name="T37" fmla="*/ 475 h 553"/>
                <a:gd name="T38" fmla="*/ 434 w 479"/>
                <a:gd name="T39" fmla="*/ 215 h 553"/>
                <a:gd name="T40" fmla="*/ 467 w 479"/>
                <a:gd name="T41" fmla="*/ 185 h 553"/>
                <a:gd name="T42" fmla="*/ 460 w 479"/>
                <a:gd name="T43" fmla="*/ 166 h 553"/>
                <a:gd name="T44" fmla="*/ 479 w 479"/>
                <a:gd name="T45" fmla="*/ 140 h 553"/>
                <a:gd name="T46" fmla="*/ 444 w 479"/>
                <a:gd name="T47" fmla="*/ 109 h 553"/>
                <a:gd name="T48" fmla="*/ 467 w 479"/>
                <a:gd name="T49" fmla="*/ 109 h 553"/>
                <a:gd name="T50" fmla="*/ 441 w 479"/>
                <a:gd name="T51" fmla="*/ 67 h 553"/>
                <a:gd name="T52" fmla="*/ 467 w 479"/>
                <a:gd name="T53" fmla="*/ 50 h 553"/>
                <a:gd name="T54" fmla="*/ 437 w 479"/>
                <a:gd name="T55" fmla="*/ 31 h 553"/>
                <a:gd name="T56" fmla="*/ 467 w 479"/>
                <a:gd name="T57" fmla="*/ 10 h 553"/>
                <a:gd name="T58" fmla="*/ 437 w 479"/>
                <a:gd name="T59" fmla="*/ 0 h 553"/>
                <a:gd name="T60" fmla="*/ 418 w 479"/>
                <a:gd name="T61" fmla="*/ 0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79" h="553">
                  <a:moveTo>
                    <a:pt x="418" y="0"/>
                  </a:moveTo>
                  <a:lnTo>
                    <a:pt x="293" y="10"/>
                  </a:lnTo>
                  <a:lnTo>
                    <a:pt x="177" y="31"/>
                  </a:lnTo>
                  <a:lnTo>
                    <a:pt x="101" y="102"/>
                  </a:lnTo>
                  <a:lnTo>
                    <a:pt x="59" y="126"/>
                  </a:lnTo>
                  <a:lnTo>
                    <a:pt x="26" y="118"/>
                  </a:lnTo>
                  <a:lnTo>
                    <a:pt x="47" y="149"/>
                  </a:lnTo>
                  <a:lnTo>
                    <a:pt x="0" y="140"/>
                  </a:lnTo>
                  <a:lnTo>
                    <a:pt x="38" y="175"/>
                  </a:lnTo>
                  <a:lnTo>
                    <a:pt x="7" y="180"/>
                  </a:lnTo>
                  <a:lnTo>
                    <a:pt x="28" y="204"/>
                  </a:lnTo>
                  <a:lnTo>
                    <a:pt x="0" y="220"/>
                  </a:lnTo>
                  <a:lnTo>
                    <a:pt x="23" y="227"/>
                  </a:lnTo>
                  <a:lnTo>
                    <a:pt x="23" y="251"/>
                  </a:lnTo>
                  <a:lnTo>
                    <a:pt x="28" y="324"/>
                  </a:lnTo>
                  <a:lnTo>
                    <a:pt x="49" y="449"/>
                  </a:lnTo>
                  <a:lnTo>
                    <a:pt x="61" y="548"/>
                  </a:lnTo>
                  <a:lnTo>
                    <a:pt x="335" y="553"/>
                  </a:lnTo>
                  <a:lnTo>
                    <a:pt x="347" y="475"/>
                  </a:lnTo>
                  <a:lnTo>
                    <a:pt x="434" y="215"/>
                  </a:lnTo>
                  <a:lnTo>
                    <a:pt x="467" y="185"/>
                  </a:lnTo>
                  <a:lnTo>
                    <a:pt x="460" y="166"/>
                  </a:lnTo>
                  <a:lnTo>
                    <a:pt x="479" y="140"/>
                  </a:lnTo>
                  <a:lnTo>
                    <a:pt x="444" y="109"/>
                  </a:lnTo>
                  <a:lnTo>
                    <a:pt x="467" y="109"/>
                  </a:lnTo>
                  <a:lnTo>
                    <a:pt x="441" y="67"/>
                  </a:lnTo>
                  <a:lnTo>
                    <a:pt x="467" y="50"/>
                  </a:lnTo>
                  <a:lnTo>
                    <a:pt x="437" y="31"/>
                  </a:lnTo>
                  <a:lnTo>
                    <a:pt x="467" y="10"/>
                  </a:lnTo>
                  <a:lnTo>
                    <a:pt x="437" y="0"/>
                  </a:lnTo>
                  <a:lnTo>
                    <a:pt x="418" y="0"/>
                  </a:lnTo>
                  <a:close/>
                </a:path>
              </a:pathLst>
            </a:custGeom>
            <a:solidFill>
              <a:srgbClr val="E54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5238751" y="-3252787"/>
              <a:ext cx="254000" cy="250825"/>
            </a:xfrm>
            <a:custGeom>
              <a:avLst/>
              <a:gdLst>
                <a:gd name="T0" fmla="*/ 160 w 160"/>
                <a:gd name="T1" fmla="*/ 16 h 158"/>
                <a:gd name="T2" fmla="*/ 144 w 160"/>
                <a:gd name="T3" fmla="*/ 0 h 158"/>
                <a:gd name="T4" fmla="*/ 139 w 160"/>
                <a:gd name="T5" fmla="*/ 16 h 158"/>
                <a:gd name="T6" fmla="*/ 101 w 160"/>
                <a:gd name="T7" fmla="*/ 7 h 158"/>
                <a:gd name="T8" fmla="*/ 106 w 160"/>
                <a:gd name="T9" fmla="*/ 33 h 158"/>
                <a:gd name="T10" fmla="*/ 80 w 160"/>
                <a:gd name="T11" fmla="*/ 26 h 158"/>
                <a:gd name="T12" fmla="*/ 80 w 160"/>
                <a:gd name="T13" fmla="*/ 59 h 158"/>
                <a:gd name="T14" fmla="*/ 33 w 160"/>
                <a:gd name="T15" fmla="*/ 49 h 158"/>
                <a:gd name="T16" fmla="*/ 61 w 160"/>
                <a:gd name="T17" fmla="*/ 87 h 158"/>
                <a:gd name="T18" fmla="*/ 33 w 160"/>
                <a:gd name="T19" fmla="*/ 104 h 158"/>
                <a:gd name="T20" fmla="*/ 56 w 160"/>
                <a:gd name="T21" fmla="*/ 123 h 158"/>
                <a:gd name="T22" fmla="*/ 0 w 160"/>
                <a:gd name="T23" fmla="*/ 123 h 158"/>
                <a:gd name="T24" fmla="*/ 47 w 160"/>
                <a:gd name="T25" fmla="*/ 146 h 158"/>
                <a:gd name="T26" fmla="*/ 70 w 160"/>
                <a:gd name="T27" fmla="*/ 158 h 158"/>
                <a:gd name="T28" fmla="*/ 160 w 160"/>
                <a:gd name="T29" fmla="*/ 16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0" h="158">
                  <a:moveTo>
                    <a:pt x="160" y="16"/>
                  </a:moveTo>
                  <a:lnTo>
                    <a:pt x="144" y="0"/>
                  </a:lnTo>
                  <a:lnTo>
                    <a:pt x="139" y="16"/>
                  </a:lnTo>
                  <a:lnTo>
                    <a:pt x="101" y="7"/>
                  </a:lnTo>
                  <a:lnTo>
                    <a:pt x="106" y="33"/>
                  </a:lnTo>
                  <a:lnTo>
                    <a:pt x="80" y="26"/>
                  </a:lnTo>
                  <a:lnTo>
                    <a:pt x="80" y="59"/>
                  </a:lnTo>
                  <a:lnTo>
                    <a:pt x="33" y="49"/>
                  </a:lnTo>
                  <a:lnTo>
                    <a:pt x="61" y="87"/>
                  </a:lnTo>
                  <a:lnTo>
                    <a:pt x="33" y="104"/>
                  </a:lnTo>
                  <a:lnTo>
                    <a:pt x="56" y="123"/>
                  </a:lnTo>
                  <a:lnTo>
                    <a:pt x="0" y="123"/>
                  </a:lnTo>
                  <a:lnTo>
                    <a:pt x="47" y="146"/>
                  </a:lnTo>
                  <a:lnTo>
                    <a:pt x="70" y="158"/>
                  </a:lnTo>
                  <a:lnTo>
                    <a:pt x="160" y="16"/>
                  </a:lnTo>
                  <a:close/>
                </a:path>
              </a:pathLst>
            </a:custGeom>
            <a:solidFill>
              <a:srgbClr val="E54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5407026" y="-3219449"/>
              <a:ext cx="484188" cy="592137"/>
            </a:xfrm>
            <a:custGeom>
              <a:avLst/>
              <a:gdLst>
                <a:gd name="T0" fmla="*/ 42 w 305"/>
                <a:gd name="T1" fmla="*/ 0 h 373"/>
                <a:gd name="T2" fmla="*/ 21 w 305"/>
                <a:gd name="T3" fmla="*/ 38 h 373"/>
                <a:gd name="T4" fmla="*/ 42 w 305"/>
                <a:gd name="T5" fmla="*/ 116 h 373"/>
                <a:gd name="T6" fmla="*/ 217 w 305"/>
                <a:gd name="T7" fmla="*/ 279 h 373"/>
                <a:gd name="T8" fmla="*/ 305 w 305"/>
                <a:gd name="T9" fmla="*/ 319 h 373"/>
                <a:gd name="T10" fmla="*/ 288 w 305"/>
                <a:gd name="T11" fmla="*/ 373 h 373"/>
                <a:gd name="T12" fmla="*/ 198 w 305"/>
                <a:gd name="T13" fmla="*/ 333 h 373"/>
                <a:gd name="T14" fmla="*/ 16 w 305"/>
                <a:gd name="T15" fmla="*/ 158 h 373"/>
                <a:gd name="T16" fmla="*/ 0 w 305"/>
                <a:gd name="T17" fmla="*/ 45 h 373"/>
                <a:gd name="T18" fmla="*/ 23 w 305"/>
                <a:gd name="T19" fmla="*/ 12 h 373"/>
                <a:gd name="T20" fmla="*/ 42 w 305"/>
                <a:gd name="T21" fmla="*/ 0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5" h="373">
                  <a:moveTo>
                    <a:pt x="42" y="0"/>
                  </a:moveTo>
                  <a:lnTo>
                    <a:pt x="21" y="38"/>
                  </a:lnTo>
                  <a:lnTo>
                    <a:pt x="42" y="116"/>
                  </a:lnTo>
                  <a:lnTo>
                    <a:pt x="217" y="279"/>
                  </a:lnTo>
                  <a:lnTo>
                    <a:pt x="305" y="319"/>
                  </a:lnTo>
                  <a:lnTo>
                    <a:pt x="288" y="373"/>
                  </a:lnTo>
                  <a:lnTo>
                    <a:pt x="198" y="333"/>
                  </a:lnTo>
                  <a:lnTo>
                    <a:pt x="16" y="158"/>
                  </a:lnTo>
                  <a:lnTo>
                    <a:pt x="0" y="45"/>
                  </a:lnTo>
                  <a:lnTo>
                    <a:pt x="23" y="12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5530851" y="-3492499"/>
              <a:ext cx="247650" cy="284162"/>
            </a:xfrm>
            <a:custGeom>
              <a:avLst/>
              <a:gdLst>
                <a:gd name="T0" fmla="*/ 0 w 156"/>
                <a:gd name="T1" fmla="*/ 0 h 179"/>
                <a:gd name="T2" fmla="*/ 4 w 156"/>
                <a:gd name="T3" fmla="*/ 49 h 179"/>
                <a:gd name="T4" fmla="*/ 21 w 156"/>
                <a:gd name="T5" fmla="*/ 179 h 179"/>
                <a:gd name="T6" fmla="*/ 149 w 156"/>
                <a:gd name="T7" fmla="*/ 139 h 179"/>
                <a:gd name="T8" fmla="*/ 156 w 156"/>
                <a:gd name="T9" fmla="*/ 92 h 179"/>
                <a:gd name="T10" fmla="*/ 151 w 156"/>
                <a:gd name="T11" fmla="*/ 52 h 179"/>
                <a:gd name="T12" fmla="*/ 0 w 156"/>
                <a:gd name="T13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6" h="179">
                  <a:moveTo>
                    <a:pt x="0" y="0"/>
                  </a:moveTo>
                  <a:lnTo>
                    <a:pt x="4" y="49"/>
                  </a:lnTo>
                  <a:lnTo>
                    <a:pt x="21" y="179"/>
                  </a:lnTo>
                  <a:lnTo>
                    <a:pt x="149" y="139"/>
                  </a:lnTo>
                  <a:lnTo>
                    <a:pt x="156" y="92"/>
                  </a:lnTo>
                  <a:lnTo>
                    <a:pt x="151" y="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BC8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72" name="Freeform 31"/>
            <p:cNvSpPr>
              <a:spLocks/>
            </p:cNvSpPr>
            <p:nvPr/>
          </p:nvSpPr>
          <p:spPr bwMode="auto">
            <a:xfrm>
              <a:off x="5432426" y="-3365499"/>
              <a:ext cx="431800" cy="307975"/>
            </a:xfrm>
            <a:custGeom>
              <a:avLst/>
              <a:gdLst>
                <a:gd name="T0" fmla="*/ 85 w 272"/>
                <a:gd name="T1" fmla="*/ 33 h 194"/>
                <a:gd name="T2" fmla="*/ 57 w 272"/>
                <a:gd name="T3" fmla="*/ 54 h 194"/>
                <a:gd name="T4" fmla="*/ 10 w 272"/>
                <a:gd name="T5" fmla="*/ 111 h 194"/>
                <a:gd name="T6" fmla="*/ 0 w 272"/>
                <a:gd name="T7" fmla="*/ 149 h 194"/>
                <a:gd name="T8" fmla="*/ 22 w 272"/>
                <a:gd name="T9" fmla="*/ 194 h 194"/>
                <a:gd name="T10" fmla="*/ 95 w 272"/>
                <a:gd name="T11" fmla="*/ 194 h 194"/>
                <a:gd name="T12" fmla="*/ 206 w 272"/>
                <a:gd name="T13" fmla="*/ 125 h 194"/>
                <a:gd name="T14" fmla="*/ 253 w 272"/>
                <a:gd name="T15" fmla="*/ 87 h 194"/>
                <a:gd name="T16" fmla="*/ 272 w 272"/>
                <a:gd name="T17" fmla="*/ 28 h 194"/>
                <a:gd name="T18" fmla="*/ 196 w 272"/>
                <a:gd name="T19" fmla="*/ 0 h 194"/>
                <a:gd name="T20" fmla="*/ 85 w 272"/>
                <a:gd name="T21" fmla="*/ 33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2" h="194">
                  <a:moveTo>
                    <a:pt x="85" y="33"/>
                  </a:moveTo>
                  <a:lnTo>
                    <a:pt x="57" y="54"/>
                  </a:lnTo>
                  <a:lnTo>
                    <a:pt x="10" y="111"/>
                  </a:lnTo>
                  <a:lnTo>
                    <a:pt x="0" y="149"/>
                  </a:lnTo>
                  <a:lnTo>
                    <a:pt x="22" y="194"/>
                  </a:lnTo>
                  <a:lnTo>
                    <a:pt x="95" y="194"/>
                  </a:lnTo>
                  <a:lnTo>
                    <a:pt x="206" y="125"/>
                  </a:lnTo>
                  <a:lnTo>
                    <a:pt x="253" y="87"/>
                  </a:lnTo>
                  <a:lnTo>
                    <a:pt x="272" y="28"/>
                  </a:lnTo>
                  <a:lnTo>
                    <a:pt x="196" y="0"/>
                  </a:lnTo>
                  <a:lnTo>
                    <a:pt x="85" y="33"/>
                  </a:lnTo>
                  <a:close/>
                </a:path>
              </a:pathLst>
            </a:custGeom>
            <a:solidFill>
              <a:srgbClr val="EBC8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86" name="Freeform 44"/>
            <p:cNvSpPr>
              <a:spLocks/>
            </p:cNvSpPr>
            <p:nvPr/>
          </p:nvSpPr>
          <p:spPr bwMode="auto">
            <a:xfrm>
              <a:off x="5324476" y="-3114674"/>
              <a:ext cx="82550" cy="303212"/>
            </a:xfrm>
            <a:custGeom>
              <a:avLst/>
              <a:gdLst>
                <a:gd name="T0" fmla="*/ 38 w 52"/>
                <a:gd name="T1" fmla="*/ 0 h 191"/>
                <a:gd name="T2" fmla="*/ 0 w 52"/>
                <a:gd name="T3" fmla="*/ 54 h 191"/>
                <a:gd name="T4" fmla="*/ 7 w 52"/>
                <a:gd name="T5" fmla="*/ 147 h 191"/>
                <a:gd name="T6" fmla="*/ 52 w 52"/>
                <a:gd name="T7" fmla="*/ 191 h 191"/>
                <a:gd name="T8" fmla="*/ 38 w 52"/>
                <a:gd name="T9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191">
                  <a:moveTo>
                    <a:pt x="38" y="0"/>
                  </a:moveTo>
                  <a:lnTo>
                    <a:pt x="0" y="54"/>
                  </a:lnTo>
                  <a:lnTo>
                    <a:pt x="7" y="147"/>
                  </a:lnTo>
                  <a:lnTo>
                    <a:pt x="52" y="191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E54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92" name="Freeform 50"/>
            <p:cNvSpPr>
              <a:spLocks/>
            </p:cNvSpPr>
            <p:nvPr/>
          </p:nvSpPr>
          <p:spPr bwMode="auto">
            <a:xfrm>
              <a:off x="5360988" y="-3125787"/>
              <a:ext cx="117475" cy="115887"/>
            </a:xfrm>
            <a:custGeom>
              <a:avLst/>
              <a:gdLst>
                <a:gd name="T0" fmla="*/ 74 w 74"/>
                <a:gd name="T1" fmla="*/ 38 h 73"/>
                <a:gd name="T2" fmla="*/ 74 w 74"/>
                <a:gd name="T3" fmla="*/ 21 h 73"/>
                <a:gd name="T4" fmla="*/ 52 w 74"/>
                <a:gd name="T5" fmla="*/ 0 h 73"/>
                <a:gd name="T6" fmla="*/ 22 w 74"/>
                <a:gd name="T7" fmla="*/ 2 h 73"/>
                <a:gd name="T8" fmla="*/ 0 w 74"/>
                <a:gd name="T9" fmla="*/ 21 h 73"/>
                <a:gd name="T10" fmla="*/ 3 w 74"/>
                <a:gd name="T11" fmla="*/ 52 h 73"/>
                <a:gd name="T12" fmla="*/ 22 w 74"/>
                <a:gd name="T13" fmla="*/ 73 h 73"/>
                <a:gd name="T14" fmla="*/ 50 w 74"/>
                <a:gd name="T15" fmla="*/ 73 h 73"/>
                <a:gd name="T16" fmla="*/ 71 w 74"/>
                <a:gd name="T17" fmla="*/ 52 h 73"/>
                <a:gd name="T18" fmla="*/ 74 w 74"/>
                <a:gd name="T19" fmla="*/ 38 h 73"/>
                <a:gd name="T20" fmla="*/ 74 w 74"/>
                <a:gd name="T21" fmla="*/ 38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4" h="73">
                  <a:moveTo>
                    <a:pt x="74" y="38"/>
                  </a:moveTo>
                  <a:lnTo>
                    <a:pt x="74" y="21"/>
                  </a:lnTo>
                  <a:lnTo>
                    <a:pt x="52" y="0"/>
                  </a:lnTo>
                  <a:lnTo>
                    <a:pt x="22" y="2"/>
                  </a:lnTo>
                  <a:lnTo>
                    <a:pt x="0" y="21"/>
                  </a:lnTo>
                  <a:lnTo>
                    <a:pt x="3" y="52"/>
                  </a:lnTo>
                  <a:lnTo>
                    <a:pt x="22" y="73"/>
                  </a:lnTo>
                  <a:lnTo>
                    <a:pt x="50" y="73"/>
                  </a:lnTo>
                  <a:lnTo>
                    <a:pt x="71" y="52"/>
                  </a:lnTo>
                  <a:lnTo>
                    <a:pt x="74" y="38"/>
                  </a:lnTo>
                  <a:lnTo>
                    <a:pt x="74" y="38"/>
                  </a:lnTo>
                  <a:close/>
                </a:path>
              </a:pathLst>
            </a:custGeom>
            <a:solidFill>
              <a:srgbClr val="ECD2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93" name="Freeform 51"/>
            <p:cNvSpPr>
              <a:spLocks/>
            </p:cNvSpPr>
            <p:nvPr/>
          </p:nvSpPr>
          <p:spPr bwMode="auto">
            <a:xfrm>
              <a:off x="5484813" y="-2971800"/>
              <a:ext cx="120650" cy="115887"/>
            </a:xfrm>
            <a:custGeom>
              <a:avLst/>
              <a:gdLst>
                <a:gd name="T0" fmla="*/ 76 w 76"/>
                <a:gd name="T1" fmla="*/ 38 h 73"/>
                <a:gd name="T2" fmla="*/ 62 w 76"/>
                <a:gd name="T3" fmla="*/ 12 h 73"/>
                <a:gd name="T4" fmla="*/ 36 w 76"/>
                <a:gd name="T5" fmla="*/ 0 h 73"/>
                <a:gd name="T6" fmla="*/ 22 w 76"/>
                <a:gd name="T7" fmla="*/ 0 h 73"/>
                <a:gd name="T8" fmla="*/ 0 w 76"/>
                <a:gd name="T9" fmla="*/ 21 h 73"/>
                <a:gd name="T10" fmla="*/ 0 w 76"/>
                <a:gd name="T11" fmla="*/ 52 h 73"/>
                <a:gd name="T12" fmla="*/ 22 w 76"/>
                <a:gd name="T13" fmla="*/ 73 h 73"/>
                <a:gd name="T14" fmla="*/ 50 w 76"/>
                <a:gd name="T15" fmla="*/ 71 h 73"/>
                <a:gd name="T16" fmla="*/ 74 w 76"/>
                <a:gd name="T17" fmla="*/ 52 h 73"/>
                <a:gd name="T18" fmla="*/ 76 w 76"/>
                <a:gd name="T19" fmla="*/ 38 h 73"/>
                <a:gd name="T20" fmla="*/ 76 w 76"/>
                <a:gd name="T21" fmla="*/ 38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6" h="73">
                  <a:moveTo>
                    <a:pt x="76" y="38"/>
                  </a:moveTo>
                  <a:lnTo>
                    <a:pt x="62" y="12"/>
                  </a:lnTo>
                  <a:lnTo>
                    <a:pt x="36" y="0"/>
                  </a:lnTo>
                  <a:lnTo>
                    <a:pt x="22" y="0"/>
                  </a:lnTo>
                  <a:lnTo>
                    <a:pt x="0" y="21"/>
                  </a:lnTo>
                  <a:lnTo>
                    <a:pt x="0" y="52"/>
                  </a:lnTo>
                  <a:lnTo>
                    <a:pt x="22" y="73"/>
                  </a:lnTo>
                  <a:lnTo>
                    <a:pt x="50" y="71"/>
                  </a:lnTo>
                  <a:lnTo>
                    <a:pt x="74" y="52"/>
                  </a:lnTo>
                  <a:lnTo>
                    <a:pt x="76" y="38"/>
                  </a:lnTo>
                  <a:lnTo>
                    <a:pt x="76" y="38"/>
                  </a:lnTo>
                  <a:close/>
                </a:path>
              </a:pathLst>
            </a:custGeom>
            <a:solidFill>
              <a:srgbClr val="ECD2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94" name="Freeform 52"/>
            <p:cNvSpPr>
              <a:spLocks/>
            </p:cNvSpPr>
            <p:nvPr/>
          </p:nvSpPr>
          <p:spPr bwMode="auto">
            <a:xfrm>
              <a:off x="5635626" y="-2852737"/>
              <a:ext cx="119063" cy="120650"/>
            </a:xfrm>
            <a:custGeom>
              <a:avLst/>
              <a:gdLst>
                <a:gd name="T0" fmla="*/ 75 w 75"/>
                <a:gd name="T1" fmla="*/ 38 h 76"/>
                <a:gd name="T2" fmla="*/ 66 w 75"/>
                <a:gd name="T3" fmla="*/ 12 h 76"/>
                <a:gd name="T4" fmla="*/ 38 w 75"/>
                <a:gd name="T5" fmla="*/ 0 h 76"/>
                <a:gd name="T6" fmla="*/ 9 w 75"/>
                <a:gd name="T7" fmla="*/ 12 h 76"/>
                <a:gd name="T8" fmla="*/ 0 w 75"/>
                <a:gd name="T9" fmla="*/ 38 h 76"/>
                <a:gd name="T10" fmla="*/ 0 w 75"/>
                <a:gd name="T11" fmla="*/ 55 h 76"/>
                <a:gd name="T12" fmla="*/ 21 w 75"/>
                <a:gd name="T13" fmla="*/ 76 h 76"/>
                <a:gd name="T14" fmla="*/ 52 w 75"/>
                <a:gd name="T15" fmla="*/ 74 h 76"/>
                <a:gd name="T16" fmla="*/ 73 w 75"/>
                <a:gd name="T17" fmla="*/ 55 h 76"/>
                <a:gd name="T18" fmla="*/ 75 w 75"/>
                <a:gd name="T19" fmla="*/ 38 h 76"/>
                <a:gd name="T20" fmla="*/ 75 w 75"/>
                <a:gd name="T21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5" h="76">
                  <a:moveTo>
                    <a:pt x="75" y="38"/>
                  </a:moveTo>
                  <a:lnTo>
                    <a:pt x="66" y="12"/>
                  </a:lnTo>
                  <a:lnTo>
                    <a:pt x="38" y="0"/>
                  </a:lnTo>
                  <a:lnTo>
                    <a:pt x="9" y="12"/>
                  </a:lnTo>
                  <a:lnTo>
                    <a:pt x="0" y="38"/>
                  </a:lnTo>
                  <a:lnTo>
                    <a:pt x="0" y="55"/>
                  </a:lnTo>
                  <a:lnTo>
                    <a:pt x="21" y="76"/>
                  </a:lnTo>
                  <a:lnTo>
                    <a:pt x="52" y="74"/>
                  </a:lnTo>
                  <a:lnTo>
                    <a:pt x="73" y="55"/>
                  </a:lnTo>
                  <a:lnTo>
                    <a:pt x="75" y="38"/>
                  </a:lnTo>
                  <a:lnTo>
                    <a:pt x="75" y="38"/>
                  </a:lnTo>
                  <a:close/>
                </a:path>
              </a:pathLst>
            </a:custGeom>
            <a:solidFill>
              <a:srgbClr val="ECD2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32" name="Freeform 90"/>
            <p:cNvSpPr>
              <a:spLocks/>
            </p:cNvSpPr>
            <p:nvPr/>
          </p:nvSpPr>
          <p:spPr bwMode="auto">
            <a:xfrm>
              <a:off x="5418138" y="-3106737"/>
              <a:ext cx="44450" cy="41275"/>
            </a:xfrm>
            <a:custGeom>
              <a:avLst/>
              <a:gdLst>
                <a:gd name="T0" fmla="*/ 0 w 28"/>
                <a:gd name="T1" fmla="*/ 0 h 26"/>
                <a:gd name="T2" fmla="*/ 5 w 28"/>
                <a:gd name="T3" fmla="*/ 16 h 26"/>
                <a:gd name="T4" fmla="*/ 19 w 28"/>
                <a:gd name="T5" fmla="*/ 26 h 26"/>
                <a:gd name="T6" fmla="*/ 28 w 28"/>
                <a:gd name="T7" fmla="*/ 16 h 26"/>
                <a:gd name="T8" fmla="*/ 14 w 28"/>
                <a:gd name="T9" fmla="*/ 0 h 26"/>
                <a:gd name="T10" fmla="*/ 0 w 28"/>
                <a:gd name="T11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26">
                  <a:moveTo>
                    <a:pt x="0" y="0"/>
                  </a:moveTo>
                  <a:lnTo>
                    <a:pt x="5" y="16"/>
                  </a:lnTo>
                  <a:lnTo>
                    <a:pt x="19" y="26"/>
                  </a:lnTo>
                  <a:lnTo>
                    <a:pt x="28" y="16"/>
                  </a:lnTo>
                  <a:lnTo>
                    <a:pt x="1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33" name="Freeform 91"/>
            <p:cNvSpPr>
              <a:spLocks/>
            </p:cNvSpPr>
            <p:nvPr/>
          </p:nvSpPr>
          <p:spPr bwMode="auto">
            <a:xfrm>
              <a:off x="5534026" y="-2957512"/>
              <a:ext cx="41275" cy="46037"/>
            </a:xfrm>
            <a:custGeom>
              <a:avLst/>
              <a:gdLst>
                <a:gd name="T0" fmla="*/ 0 w 26"/>
                <a:gd name="T1" fmla="*/ 0 h 29"/>
                <a:gd name="T2" fmla="*/ 2 w 26"/>
                <a:gd name="T3" fmla="*/ 19 h 29"/>
                <a:gd name="T4" fmla="*/ 17 w 26"/>
                <a:gd name="T5" fmla="*/ 29 h 29"/>
                <a:gd name="T6" fmla="*/ 26 w 26"/>
                <a:gd name="T7" fmla="*/ 19 h 29"/>
                <a:gd name="T8" fmla="*/ 14 w 26"/>
                <a:gd name="T9" fmla="*/ 0 h 29"/>
                <a:gd name="T10" fmla="*/ 0 w 26"/>
                <a:gd name="T1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29">
                  <a:moveTo>
                    <a:pt x="0" y="0"/>
                  </a:moveTo>
                  <a:lnTo>
                    <a:pt x="2" y="19"/>
                  </a:lnTo>
                  <a:lnTo>
                    <a:pt x="17" y="29"/>
                  </a:lnTo>
                  <a:lnTo>
                    <a:pt x="26" y="19"/>
                  </a:lnTo>
                  <a:lnTo>
                    <a:pt x="1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34" name="Freeform 92"/>
            <p:cNvSpPr>
              <a:spLocks/>
            </p:cNvSpPr>
            <p:nvPr/>
          </p:nvSpPr>
          <p:spPr bwMode="auto">
            <a:xfrm>
              <a:off x="5688013" y="-2836862"/>
              <a:ext cx="41275" cy="41275"/>
            </a:xfrm>
            <a:custGeom>
              <a:avLst/>
              <a:gdLst>
                <a:gd name="T0" fmla="*/ 0 w 26"/>
                <a:gd name="T1" fmla="*/ 0 h 26"/>
                <a:gd name="T2" fmla="*/ 2 w 26"/>
                <a:gd name="T3" fmla="*/ 16 h 26"/>
                <a:gd name="T4" fmla="*/ 16 w 26"/>
                <a:gd name="T5" fmla="*/ 26 h 26"/>
                <a:gd name="T6" fmla="*/ 26 w 26"/>
                <a:gd name="T7" fmla="*/ 16 h 26"/>
                <a:gd name="T8" fmla="*/ 14 w 26"/>
                <a:gd name="T9" fmla="*/ 0 h 26"/>
                <a:gd name="T10" fmla="*/ 0 w 26"/>
                <a:gd name="T11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26">
                  <a:moveTo>
                    <a:pt x="0" y="0"/>
                  </a:moveTo>
                  <a:lnTo>
                    <a:pt x="2" y="16"/>
                  </a:lnTo>
                  <a:lnTo>
                    <a:pt x="16" y="26"/>
                  </a:lnTo>
                  <a:lnTo>
                    <a:pt x="26" y="16"/>
                  </a:lnTo>
                  <a:lnTo>
                    <a:pt x="1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35" name="Freeform 93"/>
            <p:cNvSpPr>
              <a:spLocks/>
            </p:cNvSpPr>
            <p:nvPr/>
          </p:nvSpPr>
          <p:spPr bwMode="auto">
            <a:xfrm>
              <a:off x="5376863" y="-2852737"/>
              <a:ext cx="247650" cy="68262"/>
            </a:xfrm>
            <a:custGeom>
              <a:avLst/>
              <a:gdLst>
                <a:gd name="T0" fmla="*/ 0 w 156"/>
                <a:gd name="T1" fmla="*/ 0 h 43"/>
                <a:gd name="T2" fmla="*/ 71 w 156"/>
                <a:gd name="T3" fmla="*/ 22 h 43"/>
                <a:gd name="T4" fmla="*/ 137 w 156"/>
                <a:gd name="T5" fmla="*/ 24 h 43"/>
                <a:gd name="T6" fmla="*/ 156 w 156"/>
                <a:gd name="T7" fmla="*/ 43 h 43"/>
                <a:gd name="T8" fmla="*/ 45 w 156"/>
                <a:gd name="T9" fmla="*/ 26 h 43"/>
                <a:gd name="T10" fmla="*/ 0 w 156"/>
                <a:gd name="T11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6" h="43">
                  <a:moveTo>
                    <a:pt x="0" y="0"/>
                  </a:moveTo>
                  <a:lnTo>
                    <a:pt x="71" y="22"/>
                  </a:lnTo>
                  <a:lnTo>
                    <a:pt x="137" y="24"/>
                  </a:lnTo>
                  <a:lnTo>
                    <a:pt x="156" y="43"/>
                  </a:lnTo>
                  <a:lnTo>
                    <a:pt x="45" y="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13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36" name="Freeform 94"/>
            <p:cNvSpPr>
              <a:spLocks/>
            </p:cNvSpPr>
            <p:nvPr/>
          </p:nvSpPr>
          <p:spPr bwMode="auto">
            <a:xfrm>
              <a:off x="5740401" y="-2900362"/>
              <a:ext cx="142875" cy="96837"/>
            </a:xfrm>
            <a:custGeom>
              <a:avLst/>
              <a:gdLst>
                <a:gd name="T0" fmla="*/ 0 w 90"/>
                <a:gd name="T1" fmla="*/ 42 h 61"/>
                <a:gd name="T2" fmla="*/ 90 w 90"/>
                <a:gd name="T3" fmla="*/ 0 h 61"/>
                <a:gd name="T4" fmla="*/ 64 w 90"/>
                <a:gd name="T5" fmla="*/ 35 h 61"/>
                <a:gd name="T6" fmla="*/ 7 w 90"/>
                <a:gd name="T7" fmla="*/ 61 h 61"/>
                <a:gd name="T8" fmla="*/ 0 w 90"/>
                <a:gd name="T9" fmla="*/ 42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61">
                  <a:moveTo>
                    <a:pt x="0" y="42"/>
                  </a:moveTo>
                  <a:lnTo>
                    <a:pt x="90" y="0"/>
                  </a:lnTo>
                  <a:lnTo>
                    <a:pt x="64" y="35"/>
                  </a:lnTo>
                  <a:lnTo>
                    <a:pt x="7" y="61"/>
                  </a:lnTo>
                  <a:lnTo>
                    <a:pt x="0" y="42"/>
                  </a:lnTo>
                  <a:close/>
                </a:path>
              </a:pathLst>
            </a:custGeom>
            <a:solidFill>
              <a:srgbClr val="A13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37" name="Freeform 95"/>
            <p:cNvSpPr>
              <a:spLocks/>
            </p:cNvSpPr>
            <p:nvPr/>
          </p:nvSpPr>
          <p:spPr bwMode="auto">
            <a:xfrm>
              <a:off x="5842001" y="-2998787"/>
              <a:ext cx="225425" cy="285750"/>
            </a:xfrm>
            <a:custGeom>
              <a:avLst/>
              <a:gdLst>
                <a:gd name="T0" fmla="*/ 142 w 142"/>
                <a:gd name="T1" fmla="*/ 0 h 180"/>
                <a:gd name="T2" fmla="*/ 42 w 142"/>
                <a:gd name="T3" fmla="*/ 71 h 180"/>
                <a:gd name="T4" fmla="*/ 0 w 142"/>
                <a:gd name="T5" fmla="*/ 154 h 180"/>
                <a:gd name="T6" fmla="*/ 5 w 142"/>
                <a:gd name="T7" fmla="*/ 168 h 180"/>
                <a:gd name="T8" fmla="*/ 31 w 142"/>
                <a:gd name="T9" fmla="*/ 180 h 180"/>
                <a:gd name="T10" fmla="*/ 49 w 142"/>
                <a:gd name="T11" fmla="*/ 130 h 180"/>
                <a:gd name="T12" fmla="*/ 78 w 142"/>
                <a:gd name="T13" fmla="*/ 109 h 180"/>
                <a:gd name="T14" fmla="*/ 142 w 142"/>
                <a:gd name="T15" fmla="*/ 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180">
                  <a:moveTo>
                    <a:pt x="142" y="0"/>
                  </a:moveTo>
                  <a:lnTo>
                    <a:pt x="42" y="71"/>
                  </a:lnTo>
                  <a:lnTo>
                    <a:pt x="0" y="154"/>
                  </a:lnTo>
                  <a:lnTo>
                    <a:pt x="5" y="168"/>
                  </a:lnTo>
                  <a:lnTo>
                    <a:pt x="31" y="180"/>
                  </a:lnTo>
                  <a:lnTo>
                    <a:pt x="49" y="130"/>
                  </a:lnTo>
                  <a:lnTo>
                    <a:pt x="78" y="109"/>
                  </a:lnTo>
                  <a:lnTo>
                    <a:pt x="142" y="0"/>
                  </a:lnTo>
                  <a:close/>
                </a:path>
              </a:pathLst>
            </a:custGeom>
            <a:solidFill>
              <a:srgbClr val="A13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38" name="Freeform 96"/>
            <p:cNvSpPr>
              <a:spLocks/>
            </p:cNvSpPr>
            <p:nvPr/>
          </p:nvSpPr>
          <p:spPr bwMode="auto">
            <a:xfrm>
              <a:off x="5729288" y="-2652712"/>
              <a:ext cx="134938" cy="149225"/>
            </a:xfrm>
            <a:custGeom>
              <a:avLst/>
              <a:gdLst>
                <a:gd name="T0" fmla="*/ 47 w 85"/>
                <a:gd name="T1" fmla="*/ 0 h 94"/>
                <a:gd name="T2" fmla="*/ 0 w 85"/>
                <a:gd name="T3" fmla="*/ 94 h 94"/>
                <a:gd name="T4" fmla="*/ 80 w 85"/>
                <a:gd name="T5" fmla="*/ 94 h 94"/>
                <a:gd name="T6" fmla="*/ 85 w 85"/>
                <a:gd name="T7" fmla="*/ 16 h 94"/>
                <a:gd name="T8" fmla="*/ 47 w 85"/>
                <a:gd name="T9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94">
                  <a:moveTo>
                    <a:pt x="47" y="0"/>
                  </a:moveTo>
                  <a:lnTo>
                    <a:pt x="0" y="94"/>
                  </a:lnTo>
                  <a:lnTo>
                    <a:pt x="80" y="94"/>
                  </a:lnTo>
                  <a:lnTo>
                    <a:pt x="85" y="16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A13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39" name="Freeform 97"/>
            <p:cNvSpPr>
              <a:spLocks/>
            </p:cNvSpPr>
            <p:nvPr/>
          </p:nvSpPr>
          <p:spPr bwMode="auto">
            <a:xfrm>
              <a:off x="5384801" y="-2728912"/>
              <a:ext cx="66675" cy="217487"/>
            </a:xfrm>
            <a:custGeom>
              <a:avLst/>
              <a:gdLst>
                <a:gd name="T0" fmla="*/ 0 w 42"/>
                <a:gd name="T1" fmla="*/ 0 h 137"/>
                <a:gd name="T2" fmla="*/ 42 w 42"/>
                <a:gd name="T3" fmla="*/ 137 h 137"/>
                <a:gd name="T4" fmla="*/ 16 w 42"/>
                <a:gd name="T5" fmla="*/ 137 h 137"/>
                <a:gd name="T6" fmla="*/ 0 w 42"/>
                <a:gd name="T7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137">
                  <a:moveTo>
                    <a:pt x="0" y="0"/>
                  </a:moveTo>
                  <a:lnTo>
                    <a:pt x="42" y="137"/>
                  </a:lnTo>
                  <a:lnTo>
                    <a:pt x="16" y="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13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40" name="Freeform 98"/>
            <p:cNvSpPr>
              <a:spLocks/>
            </p:cNvSpPr>
            <p:nvPr/>
          </p:nvSpPr>
          <p:spPr bwMode="auto">
            <a:xfrm>
              <a:off x="5497513" y="-3233737"/>
              <a:ext cx="77788" cy="33337"/>
            </a:xfrm>
            <a:custGeom>
              <a:avLst/>
              <a:gdLst>
                <a:gd name="T0" fmla="*/ 0 w 49"/>
                <a:gd name="T1" fmla="*/ 21 h 21"/>
                <a:gd name="T2" fmla="*/ 49 w 49"/>
                <a:gd name="T3" fmla="*/ 0 h 21"/>
                <a:gd name="T4" fmla="*/ 44 w 49"/>
                <a:gd name="T5" fmla="*/ 14 h 21"/>
                <a:gd name="T6" fmla="*/ 0 w 49"/>
                <a:gd name="T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21">
                  <a:moveTo>
                    <a:pt x="0" y="21"/>
                  </a:moveTo>
                  <a:lnTo>
                    <a:pt x="49" y="0"/>
                  </a:lnTo>
                  <a:lnTo>
                    <a:pt x="44" y="14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E6B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41" name="Freeform 99"/>
            <p:cNvSpPr>
              <a:spLocks/>
            </p:cNvSpPr>
            <p:nvPr/>
          </p:nvSpPr>
          <p:spPr bwMode="auto">
            <a:xfrm>
              <a:off x="5649913" y="-3252787"/>
              <a:ext cx="146050" cy="30162"/>
            </a:xfrm>
            <a:custGeom>
              <a:avLst/>
              <a:gdLst>
                <a:gd name="T0" fmla="*/ 10 w 92"/>
                <a:gd name="T1" fmla="*/ 0 h 19"/>
                <a:gd name="T2" fmla="*/ 0 w 92"/>
                <a:gd name="T3" fmla="*/ 19 h 19"/>
                <a:gd name="T4" fmla="*/ 92 w 92"/>
                <a:gd name="T5" fmla="*/ 12 h 19"/>
                <a:gd name="T6" fmla="*/ 10 w 92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9">
                  <a:moveTo>
                    <a:pt x="10" y="0"/>
                  </a:moveTo>
                  <a:lnTo>
                    <a:pt x="0" y="19"/>
                  </a:lnTo>
                  <a:lnTo>
                    <a:pt x="92" y="12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E6B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42" name="Freeform 100"/>
            <p:cNvSpPr>
              <a:spLocks/>
            </p:cNvSpPr>
            <p:nvPr/>
          </p:nvSpPr>
          <p:spPr bwMode="auto">
            <a:xfrm>
              <a:off x="5519738" y="-3170237"/>
              <a:ext cx="52388" cy="112712"/>
            </a:xfrm>
            <a:custGeom>
              <a:avLst/>
              <a:gdLst>
                <a:gd name="T0" fmla="*/ 0 w 33"/>
                <a:gd name="T1" fmla="*/ 71 h 71"/>
                <a:gd name="T2" fmla="*/ 0 w 33"/>
                <a:gd name="T3" fmla="*/ 40 h 71"/>
                <a:gd name="T4" fmla="*/ 33 w 33"/>
                <a:gd name="T5" fmla="*/ 0 h 71"/>
                <a:gd name="T6" fmla="*/ 16 w 33"/>
                <a:gd name="T7" fmla="*/ 33 h 71"/>
                <a:gd name="T8" fmla="*/ 14 w 33"/>
                <a:gd name="T9" fmla="*/ 71 h 71"/>
                <a:gd name="T10" fmla="*/ 0 w 33"/>
                <a:gd name="T11" fmla="*/ 7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71">
                  <a:moveTo>
                    <a:pt x="0" y="71"/>
                  </a:moveTo>
                  <a:lnTo>
                    <a:pt x="0" y="40"/>
                  </a:lnTo>
                  <a:lnTo>
                    <a:pt x="33" y="0"/>
                  </a:lnTo>
                  <a:lnTo>
                    <a:pt x="16" y="33"/>
                  </a:lnTo>
                  <a:lnTo>
                    <a:pt x="14" y="71"/>
                  </a:lnTo>
                  <a:lnTo>
                    <a:pt x="0" y="71"/>
                  </a:lnTo>
                  <a:close/>
                </a:path>
              </a:pathLst>
            </a:custGeom>
            <a:solidFill>
              <a:srgbClr val="E6B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43" name="Freeform 101"/>
            <p:cNvSpPr>
              <a:spLocks/>
            </p:cNvSpPr>
            <p:nvPr/>
          </p:nvSpPr>
          <p:spPr bwMode="auto">
            <a:xfrm>
              <a:off x="5635626" y="-3406774"/>
              <a:ext cx="96838" cy="107950"/>
            </a:xfrm>
            <a:custGeom>
              <a:avLst/>
              <a:gdLst>
                <a:gd name="T0" fmla="*/ 22 w 26"/>
                <a:gd name="T1" fmla="*/ 0 h 29"/>
                <a:gd name="T2" fmla="*/ 0 w 26"/>
                <a:gd name="T3" fmla="*/ 29 h 29"/>
                <a:gd name="T4" fmla="*/ 26 w 26"/>
                <a:gd name="T5" fmla="*/ 7 h 29"/>
                <a:gd name="T6" fmla="*/ 22 w 26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29">
                  <a:moveTo>
                    <a:pt x="22" y="0"/>
                  </a:moveTo>
                  <a:cubicBezTo>
                    <a:pt x="21" y="3"/>
                    <a:pt x="0" y="29"/>
                    <a:pt x="0" y="29"/>
                  </a:cubicBezTo>
                  <a:cubicBezTo>
                    <a:pt x="26" y="7"/>
                    <a:pt x="26" y="7"/>
                    <a:pt x="26" y="7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rgbClr val="E6B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151" name="Group 3150"/>
          <p:cNvGrpSpPr/>
          <p:nvPr/>
        </p:nvGrpSpPr>
        <p:grpSpPr>
          <a:xfrm>
            <a:off x="2022230" y="5905357"/>
            <a:ext cx="2552885" cy="1151843"/>
            <a:chOff x="5275263" y="-2124075"/>
            <a:chExt cx="731838" cy="330200"/>
          </a:xfrm>
        </p:grpSpPr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5275263" y="-2046287"/>
              <a:ext cx="731838" cy="252412"/>
            </a:xfrm>
            <a:custGeom>
              <a:avLst/>
              <a:gdLst>
                <a:gd name="T0" fmla="*/ 85 w 461"/>
                <a:gd name="T1" fmla="*/ 17 h 159"/>
                <a:gd name="T2" fmla="*/ 47 w 461"/>
                <a:gd name="T3" fmla="*/ 88 h 159"/>
                <a:gd name="T4" fmla="*/ 0 w 461"/>
                <a:gd name="T5" fmla="*/ 147 h 159"/>
                <a:gd name="T6" fmla="*/ 288 w 461"/>
                <a:gd name="T7" fmla="*/ 159 h 159"/>
                <a:gd name="T8" fmla="*/ 461 w 461"/>
                <a:gd name="T9" fmla="*/ 140 h 159"/>
                <a:gd name="T10" fmla="*/ 338 w 461"/>
                <a:gd name="T11" fmla="*/ 29 h 159"/>
                <a:gd name="T12" fmla="*/ 307 w 461"/>
                <a:gd name="T13" fmla="*/ 0 h 159"/>
                <a:gd name="T14" fmla="*/ 85 w 461"/>
                <a:gd name="T15" fmla="*/ 17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61" h="159">
                  <a:moveTo>
                    <a:pt x="85" y="17"/>
                  </a:moveTo>
                  <a:lnTo>
                    <a:pt x="47" y="88"/>
                  </a:lnTo>
                  <a:lnTo>
                    <a:pt x="0" y="147"/>
                  </a:lnTo>
                  <a:lnTo>
                    <a:pt x="288" y="159"/>
                  </a:lnTo>
                  <a:lnTo>
                    <a:pt x="461" y="140"/>
                  </a:lnTo>
                  <a:lnTo>
                    <a:pt x="338" y="29"/>
                  </a:lnTo>
                  <a:lnTo>
                    <a:pt x="307" y="0"/>
                  </a:lnTo>
                  <a:lnTo>
                    <a:pt x="85" y="17"/>
                  </a:lnTo>
                  <a:close/>
                </a:path>
              </a:pathLst>
            </a:custGeom>
            <a:solidFill>
              <a:srgbClr val="5758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85" name="Freeform 43"/>
            <p:cNvSpPr>
              <a:spLocks/>
            </p:cNvSpPr>
            <p:nvPr/>
          </p:nvSpPr>
          <p:spPr bwMode="auto">
            <a:xfrm>
              <a:off x="5360988" y="-2120900"/>
              <a:ext cx="511175" cy="153987"/>
            </a:xfrm>
            <a:custGeom>
              <a:avLst/>
              <a:gdLst>
                <a:gd name="T0" fmla="*/ 322 w 322"/>
                <a:gd name="T1" fmla="*/ 28 h 97"/>
                <a:gd name="T2" fmla="*/ 274 w 322"/>
                <a:gd name="T3" fmla="*/ 12 h 97"/>
                <a:gd name="T4" fmla="*/ 180 w 322"/>
                <a:gd name="T5" fmla="*/ 0 h 97"/>
                <a:gd name="T6" fmla="*/ 29 w 322"/>
                <a:gd name="T7" fmla="*/ 17 h 97"/>
                <a:gd name="T8" fmla="*/ 0 w 322"/>
                <a:gd name="T9" fmla="*/ 28 h 97"/>
                <a:gd name="T10" fmla="*/ 19 w 322"/>
                <a:gd name="T11" fmla="*/ 97 h 97"/>
                <a:gd name="T12" fmla="*/ 185 w 322"/>
                <a:gd name="T13" fmla="*/ 71 h 97"/>
                <a:gd name="T14" fmla="*/ 300 w 322"/>
                <a:gd name="T15" fmla="*/ 97 h 97"/>
                <a:gd name="T16" fmla="*/ 322 w 322"/>
                <a:gd name="T17" fmla="*/ 28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2" h="97">
                  <a:moveTo>
                    <a:pt x="322" y="28"/>
                  </a:moveTo>
                  <a:lnTo>
                    <a:pt x="274" y="12"/>
                  </a:lnTo>
                  <a:lnTo>
                    <a:pt x="180" y="0"/>
                  </a:lnTo>
                  <a:lnTo>
                    <a:pt x="29" y="17"/>
                  </a:lnTo>
                  <a:lnTo>
                    <a:pt x="0" y="28"/>
                  </a:lnTo>
                  <a:lnTo>
                    <a:pt x="19" y="97"/>
                  </a:lnTo>
                  <a:lnTo>
                    <a:pt x="185" y="71"/>
                  </a:lnTo>
                  <a:lnTo>
                    <a:pt x="300" y="97"/>
                  </a:lnTo>
                  <a:lnTo>
                    <a:pt x="322" y="28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01" name="Freeform 59"/>
            <p:cNvSpPr>
              <a:spLocks/>
            </p:cNvSpPr>
            <p:nvPr/>
          </p:nvSpPr>
          <p:spPr bwMode="auto">
            <a:xfrm>
              <a:off x="5462588" y="-2124075"/>
              <a:ext cx="157163" cy="149225"/>
            </a:xfrm>
            <a:custGeom>
              <a:avLst/>
              <a:gdLst>
                <a:gd name="T0" fmla="*/ 0 w 99"/>
                <a:gd name="T1" fmla="*/ 11 h 94"/>
                <a:gd name="T2" fmla="*/ 10 w 99"/>
                <a:gd name="T3" fmla="*/ 94 h 94"/>
                <a:gd name="T4" fmla="*/ 99 w 99"/>
                <a:gd name="T5" fmla="*/ 82 h 94"/>
                <a:gd name="T6" fmla="*/ 95 w 99"/>
                <a:gd name="T7" fmla="*/ 0 h 94"/>
                <a:gd name="T8" fmla="*/ 0 w 99"/>
                <a:gd name="T9" fmla="*/ 11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94">
                  <a:moveTo>
                    <a:pt x="0" y="11"/>
                  </a:moveTo>
                  <a:lnTo>
                    <a:pt x="10" y="94"/>
                  </a:lnTo>
                  <a:lnTo>
                    <a:pt x="99" y="82"/>
                  </a:lnTo>
                  <a:lnTo>
                    <a:pt x="95" y="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F4CF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02" name="Freeform 60"/>
            <p:cNvSpPr>
              <a:spLocks/>
            </p:cNvSpPr>
            <p:nvPr/>
          </p:nvSpPr>
          <p:spPr bwMode="auto">
            <a:xfrm>
              <a:off x="5497513" y="-2090737"/>
              <a:ext cx="93663" cy="82550"/>
            </a:xfrm>
            <a:custGeom>
              <a:avLst/>
              <a:gdLst>
                <a:gd name="T0" fmla="*/ 0 w 59"/>
                <a:gd name="T1" fmla="*/ 7 h 52"/>
                <a:gd name="T2" fmla="*/ 54 w 59"/>
                <a:gd name="T3" fmla="*/ 0 h 52"/>
                <a:gd name="T4" fmla="*/ 59 w 59"/>
                <a:gd name="T5" fmla="*/ 45 h 52"/>
                <a:gd name="T6" fmla="*/ 4 w 59"/>
                <a:gd name="T7" fmla="*/ 52 h 52"/>
                <a:gd name="T8" fmla="*/ 0 w 59"/>
                <a:gd name="T9" fmla="*/ 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52">
                  <a:moveTo>
                    <a:pt x="0" y="7"/>
                  </a:moveTo>
                  <a:lnTo>
                    <a:pt x="54" y="0"/>
                  </a:lnTo>
                  <a:lnTo>
                    <a:pt x="59" y="45"/>
                  </a:lnTo>
                  <a:lnTo>
                    <a:pt x="4" y="52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149" name="Group 3148"/>
          <p:cNvGrpSpPr/>
          <p:nvPr/>
        </p:nvGrpSpPr>
        <p:grpSpPr>
          <a:xfrm>
            <a:off x="377529" y="1441967"/>
            <a:ext cx="3473875" cy="2547168"/>
            <a:chOff x="5002213" y="-4416424"/>
            <a:chExt cx="995859" cy="730199"/>
          </a:xfrm>
        </p:grpSpPr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5657851" y="-4240212"/>
              <a:ext cx="307975" cy="192087"/>
            </a:xfrm>
            <a:custGeom>
              <a:avLst/>
              <a:gdLst>
                <a:gd name="T0" fmla="*/ 26 w 194"/>
                <a:gd name="T1" fmla="*/ 121 h 121"/>
                <a:gd name="T2" fmla="*/ 0 w 194"/>
                <a:gd name="T3" fmla="*/ 97 h 121"/>
                <a:gd name="T4" fmla="*/ 12 w 194"/>
                <a:gd name="T5" fmla="*/ 31 h 121"/>
                <a:gd name="T6" fmla="*/ 95 w 194"/>
                <a:gd name="T7" fmla="*/ 0 h 121"/>
                <a:gd name="T8" fmla="*/ 175 w 194"/>
                <a:gd name="T9" fmla="*/ 0 h 121"/>
                <a:gd name="T10" fmla="*/ 194 w 194"/>
                <a:gd name="T11" fmla="*/ 26 h 121"/>
                <a:gd name="T12" fmla="*/ 177 w 194"/>
                <a:gd name="T13" fmla="*/ 55 h 121"/>
                <a:gd name="T14" fmla="*/ 26 w 194"/>
                <a:gd name="T15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4" h="121">
                  <a:moveTo>
                    <a:pt x="26" y="121"/>
                  </a:moveTo>
                  <a:lnTo>
                    <a:pt x="0" y="97"/>
                  </a:lnTo>
                  <a:lnTo>
                    <a:pt x="12" y="31"/>
                  </a:lnTo>
                  <a:lnTo>
                    <a:pt x="95" y="0"/>
                  </a:lnTo>
                  <a:lnTo>
                    <a:pt x="175" y="0"/>
                  </a:lnTo>
                  <a:lnTo>
                    <a:pt x="194" y="26"/>
                  </a:lnTo>
                  <a:lnTo>
                    <a:pt x="177" y="55"/>
                  </a:lnTo>
                  <a:lnTo>
                    <a:pt x="26" y="121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5695951" y="-4227512"/>
              <a:ext cx="269875" cy="382587"/>
            </a:xfrm>
            <a:custGeom>
              <a:avLst/>
              <a:gdLst>
                <a:gd name="T0" fmla="*/ 2 w 72"/>
                <a:gd name="T1" fmla="*/ 9 h 102"/>
                <a:gd name="T2" fmla="*/ 0 w 72"/>
                <a:gd name="T3" fmla="*/ 68 h 102"/>
                <a:gd name="T4" fmla="*/ 16 w 72"/>
                <a:gd name="T5" fmla="*/ 95 h 102"/>
                <a:gd name="T6" fmla="*/ 28 w 72"/>
                <a:gd name="T7" fmla="*/ 102 h 102"/>
                <a:gd name="T8" fmla="*/ 51 w 72"/>
                <a:gd name="T9" fmla="*/ 102 h 102"/>
                <a:gd name="T10" fmla="*/ 55 w 72"/>
                <a:gd name="T11" fmla="*/ 92 h 102"/>
                <a:gd name="T12" fmla="*/ 64 w 72"/>
                <a:gd name="T13" fmla="*/ 84 h 102"/>
                <a:gd name="T14" fmla="*/ 72 w 72"/>
                <a:gd name="T15" fmla="*/ 8 h 102"/>
                <a:gd name="T16" fmla="*/ 45 w 72"/>
                <a:gd name="T17" fmla="*/ 11 h 102"/>
                <a:gd name="T18" fmla="*/ 14 w 72"/>
                <a:gd name="T19" fmla="*/ 0 h 102"/>
                <a:gd name="T20" fmla="*/ 2 w 72"/>
                <a:gd name="T21" fmla="*/ 9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2">
                  <a:moveTo>
                    <a:pt x="2" y="9"/>
                  </a:moveTo>
                  <a:cubicBezTo>
                    <a:pt x="2" y="10"/>
                    <a:pt x="0" y="68"/>
                    <a:pt x="0" y="68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51" y="102"/>
                    <a:pt x="51" y="102"/>
                    <a:pt x="51" y="102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72" y="8"/>
                    <a:pt x="72" y="8"/>
                    <a:pt x="72" y="8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14" y="0"/>
                    <a:pt x="14" y="0"/>
                    <a:pt x="14" y="0"/>
                  </a:cubicBezTo>
                  <a:lnTo>
                    <a:pt x="2" y="9"/>
                  </a:lnTo>
                  <a:close/>
                </a:path>
              </a:pathLst>
            </a:custGeom>
            <a:solidFill>
              <a:srgbClr val="EBC8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Freeform 24"/>
            <p:cNvSpPr>
              <a:spLocks/>
            </p:cNvSpPr>
            <p:nvPr/>
          </p:nvSpPr>
          <p:spPr bwMode="auto">
            <a:xfrm>
              <a:off x="5680076" y="-4205287"/>
              <a:ext cx="280988" cy="96837"/>
            </a:xfrm>
            <a:custGeom>
              <a:avLst/>
              <a:gdLst>
                <a:gd name="T0" fmla="*/ 7 w 177"/>
                <a:gd name="T1" fmla="*/ 61 h 61"/>
                <a:gd name="T2" fmla="*/ 57 w 177"/>
                <a:gd name="T3" fmla="*/ 30 h 61"/>
                <a:gd name="T4" fmla="*/ 140 w 177"/>
                <a:gd name="T5" fmla="*/ 26 h 61"/>
                <a:gd name="T6" fmla="*/ 177 w 177"/>
                <a:gd name="T7" fmla="*/ 30 h 61"/>
                <a:gd name="T8" fmla="*/ 177 w 177"/>
                <a:gd name="T9" fmla="*/ 14 h 61"/>
                <a:gd name="T10" fmla="*/ 149 w 177"/>
                <a:gd name="T11" fmla="*/ 7 h 61"/>
                <a:gd name="T12" fmla="*/ 130 w 177"/>
                <a:gd name="T13" fmla="*/ 12 h 61"/>
                <a:gd name="T14" fmla="*/ 90 w 177"/>
                <a:gd name="T15" fmla="*/ 0 h 61"/>
                <a:gd name="T16" fmla="*/ 12 w 177"/>
                <a:gd name="T17" fmla="*/ 16 h 61"/>
                <a:gd name="T18" fmla="*/ 0 w 177"/>
                <a:gd name="T19" fmla="*/ 49 h 61"/>
                <a:gd name="T20" fmla="*/ 10 w 177"/>
                <a:gd name="T21" fmla="*/ 49 h 61"/>
                <a:gd name="T22" fmla="*/ 7 w 177"/>
                <a:gd name="T23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7" h="61">
                  <a:moveTo>
                    <a:pt x="7" y="61"/>
                  </a:moveTo>
                  <a:lnTo>
                    <a:pt x="57" y="30"/>
                  </a:lnTo>
                  <a:lnTo>
                    <a:pt x="140" y="26"/>
                  </a:lnTo>
                  <a:lnTo>
                    <a:pt x="177" y="30"/>
                  </a:lnTo>
                  <a:lnTo>
                    <a:pt x="177" y="14"/>
                  </a:lnTo>
                  <a:lnTo>
                    <a:pt x="149" y="7"/>
                  </a:lnTo>
                  <a:lnTo>
                    <a:pt x="130" y="12"/>
                  </a:lnTo>
                  <a:lnTo>
                    <a:pt x="90" y="0"/>
                  </a:lnTo>
                  <a:lnTo>
                    <a:pt x="12" y="16"/>
                  </a:lnTo>
                  <a:lnTo>
                    <a:pt x="0" y="49"/>
                  </a:lnTo>
                  <a:lnTo>
                    <a:pt x="10" y="49"/>
                  </a:lnTo>
                  <a:lnTo>
                    <a:pt x="7" y="61"/>
                  </a:lnTo>
                  <a:close/>
                </a:path>
              </a:pathLst>
            </a:custGeom>
            <a:solidFill>
              <a:srgbClr val="E6B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5878513" y="-4092574"/>
              <a:ext cx="34925" cy="33337"/>
            </a:xfrm>
            <a:custGeom>
              <a:avLst/>
              <a:gdLst>
                <a:gd name="T0" fmla="*/ 0 w 22"/>
                <a:gd name="T1" fmla="*/ 2 h 21"/>
                <a:gd name="T2" fmla="*/ 8 w 22"/>
                <a:gd name="T3" fmla="*/ 16 h 21"/>
                <a:gd name="T4" fmla="*/ 22 w 22"/>
                <a:gd name="T5" fmla="*/ 21 h 21"/>
                <a:gd name="T6" fmla="*/ 8 w 22"/>
                <a:gd name="T7" fmla="*/ 0 h 21"/>
                <a:gd name="T8" fmla="*/ 0 w 22"/>
                <a:gd name="T9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1">
                  <a:moveTo>
                    <a:pt x="0" y="2"/>
                  </a:moveTo>
                  <a:lnTo>
                    <a:pt x="8" y="16"/>
                  </a:lnTo>
                  <a:lnTo>
                    <a:pt x="22" y="21"/>
                  </a:lnTo>
                  <a:lnTo>
                    <a:pt x="8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E6B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5754688" y="-4100512"/>
              <a:ext cx="98425" cy="44450"/>
            </a:xfrm>
            <a:custGeom>
              <a:avLst/>
              <a:gdLst>
                <a:gd name="T0" fmla="*/ 62 w 62"/>
                <a:gd name="T1" fmla="*/ 0 h 28"/>
                <a:gd name="T2" fmla="*/ 43 w 62"/>
                <a:gd name="T3" fmla="*/ 16 h 28"/>
                <a:gd name="T4" fmla="*/ 0 w 62"/>
                <a:gd name="T5" fmla="*/ 28 h 28"/>
                <a:gd name="T6" fmla="*/ 36 w 62"/>
                <a:gd name="T7" fmla="*/ 5 h 28"/>
                <a:gd name="T8" fmla="*/ 52 w 62"/>
                <a:gd name="T9" fmla="*/ 0 h 28"/>
                <a:gd name="T10" fmla="*/ 62 w 62"/>
                <a:gd name="T11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2" h="28">
                  <a:moveTo>
                    <a:pt x="62" y="0"/>
                  </a:moveTo>
                  <a:lnTo>
                    <a:pt x="43" y="16"/>
                  </a:lnTo>
                  <a:lnTo>
                    <a:pt x="0" y="28"/>
                  </a:lnTo>
                  <a:lnTo>
                    <a:pt x="36" y="5"/>
                  </a:lnTo>
                  <a:lnTo>
                    <a:pt x="52" y="0"/>
                  </a:lnTo>
                  <a:lnTo>
                    <a:pt x="62" y="0"/>
                  </a:lnTo>
                  <a:close/>
                </a:path>
              </a:pathLst>
            </a:custGeom>
            <a:solidFill>
              <a:srgbClr val="E6B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5916613" y="-4152899"/>
              <a:ext cx="22225" cy="134937"/>
            </a:xfrm>
            <a:custGeom>
              <a:avLst/>
              <a:gdLst>
                <a:gd name="T0" fmla="*/ 0 w 14"/>
                <a:gd name="T1" fmla="*/ 85 h 85"/>
                <a:gd name="T2" fmla="*/ 0 w 14"/>
                <a:gd name="T3" fmla="*/ 47 h 85"/>
                <a:gd name="T4" fmla="*/ 14 w 14"/>
                <a:gd name="T5" fmla="*/ 0 h 85"/>
                <a:gd name="T6" fmla="*/ 7 w 14"/>
                <a:gd name="T7" fmla="*/ 49 h 85"/>
                <a:gd name="T8" fmla="*/ 0 w 14"/>
                <a:gd name="T9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85">
                  <a:moveTo>
                    <a:pt x="0" y="85"/>
                  </a:moveTo>
                  <a:lnTo>
                    <a:pt x="0" y="47"/>
                  </a:lnTo>
                  <a:lnTo>
                    <a:pt x="14" y="0"/>
                  </a:lnTo>
                  <a:lnTo>
                    <a:pt x="7" y="49"/>
                  </a:lnTo>
                  <a:lnTo>
                    <a:pt x="0" y="85"/>
                  </a:lnTo>
                  <a:close/>
                </a:path>
              </a:pathLst>
            </a:custGeom>
            <a:solidFill>
              <a:srgbClr val="F5A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Freeform 28"/>
            <p:cNvSpPr>
              <a:spLocks/>
            </p:cNvSpPr>
            <p:nvPr/>
          </p:nvSpPr>
          <p:spPr bwMode="auto">
            <a:xfrm>
              <a:off x="5695951" y="-4149724"/>
              <a:ext cx="261938" cy="68262"/>
            </a:xfrm>
            <a:custGeom>
              <a:avLst/>
              <a:gdLst>
                <a:gd name="T0" fmla="*/ 0 w 165"/>
                <a:gd name="T1" fmla="*/ 3 h 43"/>
                <a:gd name="T2" fmla="*/ 115 w 165"/>
                <a:gd name="T3" fmla="*/ 31 h 43"/>
                <a:gd name="T4" fmla="*/ 163 w 165"/>
                <a:gd name="T5" fmla="*/ 43 h 43"/>
                <a:gd name="T6" fmla="*/ 165 w 165"/>
                <a:gd name="T7" fmla="*/ 38 h 43"/>
                <a:gd name="T8" fmla="*/ 0 w 165"/>
                <a:gd name="T9" fmla="*/ 0 h 43"/>
                <a:gd name="T10" fmla="*/ 0 w 165"/>
                <a:gd name="T11" fmla="*/ 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5" h="43">
                  <a:moveTo>
                    <a:pt x="0" y="3"/>
                  </a:moveTo>
                  <a:lnTo>
                    <a:pt x="115" y="31"/>
                  </a:lnTo>
                  <a:lnTo>
                    <a:pt x="163" y="43"/>
                  </a:lnTo>
                  <a:lnTo>
                    <a:pt x="165" y="38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Freeform 29"/>
            <p:cNvSpPr>
              <a:spLocks/>
            </p:cNvSpPr>
            <p:nvPr/>
          </p:nvSpPr>
          <p:spPr bwMode="auto">
            <a:xfrm>
              <a:off x="5883276" y="-4103687"/>
              <a:ext cx="71438" cy="63500"/>
            </a:xfrm>
            <a:custGeom>
              <a:avLst/>
              <a:gdLst>
                <a:gd name="T0" fmla="*/ 0 w 45"/>
                <a:gd name="T1" fmla="*/ 0 h 40"/>
                <a:gd name="T2" fmla="*/ 2 w 45"/>
                <a:gd name="T3" fmla="*/ 16 h 40"/>
                <a:gd name="T4" fmla="*/ 14 w 45"/>
                <a:gd name="T5" fmla="*/ 40 h 40"/>
                <a:gd name="T6" fmla="*/ 35 w 45"/>
                <a:gd name="T7" fmla="*/ 40 h 40"/>
                <a:gd name="T8" fmla="*/ 45 w 45"/>
                <a:gd name="T9" fmla="*/ 16 h 40"/>
                <a:gd name="T10" fmla="*/ 45 w 45"/>
                <a:gd name="T11" fmla="*/ 7 h 40"/>
                <a:gd name="T12" fmla="*/ 0 w 45"/>
                <a:gd name="T1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" h="40">
                  <a:moveTo>
                    <a:pt x="0" y="0"/>
                  </a:moveTo>
                  <a:lnTo>
                    <a:pt x="2" y="16"/>
                  </a:lnTo>
                  <a:lnTo>
                    <a:pt x="14" y="40"/>
                  </a:lnTo>
                  <a:lnTo>
                    <a:pt x="35" y="40"/>
                  </a:lnTo>
                  <a:lnTo>
                    <a:pt x="45" y="16"/>
                  </a:lnTo>
                  <a:lnTo>
                    <a:pt x="45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5643563" y="-4122737"/>
              <a:ext cx="74613" cy="149225"/>
            </a:xfrm>
            <a:custGeom>
              <a:avLst/>
              <a:gdLst>
                <a:gd name="T0" fmla="*/ 42 w 47"/>
                <a:gd name="T1" fmla="*/ 42 h 94"/>
                <a:gd name="T2" fmla="*/ 14 w 47"/>
                <a:gd name="T3" fmla="*/ 0 h 94"/>
                <a:gd name="T4" fmla="*/ 0 w 47"/>
                <a:gd name="T5" fmla="*/ 14 h 94"/>
                <a:gd name="T6" fmla="*/ 2 w 47"/>
                <a:gd name="T7" fmla="*/ 80 h 94"/>
                <a:gd name="T8" fmla="*/ 47 w 47"/>
                <a:gd name="T9" fmla="*/ 94 h 94"/>
                <a:gd name="T10" fmla="*/ 42 w 47"/>
                <a:gd name="T11" fmla="*/ 42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" h="94">
                  <a:moveTo>
                    <a:pt x="42" y="42"/>
                  </a:moveTo>
                  <a:lnTo>
                    <a:pt x="14" y="0"/>
                  </a:lnTo>
                  <a:lnTo>
                    <a:pt x="0" y="14"/>
                  </a:lnTo>
                  <a:lnTo>
                    <a:pt x="2" y="80"/>
                  </a:lnTo>
                  <a:lnTo>
                    <a:pt x="47" y="94"/>
                  </a:lnTo>
                  <a:lnTo>
                    <a:pt x="42" y="42"/>
                  </a:lnTo>
                  <a:close/>
                </a:path>
              </a:pathLst>
            </a:custGeom>
            <a:solidFill>
              <a:srgbClr val="EBC8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73" name="Freeform 32"/>
            <p:cNvSpPr>
              <a:spLocks/>
            </p:cNvSpPr>
            <p:nvPr/>
          </p:nvSpPr>
          <p:spPr bwMode="auto">
            <a:xfrm>
              <a:off x="5680076" y="-4103687"/>
              <a:ext cx="288925" cy="306387"/>
            </a:xfrm>
            <a:custGeom>
              <a:avLst/>
              <a:gdLst>
                <a:gd name="T0" fmla="*/ 52 w 182"/>
                <a:gd name="T1" fmla="*/ 129 h 193"/>
                <a:gd name="T2" fmla="*/ 95 w 182"/>
                <a:gd name="T3" fmla="*/ 193 h 193"/>
                <a:gd name="T4" fmla="*/ 97 w 182"/>
                <a:gd name="T5" fmla="*/ 165 h 193"/>
                <a:gd name="T6" fmla="*/ 123 w 182"/>
                <a:gd name="T7" fmla="*/ 186 h 193"/>
                <a:gd name="T8" fmla="*/ 116 w 182"/>
                <a:gd name="T9" fmla="*/ 158 h 193"/>
                <a:gd name="T10" fmla="*/ 151 w 182"/>
                <a:gd name="T11" fmla="*/ 170 h 193"/>
                <a:gd name="T12" fmla="*/ 123 w 182"/>
                <a:gd name="T13" fmla="*/ 134 h 193"/>
                <a:gd name="T14" fmla="*/ 175 w 182"/>
                <a:gd name="T15" fmla="*/ 144 h 193"/>
                <a:gd name="T16" fmla="*/ 168 w 182"/>
                <a:gd name="T17" fmla="*/ 103 h 193"/>
                <a:gd name="T18" fmla="*/ 182 w 182"/>
                <a:gd name="T19" fmla="*/ 120 h 193"/>
                <a:gd name="T20" fmla="*/ 182 w 182"/>
                <a:gd name="T21" fmla="*/ 101 h 193"/>
                <a:gd name="T22" fmla="*/ 180 w 182"/>
                <a:gd name="T23" fmla="*/ 87 h 193"/>
                <a:gd name="T24" fmla="*/ 170 w 182"/>
                <a:gd name="T25" fmla="*/ 23 h 193"/>
                <a:gd name="T26" fmla="*/ 149 w 182"/>
                <a:gd name="T27" fmla="*/ 108 h 193"/>
                <a:gd name="T28" fmla="*/ 64 w 182"/>
                <a:gd name="T29" fmla="*/ 111 h 193"/>
                <a:gd name="T30" fmla="*/ 12 w 182"/>
                <a:gd name="T31" fmla="*/ 0 h 193"/>
                <a:gd name="T32" fmla="*/ 0 w 182"/>
                <a:gd name="T33" fmla="*/ 73 h 193"/>
                <a:gd name="T34" fmla="*/ 47 w 182"/>
                <a:gd name="T35" fmla="*/ 146 h 193"/>
                <a:gd name="T36" fmla="*/ 52 w 182"/>
                <a:gd name="T37" fmla="*/ 129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2" h="193">
                  <a:moveTo>
                    <a:pt x="52" y="129"/>
                  </a:moveTo>
                  <a:lnTo>
                    <a:pt x="95" y="193"/>
                  </a:lnTo>
                  <a:lnTo>
                    <a:pt x="97" y="165"/>
                  </a:lnTo>
                  <a:lnTo>
                    <a:pt x="123" y="186"/>
                  </a:lnTo>
                  <a:lnTo>
                    <a:pt x="116" y="158"/>
                  </a:lnTo>
                  <a:lnTo>
                    <a:pt x="151" y="170"/>
                  </a:lnTo>
                  <a:lnTo>
                    <a:pt x="123" y="134"/>
                  </a:lnTo>
                  <a:lnTo>
                    <a:pt x="175" y="144"/>
                  </a:lnTo>
                  <a:lnTo>
                    <a:pt x="168" y="103"/>
                  </a:lnTo>
                  <a:lnTo>
                    <a:pt x="182" y="120"/>
                  </a:lnTo>
                  <a:lnTo>
                    <a:pt x="182" y="101"/>
                  </a:lnTo>
                  <a:lnTo>
                    <a:pt x="180" y="87"/>
                  </a:lnTo>
                  <a:lnTo>
                    <a:pt x="170" y="23"/>
                  </a:lnTo>
                  <a:lnTo>
                    <a:pt x="149" y="108"/>
                  </a:lnTo>
                  <a:lnTo>
                    <a:pt x="64" y="111"/>
                  </a:lnTo>
                  <a:lnTo>
                    <a:pt x="12" y="0"/>
                  </a:lnTo>
                  <a:lnTo>
                    <a:pt x="0" y="73"/>
                  </a:lnTo>
                  <a:lnTo>
                    <a:pt x="47" y="146"/>
                  </a:lnTo>
                  <a:lnTo>
                    <a:pt x="52" y="129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75" name="Freeform 33"/>
            <p:cNvSpPr>
              <a:spLocks/>
            </p:cNvSpPr>
            <p:nvPr/>
          </p:nvSpPr>
          <p:spPr bwMode="auto">
            <a:xfrm>
              <a:off x="5678984" y="-3989437"/>
              <a:ext cx="319088" cy="303212"/>
            </a:xfrm>
            <a:custGeom>
              <a:avLst/>
              <a:gdLst>
                <a:gd name="T0" fmla="*/ 182 w 201"/>
                <a:gd name="T1" fmla="*/ 28 h 191"/>
                <a:gd name="T2" fmla="*/ 182 w 201"/>
                <a:gd name="T3" fmla="*/ 47 h 191"/>
                <a:gd name="T4" fmla="*/ 168 w 201"/>
                <a:gd name="T5" fmla="*/ 30 h 191"/>
                <a:gd name="T6" fmla="*/ 175 w 201"/>
                <a:gd name="T7" fmla="*/ 71 h 191"/>
                <a:gd name="T8" fmla="*/ 123 w 201"/>
                <a:gd name="T9" fmla="*/ 61 h 191"/>
                <a:gd name="T10" fmla="*/ 151 w 201"/>
                <a:gd name="T11" fmla="*/ 97 h 191"/>
                <a:gd name="T12" fmla="*/ 116 w 201"/>
                <a:gd name="T13" fmla="*/ 85 h 191"/>
                <a:gd name="T14" fmla="*/ 123 w 201"/>
                <a:gd name="T15" fmla="*/ 113 h 191"/>
                <a:gd name="T16" fmla="*/ 97 w 201"/>
                <a:gd name="T17" fmla="*/ 92 h 191"/>
                <a:gd name="T18" fmla="*/ 95 w 201"/>
                <a:gd name="T19" fmla="*/ 120 h 191"/>
                <a:gd name="T20" fmla="*/ 52 w 201"/>
                <a:gd name="T21" fmla="*/ 56 h 191"/>
                <a:gd name="T22" fmla="*/ 47 w 201"/>
                <a:gd name="T23" fmla="*/ 73 h 191"/>
                <a:gd name="T24" fmla="*/ 0 w 201"/>
                <a:gd name="T25" fmla="*/ 0 h 191"/>
                <a:gd name="T26" fmla="*/ 10 w 201"/>
                <a:gd name="T27" fmla="*/ 42 h 191"/>
                <a:gd name="T28" fmla="*/ 33 w 201"/>
                <a:gd name="T29" fmla="*/ 104 h 191"/>
                <a:gd name="T30" fmla="*/ 40 w 201"/>
                <a:gd name="T31" fmla="*/ 82 h 191"/>
                <a:gd name="T32" fmla="*/ 78 w 201"/>
                <a:gd name="T33" fmla="*/ 146 h 191"/>
                <a:gd name="T34" fmla="*/ 102 w 201"/>
                <a:gd name="T35" fmla="*/ 167 h 191"/>
                <a:gd name="T36" fmla="*/ 161 w 201"/>
                <a:gd name="T37" fmla="*/ 191 h 191"/>
                <a:gd name="T38" fmla="*/ 123 w 201"/>
                <a:gd name="T39" fmla="*/ 151 h 191"/>
                <a:gd name="T40" fmla="*/ 161 w 201"/>
                <a:gd name="T41" fmla="*/ 165 h 191"/>
                <a:gd name="T42" fmla="*/ 137 w 201"/>
                <a:gd name="T43" fmla="*/ 125 h 191"/>
                <a:gd name="T44" fmla="*/ 173 w 201"/>
                <a:gd name="T45" fmla="*/ 139 h 191"/>
                <a:gd name="T46" fmla="*/ 170 w 201"/>
                <a:gd name="T47" fmla="*/ 80 h 191"/>
                <a:gd name="T48" fmla="*/ 201 w 201"/>
                <a:gd name="T49" fmla="*/ 101 h 191"/>
                <a:gd name="T50" fmla="*/ 182 w 201"/>
                <a:gd name="T51" fmla="*/ 28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01" h="191">
                  <a:moveTo>
                    <a:pt x="182" y="28"/>
                  </a:moveTo>
                  <a:lnTo>
                    <a:pt x="182" y="47"/>
                  </a:lnTo>
                  <a:lnTo>
                    <a:pt x="168" y="30"/>
                  </a:lnTo>
                  <a:lnTo>
                    <a:pt x="175" y="71"/>
                  </a:lnTo>
                  <a:lnTo>
                    <a:pt x="123" y="61"/>
                  </a:lnTo>
                  <a:lnTo>
                    <a:pt x="151" y="97"/>
                  </a:lnTo>
                  <a:lnTo>
                    <a:pt x="116" y="85"/>
                  </a:lnTo>
                  <a:lnTo>
                    <a:pt x="123" y="113"/>
                  </a:lnTo>
                  <a:lnTo>
                    <a:pt x="97" y="92"/>
                  </a:lnTo>
                  <a:lnTo>
                    <a:pt x="95" y="120"/>
                  </a:lnTo>
                  <a:lnTo>
                    <a:pt x="52" y="56"/>
                  </a:lnTo>
                  <a:lnTo>
                    <a:pt x="47" y="73"/>
                  </a:lnTo>
                  <a:lnTo>
                    <a:pt x="0" y="0"/>
                  </a:lnTo>
                  <a:lnTo>
                    <a:pt x="10" y="42"/>
                  </a:lnTo>
                  <a:lnTo>
                    <a:pt x="33" y="104"/>
                  </a:lnTo>
                  <a:lnTo>
                    <a:pt x="40" y="82"/>
                  </a:lnTo>
                  <a:lnTo>
                    <a:pt x="78" y="146"/>
                  </a:lnTo>
                  <a:lnTo>
                    <a:pt x="102" y="167"/>
                  </a:lnTo>
                  <a:lnTo>
                    <a:pt x="161" y="191"/>
                  </a:lnTo>
                  <a:lnTo>
                    <a:pt x="123" y="151"/>
                  </a:lnTo>
                  <a:lnTo>
                    <a:pt x="161" y="165"/>
                  </a:lnTo>
                  <a:lnTo>
                    <a:pt x="137" y="125"/>
                  </a:lnTo>
                  <a:lnTo>
                    <a:pt x="173" y="139"/>
                  </a:lnTo>
                  <a:lnTo>
                    <a:pt x="170" y="80"/>
                  </a:lnTo>
                  <a:lnTo>
                    <a:pt x="201" y="101"/>
                  </a:lnTo>
                  <a:lnTo>
                    <a:pt x="182" y="28"/>
                  </a:lnTo>
                  <a:close/>
                </a:path>
              </a:pathLst>
            </a:custGeom>
            <a:solidFill>
              <a:srgbClr val="DBDBDB"/>
            </a:solidFill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76" name="Freeform 34"/>
            <p:cNvSpPr>
              <a:spLocks/>
            </p:cNvSpPr>
            <p:nvPr/>
          </p:nvSpPr>
          <p:spPr bwMode="auto">
            <a:xfrm>
              <a:off x="5732463" y="-4010024"/>
              <a:ext cx="120650" cy="58737"/>
            </a:xfrm>
            <a:custGeom>
              <a:avLst/>
              <a:gdLst>
                <a:gd name="T0" fmla="*/ 10 w 76"/>
                <a:gd name="T1" fmla="*/ 37 h 37"/>
                <a:gd name="T2" fmla="*/ 40 w 76"/>
                <a:gd name="T3" fmla="*/ 18 h 37"/>
                <a:gd name="T4" fmla="*/ 76 w 76"/>
                <a:gd name="T5" fmla="*/ 28 h 37"/>
                <a:gd name="T6" fmla="*/ 59 w 76"/>
                <a:gd name="T7" fmla="*/ 11 h 37"/>
                <a:gd name="T8" fmla="*/ 7 w 76"/>
                <a:gd name="T9" fmla="*/ 0 h 37"/>
                <a:gd name="T10" fmla="*/ 0 w 76"/>
                <a:gd name="T11" fmla="*/ 23 h 37"/>
                <a:gd name="T12" fmla="*/ 10 w 76"/>
                <a:gd name="T13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37">
                  <a:moveTo>
                    <a:pt x="10" y="37"/>
                  </a:moveTo>
                  <a:lnTo>
                    <a:pt x="40" y="18"/>
                  </a:lnTo>
                  <a:lnTo>
                    <a:pt x="76" y="28"/>
                  </a:lnTo>
                  <a:lnTo>
                    <a:pt x="59" y="11"/>
                  </a:lnTo>
                  <a:lnTo>
                    <a:pt x="7" y="0"/>
                  </a:lnTo>
                  <a:lnTo>
                    <a:pt x="0" y="23"/>
                  </a:lnTo>
                  <a:lnTo>
                    <a:pt x="10" y="37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77" name="Freeform 35"/>
            <p:cNvSpPr>
              <a:spLocks/>
            </p:cNvSpPr>
            <p:nvPr/>
          </p:nvSpPr>
          <p:spPr bwMode="auto">
            <a:xfrm>
              <a:off x="5853113" y="-3998912"/>
              <a:ext cx="93663" cy="41275"/>
            </a:xfrm>
            <a:custGeom>
              <a:avLst/>
              <a:gdLst>
                <a:gd name="T0" fmla="*/ 0 w 59"/>
                <a:gd name="T1" fmla="*/ 21 h 26"/>
                <a:gd name="T2" fmla="*/ 19 w 59"/>
                <a:gd name="T3" fmla="*/ 7 h 26"/>
                <a:gd name="T4" fmla="*/ 54 w 59"/>
                <a:gd name="T5" fmla="*/ 0 h 26"/>
                <a:gd name="T6" fmla="*/ 59 w 59"/>
                <a:gd name="T7" fmla="*/ 26 h 26"/>
                <a:gd name="T8" fmla="*/ 24 w 59"/>
                <a:gd name="T9" fmla="*/ 21 h 26"/>
                <a:gd name="T10" fmla="*/ 0 w 59"/>
                <a:gd name="T11" fmla="*/ 2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9" h="26">
                  <a:moveTo>
                    <a:pt x="0" y="21"/>
                  </a:moveTo>
                  <a:lnTo>
                    <a:pt x="19" y="7"/>
                  </a:lnTo>
                  <a:lnTo>
                    <a:pt x="54" y="0"/>
                  </a:lnTo>
                  <a:lnTo>
                    <a:pt x="59" y="26"/>
                  </a:lnTo>
                  <a:lnTo>
                    <a:pt x="24" y="21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78" name="Freeform 36"/>
            <p:cNvSpPr>
              <a:spLocks/>
            </p:cNvSpPr>
            <p:nvPr/>
          </p:nvSpPr>
          <p:spPr bwMode="auto">
            <a:xfrm>
              <a:off x="5054601" y="-4416424"/>
              <a:ext cx="911225" cy="379412"/>
            </a:xfrm>
            <a:custGeom>
              <a:avLst/>
              <a:gdLst>
                <a:gd name="T0" fmla="*/ 161 w 243"/>
                <a:gd name="T1" fmla="*/ 71 h 101"/>
                <a:gd name="T2" fmla="*/ 179 w 243"/>
                <a:gd name="T3" fmla="*/ 55 h 101"/>
                <a:gd name="T4" fmla="*/ 211 w 243"/>
                <a:gd name="T5" fmla="*/ 50 h 101"/>
                <a:gd name="T6" fmla="*/ 238 w 243"/>
                <a:gd name="T7" fmla="*/ 54 h 101"/>
                <a:gd name="T8" fmla="*/ 243 w 243"/>
                <a:gd name="T9" fmla="*/ 58 h 101"/>
                <a:gd name="T10" fmla="*/ 241 w 243"/>
                <a:gd name="T11" fmla="*/ 28 h 101"/>
                <a:gd name="T12" fmla="*/ 207 w 243"/>
                <a:gd name="T13" fmla="*/ 0 h 101"/>
                <a:gd name="T14" fmla="*/ 104 w 243"/>
                <a:gd name="T15" fmla="*/ 41 h 101"/>
                <a:gd name="T16" fmla="*/ 65 w 243"/>
                <a:gd name="T17" fmla="*/ 78 h 101"/>
                <a:gd name="T18" fmla="*/ 24 w 243"/>
                <a:gd name="T19" fmla="*/ 57 h 101"/>
                <a:gd name="T20" fmla="*/ 0 w 243"/>
                <a:gd name="T21" fmla="*/ 78 h 101"/>
                <a:gd name="T22" fmla="*/ 30 w 243"/>
                <a:gd name="T23" fmla="*/ 69 h 101"/>
                <a:gd name="T24" fmla="*/ 65 w 243"/>
                <a:gd name="T25" fmla="*/ 101 h 101"/>
                <a:gd name="T26" fmla="*/ 123 w 243"/>
                <a:gd name="T27" fmla="*/ 68 h 101"/>
                <a:gd name="T28" fmla="*/ 161 w 243"/>
                <a:gd name="T29" fmla="*/ 7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3" h="101">
                  <a:moveTo>
                    <a:pt x="161" y="71"/>
                  </a:moveTo>
                  <a:cubicBezTo>
                    <a:pt x="179" y="55"/>
                    <a:pt x="179" y="55"/>
                    <a:pt x="179" y="55"/>
                  </a:cubicBezTo>
                  <a:cubicBezTo>
                    <a:pt x="211" y="50"/>
                    <a:pt x="211" y="50"/>
                    <a:pt x="211" y="50"/>
                  </a:cubicBezTo>
                  <a:cubicBezTo>
                    <a:pt x="238" y="54"/>
                    <a:pt x="238" y="54"/>
                    <a:pt x="238" y="54"/>
                  </a:cubicBezTo>
                  <a:cubicBezTo>
                    <a:pt x="243" y="58"/>
                    <a:pt x="243" y="58"/>
                    <a:pt x="243" y="58"/>
                  </a:cubicBezTo>
                  <a:cubicBezTo>
                    <a:pt x="241" y="28"/>
                    <a:pt x="241" y="28"/>
                    <a:pt x="241" y="28"/>
                  </a:cubicBezTo>
                  <a:cubicBezTo>
                    <a:pt x="241" y="28"/>
                    <a:pt x="209" y="0"/>
                    <a:pt x="207" y="0"/>
                  </a:cubicBezTo>
                  <a:cubicBezTo>
                    <a:pt x="205" y="0"/>
                    <a:pt x="104" y="41"/>
                    <a:pt x="104" y="41"/>
                  </a:cubicBezTo>
                  <a:cubicBezTo>
                    <a:pt x="65" y="78"/>
                    <a:pt x="65" y="78"/>
                    <a:pt x="65" y="78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65" y="101"/>
                    <a:pt x="65" y="101"/>
                    <a:pt x="65" y="101"/>
                  </a:cubicBezTo>
                  <a:cubicBezTo>
                    <a:pt x="123" y="68"/>
                    <a:pt x="123" y="68"/>
                    <a:pt x="123" y="68"/>
                  </a:cubicBezTo>
                  <a:lnTo>
                    <a:pt x="161" y="71"/>
                  </a:lnTo>
                  <a:close/>
                </a:path>
              </a:pathLst>
            </a:custGeom>
            <a:solidFill>
              <a:srgbClr val="E54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79" name="Freeform 37"/>
            <p:cNvSpPr>
              <a:spLocks/>
            </p:cNvSpPr>
            <p:nvPr/>
          </p:nvSpPr>
          <p:spPr bwMode="auto">
            <a:xfrm>
              <a:off x="5054601" y="-4205287"/>
              <a:ext cx="622300" cy="176212"/>
            </a:xfrm>
            <a:custGeom>
              <a:avLst/>
              <a:gdLst>
                <a:gd name="T0" fmla="*/ 0 w 392"/>
                <a:gd name="T1" fmla="*/ 52 h 111"/>
                <a:gd name="T2" fmla="*/ 61 w 392"/>
                <a:gd name="T3" fmla="*/ 19 h 111"/>
                <a:gd name="T4" fmla="*/ 167 w 392"/>
                <a:gd name="T5" fmla="*/ 92 h 111"/>
                <a:gd name="T6" fmla="*/ 316 w 392"/>
                <a:gd name="T7" fmla="*/ 0 h 111"/>
                <a:gd name="T8" fmla="*/ 392 w 392"/>
                <a:gd name="T9" fmla="*/ 26 h 111"/>
                <a:gd name="T10" fmla="*/ 380 w 392"/>
                <a:gd name="T11" fmla="*/ 35 h 111"/>
                <a:gd name="T12" fmla="*/ 297 w 392"/>
                <a:gd name="T13" fmla="*/ 35 h 111"/>
                <a:gd name="T14" fmla="*/ 153 w 392"/>
                <a:gd name="T15" fmla="*/ 111 h 111"/>
                <a:gd name="T16" fmla="*/ 64 w 392"/>
                <a:gd name="T17" fmla="*/ 38 h 111"/>
                <a:gd name="T18" fmla="*/ 0 w 392"/>
                <a:gd name="T19" fmla="*/ 52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2" h="111">
                  <a:moveTo>
                    <a:pt x="0" y="52"/>
                  </a:moveTo>
                  <a:lnTo>
                    <a:pt x="61" y="19"/>
                  </a:lnTo>
                  <a:lnTo>
                    <a:pt x="167" y="92"/>
                  </a:lnTo>
                  <a:lnTo>
                    <a:pt x="316" y="0"/>
                  </a:lnTo>
                  <a:lnTo>
                    <a:pt x="392" y="26"/>
                  </a:lnTo>
                  <a:lnTo>
                    <a:pt x="380" y="35"/>
                  </a:lnTo>
                  <a:lnTo>
                    <a:pt x="297" y="35"/>
                  </a:lnTo>
                  <a:lnTo>
                    <a:pt x="153" y="111"/>
                  </a:lnTo>
                  <a:lnTo>
                    <a:pt x="64" y="38"/>
                  </a:lnTo>
                  <a:lnTo>
                    <a:pt x="0" y="52"/>
                  </a:lnTo>
                  <a:close/>
                </a:path>
              </a:pathLst>
            </a:custGeom>
            <a:solidFill>
              <a:srgbClr val="A13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80" name="Freeform 38"/>
            <p:cNvSpPr>
              <a:spLocks/>
            </p:cNvSpPr>
            <p:nvPr/>
          </p:nvSpPr>
          <p:spPr bwMode="auto">
            <a:xfrm>
              <a:off x="5002213" y="-4164012"/>
              <a:ext cx="82550" cy="77787"/>
            </a:xfrm>
            <a:custGeom>
              <a:avLst/>
              <a:gdLst>
                <a:gd name="T0" fmla="*/ 30 w 52"/>
                <a:gd name="T1" fmla="*/ 49 h 49"/>
                <a:gd name="T2" fmla="*/ 0 w 52"/>
                <a:gd name="T3" fmla="*/ 30 h 49"/>
                <a:gd name="T4" fmla="*/ 21 w 52"/>
                <a:gd name="T5" fmla="*/ 0 h 49"/>
                <a:gd name="T6" fmla="*/ 52 w 52"/>
                <a:gd name="T7" fmla="*/ 19 h 49"/>
                <a:gd name="T8" fmla="*/ 30 w 52"/>
                <a:gd name="T9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49">
                  <a:moveTo>
                    <a:pt x="30" y="49"/>
                  </a:moveTo>
                  <a:lnTo>
                    <a:pt x="0" y="30"/>
                  </a:lnTo>
                  <a:lnTo>
                    <a:pt x="21" y="0"/>
                  </a:lnTo>
                  <a:lnTo>
                    <a:pt x="52" y="19"/>
                  </a:lnTo>
                  <a:lnTo>
                    <a:pt x="30" y="4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81" name="Freeform 39"/>
            <p:cNvSpPr>
              <a:spLocks/>
            </p:cNvSpPr>
            <p:nvPr/>
          </p:nvSpPr>
          <p:spPr bwMode="auto">
            <a:xfrm>
              <a:off x="5643563" y="-4251324"/>
              <a:ext cx="333375" cy="131762"/>
            </a:xfrm>
            <a:custGeom>
              <a:avLst/>
              <a:gdLst>
                <a:gd name="T0" fmla="*/ 0 w 210"/>
                <a:gd name="T1" fmla="*/ 52 h 83"/>
                <a:gd name="T2" fmla="*/ 9 w 210"/>
                <a:gd name="T3" fmla="*/ 83 h 83"/>
                <a:gd name="T4" fmla="*/ 61 w 210"/>
                <a:gd name="T5" fmla="*/ 48 h 83"/>
                <a:gd name="T6" fmla="*/ 153 w 210"/>
                <a:gd name="T7" fmla="*/ 33 h 83"/>
                <a:gd name="T8" fmla="*/ 210 w 210"/>
                <a:gd name="T9" fmla="*/ 45 h 83"/>
                <a:gd name="T10" fmla="*/ 207 w 210"/>
                <a:gd name="T11" fmla="*/ 15 h 83"/>
                <a:gd name="T12" fmla="*/ 141 w 210"/>
                <a:gd name="T13" fmla="*/ 0 h 83"/>
                <a:gd name="T14" fmla="*/ 28 w 210"/>
                <a:gd name="T15" fmla="*/ 24 h 83"/>
                <a:gd name="T16" fmla="*/ 0 w 210"/>
                <a:gd name="T17" fmla="*/ 5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0" h="83">
                  <a:moveTo>
                    <a:pt x="0" y="52"/>
                  </a:moveTo>
                  <a:lnTo>
                    <a:pt x="9" y="83"/>
                  </a:lnTo>
                  <a:lnTo>
                    <a:pt x="61" y="48"/>
                  </a:lnTo>
                  <a:lnTo>
                    <a:pt x="153" y="33"/>
                  </a:lnTo>
                  <a:lnTo>
                    <a:pt x="210" y="45"/>
                  </a:lnTo>
                  <a:lnTo>
                    <a:pt x="207" y="15"/>
                  </a:lnTo>
                  <a:lnTo>
                    <a:pt x="141" y="0"/>
                  </a:lnTo>
                  <a:lnTo>
                    <a:pt x="28" y="24"/>
                  </a:lnTo>
                  <a:lnTo>
                    <a:pt x="0" y="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82" name="Freeform 40"/>
            <p:cNvSpPr>
              <a:spLocks/>
            </p:cNvSpPr>
            <p:nvPr/>
          </p:nvSpPr>
          <p:spPr bwMode="auto">
            <a:xfrm>
              <a:off x="5834063" y="-4198937"/>
              <a:ext cx="74613" cy="49212"/>
            </a:xfrm>
            <a:custGeom>
              <a:avLst/>
              <a:gdLst>
                <a:gd name="T0" fmla="*/ 26 w 47"/>
                <a:gd name="T1" fmla="*/ 0 h 31"/>
                <a:gd name="T2" fmla="*/ 0 w 47"/>
                <a:gd name="T3" fmla="*/ 31 h 31"/>
                <a:gd name="T4" fmla="*/ 36 w 47"/>
                <a:gd name="T5" fmla="*/ 15 h 31"/>
                <a:gd name="T6" fmla="*/ 47 w 47"/>
                <a:gd name="T7" fmla="*/ 3 h 31"/>
                <a:gd name="T8" fmla="*/ 26 w 47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31">
                  <a:moveTo>
                    <a:pt x="26" y="0"/>
                  </a:moveTo>
                  <a:lnTo>
                    <a:pt x="0" y="31"/>
                  </a:lnTo>
                  <a:lnTo>
                    <a:pt x="36" y="15"/>
                  </a:lnTo>
                  <a:lnTo>
                    <a:pt x="47" y="3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84" name="Freeform 42"/>
            <p:cNvSpPr>
              <a:spLocks/>
            </p:cNvSpPr>
            <p:nvPr/>
          </p:nvSpPr>
          <p:spPr bwMode="auto">
            <a:xfrm>
              <a:off x="5826126" y="-4092574"/>
              <a:ext cx="57150" cy="127000"/>
            </a:xfrm>
            <a:custGeom>
              <a:avLst/>
              <a:gdLst>
                <a:gd name="T0" fmla="*/ 15 w 36"/>
                <a:gd name="T1" fmla="*/ 0 h 80"/>
                <a:gd name="T2" fmla="*/ 0 w 36"/>
                <a:gd name="T3" fmla="*/ 63 h 80"/>
                <a:gd name="T4" fmla="*/ 17 w 36"/>
                <a:gd name="T5" fmla="*/ 80 h 80"/>
                <a:gd name="T6" fmla="*/ 36 w 36"/>
                <a:gd name="T7" fmla="*/ 66 h 80"/>
                <a:gd name="T8" fmla="*/ 22 w 36"/>
                <a:gd name="T9" fmla="*/ 0 h 80"/>
                <a:gd name="T10" fmla="*/ 15 w 36"/>
                <a:gd name="T11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80">
                  <a:moveTo>
                    <a:pt x="15" y="0"/>
                  </a:moveTo>
                  <a:lnTo>
                    <a:pt x="0" y="63"/>
                  </a:lnTo>
                  <a:lnTo>
                    <a:pt x="17" y="80"/>
                  </a:lnTo>
                  <a:lnTo>
                    <a:pt x="36" y="66"/>
                  </a:lnTo>
                  <a:lnTo>
                    <a:pt x="22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5A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03" name="Freeform 61"/>
            <p:cNvSpPr>
              <a:spLocks/>
            </p:cNvSpPr>
            <p:nvPr/>
          </p:nvSpPr>
          <p:spPr bwMode="auto">
            <a:xfrm>
              <a:off x="5751513" y="-4127499"/>
              <a:ext cx="101600" cy="34925"/>
            </a:xfrm>
            <a:custGeom>
              <a:avLst/>
              <a:gdLst>
                <a:gd name="T0" fmla="*/ 0 w 27"/>
                <a:gd name="T1" fmla="*/ 0 h 9"/>
                <a:gd name="T2" fmla="*/ 8 w 27"/>
                <a:gd name="T3" fmla="*/ 0 h 9"/>
                <a:gd name="T4" fmla="*/ 27 w 27"/>
                <a:gd name="T5" fmla="*/ 7 h 9"/>
                <a:gd name="T6" fmla="*/ 21 w 27"/>
                <a:gd name="T7" fmla="*/ 9 h 9"/>
                <a:gd name="T8" fmla="*/ 9 w 27"/>
                <a:gd name="T9" fmla="*/ 5 h 9"/>
                <a:gd name="T10" fmla="*/ 0 w 27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9">
                  <a:moveTo>
                    <a:pt x="0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10" y="5"/>
                    <a:pt x="9" y="5"/>
                  </a:cubicBezTo>
                  <a:cubicBezTo>
                    <a:pt x="9" y="5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09" name="Freeform 67"/>
            <p:cNvSpPr>
              <a:spLocks/>
            </p:cNvSpPr>
            <p:nvPr/>
          </p:nvSpPr>
          <p:spPr bwMode="auto">
            <a:xfrm>
              <a:off x="5789613" y="-4097337"/>
              <a:ext cx="33338" cy="11112"/>
            </a:xfrm>
            <a:custGeom>
              <a:avLst/>
              <a:gdLst>
                <a:gd name="T0" fmla="*/ 19 w 21"/>
                <a:gd name="T1" fmla="*/ 7 h 7"/>
                <a:gd name="T2" fmla="*/ 0 w 21"/>
                <a:gd name="T3" fmla="*/ 5 h 7"/>
                <a:gd name="T4" fmla="*/ 0 w 21"/>
                <a:gd name="T5" fmla="*/ 0 h 7"/>
                <a:gd name="T6" fmla="*/ 21 w 21"/>
                <a:gd name="T7" fmla="*/ 5 h 7"/>
                <a:gd name="T8" fmla="*/ 19 w 21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7">
                  <a:moveTo>
                    <a:pt x="19" y="7"/>
                  </a:moveTo>
                  <a:lnTo>
                    <a:pt x="0" y="5"/>
                  </a:lnTo>
                  <a:lnTo>
                    <a:pt x="0" y="0"/>
                  </a:lnTo>
                  <a:lnTo>
                    <a:pt x="21" y="5"/>
                  </a:lnTo>
                  <a:lnTo>
                    <a:pt x="19" y="7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44" name="Freeform 102"/>
            <p:cNvSpPr>
              <a:spLocks/>
            </p:cNvSpPr>
            <p:nvPr/>
          </p:nvSpPr>
          <p:spPr bwMode="auto">
            <a:xfrm>
              <a:off x="5657851" y="-4092574"/>
              <a:ext cx="33338" cy="82550"/>
            </a:xfrm>
            <a:custGeom>
              <a:avLst/>
              <a:gdLst>
                <a:gd name="T0" fmla="*/ 21 w 21"/>
                <a:gd name="T1" fmla="*/ 16 h 52"/>
                <a:gd name="T2" fmla="*/ 2 w 21"/>
                <a:gd name="T3" fmla="*/ 0 h 52"/>
                <a:gd name="T4" fmla="*/ 0 w 21"/>
                <a:gd name="T5" fmla="*/ 42 h 52"/>
                <a:gd name="T6" fmla="*/ 5 w 21"/>
                <a:gd name="T7" fmla="*/ 52 h 52"/>
                <a:gd name="T8" fmla="*/ 5 w 21"/>
                <a:gd name="T9" fmla="*/ 37 h 52"/>
                <a:gd name="T10" fmla="*/ 14 w 21"/>
                <a:gd name="T11" fmla="*/ 35 h 52"/>
                <a:gd name="T12" fmla="*/ 21 w 21"/>
                <a:gd name="T13" fmla="*/ 1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52">
                  <a:moveTo>
                    <a:pt x="21" y="16"/>
                  </a:moveTo>
                  <a:lnTo>
                    <a:pt x="2" y="0"/>
                  </a:lnTo>
                  <a:lnTo>
                    <a:pt x="0" y="42"/>
                  </a:lnTo>
                  <a:lnTo>
                    <a:pt x="5" y="52"/>
                  </a:lnTo>
                  <a:lnTo>
                    <a:pt x="5" y="37"/>
                  </a:lnTo>
                  <a:lnTo>
                    <a:pt x="14" y="35"/>
                  </a:lnTo>
                  <a:lnTo>
                    <a:pt x="21" y="16"/>
                  </a:lnTo>
                  <a:close/>
                </a:path>
              </a:pathLst>
            </a:custGeom>
            <a:solidFill>
              <a:srgbClr val="E6B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45" name="Freeform 103"/>
            <p:cNvSpPr>
              <a:spLocks/>
            </p:cNvSpPr>
            <p:nvPr/>
          </p:nvSpPr>
          <p:spPr bwMode="auto">
            <a:xfrm>
              <a:off x="5732463" y="-4029074"/>
              <a:ext cx="41275" cy="36512"/>
            </a:xfrm>
            <a:custGeom>
              <a:avLst/>
              <a:gdLst>
                <a:gd name="T0" fmla="*/ 7 w 26"/>
                <a:gd name="T1" fmla="*/ 0 h 23"/>
                <a:gd name="T2" fmla="*/ 0 w 26"/>
                <a:gd name="T3" fmla="*/ 19 h 23"/>
                <a:gd name="T4" fmla="*/ 7 w 26"/>
                <a:gd name="T5" fmla="*/ 16 h 23"/>
                <a:gd name="T6" fmla="*/ 5 w 26"/>
                <a:gd name="T7" fmla="*/ 23 h 23"/>
                <a:gd name="T8" fmla="*/ 26 w 26"/>
                <a:gd name="T9" fmla="*/ 9 h 23"/>
                <a:gd name="T10" fmla="*/ 7 w 26"/>
                <a:gd name="T1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23">
                  <a:moveTo>
                    <a:pt x="7" y="0"/>
                  </a:moveTo>
                  <a:lnTo>
                    <a:pt x="0" y="19"/>
                  </a:lnTo>
                  <a:lnTo>
                    <a:pt x="7" y="16"/>
                  </a:lnTo>
                  <a:lnTo>
                    <a:pt x="5" y="23"/>
                  </a:lnTo>
                  <a:lnTo>
                    <a:pt x="26" y="9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EBC8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46" name="Freeform 104"/>
            <p:cNvSpPr>
              <a:spLocks/>
            </p:cNvSpPr>
            <p:nvPr/>
          </p:nvSpPr>
          <p:spPr bwMode="auto">
            <a:xfrm>
              <a:off x="5924551" y="-4014787"/>
              <a:ext cx="14288" cy="30162"/>
            </a:xfrm>
            <a:custGeom>
              <a:avLst/>
              <a:gdLst>
                <a:gd name="T0" fmla="*/ 0 w 9"/>
                <a:gd name="T1" fmla="*/ 7 h 19"/>
                <a:gd name="T2" fmla="*/ 2 w 9"/>
                <a:gd name="T3" fmla="*/ 17 h 19"/>
                <a:gd name="T4" fmla="*/ 4 w 9"/>
                <a:gd name="T5" fmla="*/ 14 h 19"/>
                <a:gd name="T6" fmla="*/ 9 w 9"/>
                <a:gd name="T7" fmla="*/ 19 h 19"/>
                <a:gd name="T8" fmla="*/ 7 w 9"/>
                <a:gd name="T9" fmla="*/ 0 h 19"/>
                <a:gd name="T10" fmla="*/ 0 w 9"/>
                <a:gd name="T11" fmla="*/ 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19">
                  <a:moveTo>
                    <a:pt x="0" y="7"/>
                  </a:moveTo>
                  <a:lnTo>
                    <a:pt x="2" y="17"/>
                  </a:lnTo>
                  <a:lnTo>
                    <a:pt x="4" y="14"/>
                  </a:lnTo>
                  <a:lnTo>
                    <a:pt x="9" y="19"/>
                  </a:lnTo>
                  <a:lnTo>
                    <a:pt x="7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EBC8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47" name="Freeform 105"/>
            <p:cNvSpPr>
              <a:spLocks/>
            </p:cNvSpPr>
            <p:nvPr/>
          </p:nvSpPr>
          <p:spPr bwMode="auto">
            <a:xfrm>
              <a:off x="5826126" y="-3995737"/>
              <a:ext cx="57150" cy="30162"/>
            </a:xfrm>
            <a:custGeom>
              <a:avLst/>
              <a:gdLst>
                <a:gd name="T0" fmla="*/ 0 w 36"/>
                <a:gd name="T1" fmla="*/ 2 h 19"/>
                <a:gd name="T2" fmla="*/ 19 w 36"/>
                <a:gd name="T3" fmla="*/ 0 h 19"/>
                <a:gd name="T4" fmla="*/ 36 w 36"/>
                <a:gd name="T5" fmla="*/ 5 h 19"/>
                <a:gd name="T6" fmla="*/ 17 w 36"/>
                <a:gd name="T7" fmla="*/ 19 h 19"/>
                <a:gd name="T8" fmla="*/ 0 w 36"/>
                <a:gd name="T9" fmla="*/ 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9">
                  <a:moveTo>
                    <a:pt x="0" y="2"/>
                  </a:moveTo>
                  <a:lnTo>
                    <a:pt x="19" y="0"/>
                  </a:lnTo>
                  <a:lnTo>
                    <a:pt x="36" y="5"/>
                  </a:lnTo>
                  <a:lnTo>
                    <a:pt x="17" y="19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D27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48" name="Freeform 106"/>
            <p:cNvSpPr>
              <a:spLocks/>
            </p:cNvSpPr>
            <p:nvPr/>
          </p:nvSpPr>
          <p:spPr bwMode="auto">
            <a:xfrm>
              <a:off x="5886451" y="-4144962"/>
              <a:ext cx="82550" cy="33337"/>
            </a:xfrm>
            <a:custGeom>
              <a:avLst/>
              <a:gdLst>
                <a:gd name="T0" fmla="*/ 0 w 52"/>
                <a:gd name="T1" fmla="*/ 21 h 21"/>
                <a:gd name="T2" fmla="*/ 14 w 52"/>
                <a:gd name="T3" fmla="*/ 16 h 21"/>
                <a:gd name="T4" fmla="*/ 40 w 52"/>
                <a:gd name="T5" fmla="*/ 14 h 21"/>
                <a:gd name="T6" fmla="*/ 52 w 52"/>
                <a:gd name="T7" fmla="*/ 14 h 21"/>
                <a:gd name="T8" fmla="*/ 26 w 52"/>
                <a:gd name="T9" fmla="*/ 0 h 21"/>
                <a:gd name="T10" fmla="*/ 7 w 52"/>
                <a:gd name="T11" fmla="*/ 7 h 21"/>
                <a:gd name="T12" fmla="*/ 0 w 52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21">
                  <a:moveTo>
                    <a:pt x="0" y="21"/>
                  </a:moveTo>
                  <a:lnTo>
                    <a:pt x="14" y="16"/>
                  </a:lnTo>
                  <a:lnTo>
                    <a:pt x="40" y="14"/>
                  </a:lnTo>
                  <a:lnTo>
                    <a:pt x="52" y="14"/>
                  </a:lnTo>
                  <a:lnTo>
                    <a:pt x="26" y="0"/>
                  </a:lnTo>
                  <a:lnTo>
                    <a:pt x="7" y="7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545" name="Mouth Grr"/>
          <p:cNvGrpSpPr>
            <a:grpSpLocks noChangeAspect="1"/>
          </p:cNvGrpSpPr>
          <p:nvPr/>
        </p:nvGrpSpPr>
        <p:grpSpPr bwMode="auto">
          <a:xfrm>
            <a:off x="3111739" y="3030102"/>
            <a:ext cx="353934" cy="75424"/>
            <a:chOff x="3537" y="90"/>
            <a:chExt cx="1084" cy="231"/>
          </a:xfrm>
        </p:grpSpPr>
        <p:sp>
          <p:nvSpPr>
            <p:cNvPr id="3547" name="Freeform 535"/>
            <p:cNvSpPr>
              <a:spLocks/>
            </p:cNvSpPr>
            <p:nvPr/>
          </p:nvSpPr>
          <p:spPr bwMode="auto">
            <a:xfrm>
              <a:off x="3537" y="90"/>
              <a:ext cx="1084" cy="231"/>
            </a:xfrm>
            <a:custGeom>
              <a:avLst/>
              <a:gdLst>
                <a:gd name="T0" fmla="*/ 1084 w 1084"/>
                <a:gd name="T1" fmla="*/ 231 h 231"/>
                <a:gd name="T2" fmla="*/ 407 w 1084"/>
                <a:gd name="T3" fmla="*/ 0 h 231"/>
                <a:gd name="T4" fmla="*/ 34 w 1084"/>
                <a:gd name="T5" fmla="*/ 0 h 231"/>
                <a:gd name="T6" fmla="*/ 0 w 1084"/>
                <a:gd name="T7" fmla="*/ 198 h 231"/>
                <a:gd name="T8" fmla="*/ 1084 w 1084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4" h="231">
                  <a:moveTo>
                    <a:pt x="1084" y="231"/>
                  </a:moveTo>
                  <a:lnTo>
                    <a:pt x="407" y="0"/>
                  </a:lnTo>
                  <a:lnTo>
                    <a:pt x="34" y="0"/>
                  </a:lnTo>
                  <a:lnTo>
                    <a:pt x="0" y="198"/>
                  </a:lnTo>
                  <a:lnTo>
                    <a:pt x="1084" y="2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48" name="Freeform 536"/>
            <p:cNvSpPr>
              <a:spLocks/>
            </p:cNvSpPr>
            <p:nvPr/>
          </p:nvSpPr>
          <p:spPr bwMode="auto">
            <a:xfrm>
              <a:off x="3571" y="222"/>
              <a:ext cx="101" cy="66"/>
            </a:xfrm>
            <a:custGeom>
              <a:avLst/>
              <a:gdLst>
                <a:gd name="T0" fmla="*/ 0 w 101"/>
                <a:gd name="T1" fmla="*/ 66 h 66"/>
                <a:gd name="T2" fmla="*/ 68 w 101"/>
                <a:gd name="T3" fmla="*/ 0 h 66"/>
                <a:gd name="T4" fmla="*/ 101 w 101"/>
                <a:gd name="T5" fmla="*/ 66 h 66"/>
                <a:gd name="T6" fmla="*/ 0 w 101"/>
                <a:gd name="T7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1" h="66">
                  <a:moveTo>
                    <a:pt x="0" y="66"/>
                  </a:moveTo>
                  <a:lnTo>
                    <a:pt x="68" y="0"/>
                  </a:lnTo>
                  <a:lnTo>
                    <a:pt x="101" y="66"/>
                  </a:lnTo>
                  <a:lnTo>
                    <a:pt x="0" y="66"/>
                  </a:lnTo>
                  <a:close/>
                </a:path>
              </a:pathLst>
            </a:custGeom>
            <a:solidFill>
              <a:srgbClr val="DBDB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49" name="Freeform 537"/>
            <p:cNvSpPr>
              <a:spLocks/>
            </p:cNvSpPr>
            <p:nvPr/>
          </p:nvSpPr>
          <p:spPr bwMode="auto">
            <a:xfrm>
              <a:off x="3774" y="222"/>
              <a:ext cx="68" cy="66"/>
            </a:xfrm>
            <a:custGeom>
              <a:avLst/>
              <a:gdLst>
                <a:gd name="T0" fmla="*/ 0 w 68"/>
                <a:gd name="T1" fmla="*/ 66 h 66"/>
                <a:gd name="T2" fmla="*/ 34 w 68"/>
                <a:gd name="T3" fmla="*/ 0 h 66"/>
                <a:gd name="T4" fmla="*/ 68 w 68"/>
                <a:gd name="T5" fmla="*/ 66 h 66"/>
                <a:gd name="T6" fmla="*/ 0 w 68"/>
                <a:gd name="T7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8" h="66">
                  <a:moveTo>
                    <a:pt x="0" y="66"/>
                  </a:moveTo>
                  <a:lnTo>
                    <a:pt x="34" y="0"/>
                  </a:lnTo>
                  <a:lnTo>
                    <a:pt x="68" y="66"/>
                  </a:lnTo>
                  <a:lnTo>
                    <a:pt x="0" y="66"/>
                  </a:lnTo>
                  <a:close/>
                </a:path>
              </a:pathLst>
            </a:custGeom>
            <a:solidFill>
              <a:srgbClr val="DBDB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50" name="Freeform 538"/>
            <p:cNvSpPr>
              <a:spLocks/>
            </p:cNvSpPr>
            <p:nvPr/>
          </p:nvSpPr>
          <p:spPr bwMode="auto">
            <a:xfrm>
              <a:off x="3977" y="222"/>
              <a:ext cx="68" cy="99"/>
            </a:xfrm>
            <a:custGeom>
              <a:avLst/>
              <a:gdLst>
                <a:gd name="T0" fmla="*/ 0 w 68"/>
                <a:gd name="T1" fmla="*/ 99 h 99"/>
                <a:gd name="T2" fmla="*/ 34 w 68"/>
                <a:gd name="T3" fmla="*/ 0 h 99"/>
                <a:gd name="T4" fmla="*/ 68 w 68"/>
                <a:gd name="T5" fmla="*/ 99 h 99"/>
                <a:gd name="T6" fmla="*/ 0 w 68"/>
                <a:gd name="T7" fmla="*/ 9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8" h="99">
                  <a:moveTo>
                    <a:pt x="0" y="99"/>
                  </a:moveTo>
                  <a:lnTo>
                    <a:pt x="34" y="0"/>
                  </a:lnTo>
                  <a:lnTo>
                    <a:pt x="68" y="99"/>
                  </a:lnTo>
                  <a:lnTo>
                    <a:pt x="0" y="99"/>
                  </a:lnTo>
                  <a:close/>
                </a:path>
              </a:pathLst>
            </a:custGeom>
            <a:solidFill>
              <a:srgbClr val="DBDB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51" name="Freeform 539"/>
            <p:cNvSpPr>
              <a:spLocks/>
            </p:cNvSpPr>
            <p:nvPr/>
          </p:nvSpPr>
          <p:spPr bwMode="auto">
            <a:xfrm>
              <a:off x="4181" y="255"/>
              <a:ext cx="67" cy="66"/>
            </a:xfrm>
            <a:custGeom>
              <a:avLst/>
              <a:gdLst>
                <a:gd name="T0" fmla="*/ 0 w 67"/>
                <a:gd name="T1" fmla="*/ 66 h 66"/>
                <a:gd name="T2" fmla="*/ 34 w 67"/>
                <a:gd name="T3" fmla="*/ 0 h 66"/>
                <a:gd name="T4" fmla="*/ 67 w 67"/>
                <a:gd name="T5" fmla="*/ 66 h 66"/>
                <a:gd name="T6" fmla="*/ 0 w 67"/>
                <a:gd name="T7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66">
                  <a:moveTo>
                    <a:pt x="0" y="66"/>
                  </a:moveTo>
                  <a:lnTo>
                    <a:pt x="34" y="0"/>
                  </a:lnTo>
                  <a:lnTo>
                    <a:pt x="67" y="66"/>
                  </a:lnTo>
                  <a:lnTo>
                    <a:pt x="0" y="66"/>
                  </a:lnTo>
                  <a:close/>
                </a:path>
              </a:pathLst>
            </a:custGeom>
            <a:solidFill>
              <a:srgbClr val="DBDB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3163" name="Mouth 2"/>
          <p:cNvSpPr>
            <a:spLocks/>
          </p:cNvSpPr>
          <p:nvPr/>
        </p:nvSpPr>
        <p:spPr bwMode="auto">
          <a:xfrm>
            <a:off x="3271683" y="3033993"/>
            <a:ext cx="134690" cy="78416"/>
          </a:xfrm>
          <a:custGeom>
            <a:avLst/>
            <a:gdLst>
              <a:gd name="T0" fmla="*/ 0 w 146"/>
              <a:gd name="T1" fmla="*/ 57 h 85"/>
              <a:gd name="T2" fmla="*/ 33 w 146"/>
              <a:gd name="T3" fmla="*/ 83 h 85"/>
              <a:gd name="T4" fmla="*/ 125 w 146"/>
              <a:gd name="T5" fmla="*/ 85 h 85"/>
              <a:gd name="T6" fmla="*/ 146 w 146"/>
              <a:gd name="T7" fmla="*/ 59 h 85"/>
              <a:gd name="T8" fmla="*/ 118 w 146"/>
              <a:gd name="T9" fmla="*/ 0 h 85"/>
              <a:gd name="T10" fmla="*/ 56 w 146"/>
              <a:gd name="T11" fmla="*/ 0 h 85"/>
              <a:gd name="T12" fmla="*/ 0 w 146"/>
              <a:gd name="T13" fmla="*/ 57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6" h="85">
                <a:moveTo>
                  <a:pt x="0" y="57"/>
                </a:moveTo>
                <a:lnTo>
                  <a:pt x="33" y="83"/>
                </a:lnTo>
                <a:lnTo>
                  <a:pt x="125" y="85"/>
                </a:lnTo>
                <a:lnTo>
                  <a:pt x="146" y="59"/>
                </a:lnTo>
                <a:lnTo>
                  <a:pt x="118" y="0"/>
                </a:lnTo>
                <a:lnTo>
                  <a:pt x="56" y="0"/>
                </a:lnTo>
                <a:lnTo>
                  <a:pt x="0" y="57"/>
                </a:lnTo>
                <a:close/>
              </a:path>
            </a:pathLst>
          </a:custGeom>
          <a:solidFill>
            <a:srgbClr val="69465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131" name="Mouth 5"/>
          <p:cNvGrpSpPr/>
          <p:nvPr/>
        </p:nvGrpSpPr>
        <p:grpSpPr>
          <a:xfrm>
            <a:off x="3126024" y="3016484"/>
            <a:ext cx="426008" cy="113434"/>
            <a:chOff x="3277547" y="-801935"/>
            <a:chExt cx="536575" cy="142875"/>
          </a:xfrm>
        </p:grpSpPr>
        <p:sp>
          <p:nvSpPr>
            <p:cNvPr id="3164" name="Freeform 20"/>
            <p:cNvSpPr>
              <a:spLocks/>
            </p:cNvSpPr>
            <p:nvPr/>
          </p:nvSpPr>
          <p:spPr bwMode="auto">
            <a:xfrm>
              <a:off x="3277547" y="-763835"/>
              <a:ext cx="536575" cy="104775"/>
            </a:xfrm>
            <a:custGeom>
              <a:avLst/>
              <a:gdLst>
                <a:gd name="T0" fmla="*/ 0 w 338"/>
                <a:gd name="T1" fmla="*/ 9 h 66"/>
                <a:gd name="T2" fmla="*/ 16 w 338"/>
                <a:gd name="T3" fmla="*/ 42 h 66"/>
                <a:gd name="T4" fmla="*/ 54 w 338"/>
                <a:gd name="T5" fmla="*/ 64 h 66"/>
                <a:gd name="T6" fmla="*/ 179 w 338"/>
                <a:gd name="T7" fmla="*/ 66 h 66"/>
                <a:gd name="T8" fmla="*/ 338 w 338"/>
                <a:gd name="T9" fmla="*/ 7 h 66"/>
                <a:gd name="T10" fmla="*/ 210 w 338"/>
                <a:gd name="T11" fmla="*/ 0 h 66"/>
                <a:gd name="T12" fmla="*/ 14 w 338"/>
                <a:gd name="T13" fmla="*/ 5 h 66"/>
                <a:gd name="T14" fmla="*/ 0 w 338"/>
                <a:gd name="T15" fmla="*/ 9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8" h="66">
                  <a:moveTo>
                    <a:pt x="0" y="9"/>
                  </a:moveTo>
                  <a:lnTo>
                    <a:pt x="16" y="42"/>
                  </a:lnTo>
                  <a:lnTo>
                    <a:pt x="54" y="64"/>
                  </a:lnTo>
                  <a:lnTo>
                    <a:pt x="179" y="66"/>
                  </a:lnTo>
                  <a:lnTo>
                    <a:pt x="338" y="7"/>
                  </a:lnTo>
                  <a:lnTo>
                    <a:pt x="210" y="0"/>
                  </a:lnTo>
                  <a:lnTo>
                    <a:pt x="14" y="5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6946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65" name="Freeform 21"/>
            <p:cNvSpPr>
              <a:spLocks/>
            </p:cNvSpPr>
            <p:nvPr/>
          </p:nvSpPr>
          <p:spPr bwMode="auto">
            <a:xfrm>
              <a:off x="3277547" y="-801935"/>
              <a:ext cx="536575" cy="98425"/>
            </a:xfrm>
            <a:custGeom>
              <a:avLst/>
              <a:gdLst>
                <a:gd name="T0" fmla="*/ 37 w 338"/>
                <a:gd name="T1" fmla="*/ 38 h 62"/>
                <a:gd name="T2" fmla="*/ 33 w 338"/>
                <a:gd name="T3" fmla="*/ 48 h 62"/>
                <a:gd name="T4" fmla="*/ 37 w 338"/>
                <a:gd name="T5" fmla="*/ 50 h 62"/>
                <a:gd name="T6" fmla="*/ 75 w 338"/>
                <a:gd name="T7" fmla="*/ 57 h 62"/>
                <a:gd name="T8" fmla="*/ 87 w 338"/>
                <a:gd name="T9" fmla="*/ 48 h 62"/>
                <a:gd name="T10" fmla="*/ 85 w 338"/>
                <a:gd name="T11" fmla="*/ 57 h 62"/>
                <a:gd name="T12" fmla="*/ 115 w 338"/>
                <a:gd name="T13" fmla="*/ 62 h 62"/>
                <a:gd name="T14" fmla="*/ 141 w 338"/>
                <a:gd name="T15" fmla="*/ 62 h 62"/>
                <a:gd name="T16" fmla="*/ 146 w 338"/>
                <a:gd name="T17" fmla="*/ 57 h 62"/>
                <a:gd name="T18" fmla="*/ 151 w 338"/>
                <a:gd name="T19" fmla="*/ 62 h 62"/>
                <a:gd name="T20" fmla="*/ 186 w 338"/>
                <a:gd name="T21" fmla="*/ 62 h 62"/>
                <a:gd name="T22" fmla="*/ 191 w 338"/>
                <a:gd name="T23" fmla="*/ 55 h 62"/>
                <a:gd name="T24" fmla="*/ 196 w 338"/>
                <a:gd name="T25" fmla="*/ 62 h 62"/>
                <a:gd name="T26" fmla="*/ 224 w 338"/>
                <a:gd name="T27" fmla="*/ 62 h 62"/>
                <a:gd name="T28" fmla="*/ 236 w 338"/>
                <a:gd name="T29" fmla="*/ 59 h 62"/>
                <a:gd name="T30" fmla="*/ 238 w 338"/>
                <a:gd name="T31" fmla="*/ 55 h 62"/>
                <a:gd name="T32" fmla="*/ 241 w 338"/>
                <a:gd name="T33" fmla="*/ 57 h 62"/>
                <a:gd name="T34" fmla="*/ 286 w 338"/>
                <a:gd name="T35" fmla="*/ 45 h 62"/>
                <a:gd name="T36" fmla="*/ 290 w 338"/>
                <a:gd name="T37" fmla="*/ 38 h 62"/>
                <a:gd name="T38" fmla="*/ 297 w 338"/>
                <a:gd name="T39" fmla="*/ 43 h 62"/>
                <a:gd name="T40" fmla="*/ 338 w 338"/>
                <a:gd name="T41" fmla="*/ 31 h 62"/>
                <a:gd name="T42" fmla="*/ 160 w 338"/>
                <a:gd name="T43" fmla="*/ 7 h 62"/>
                <a:gd name="T44" fmla="*/ 56 w 338"/>
                <a:gd name="T45" fmla="*/ 0 h 62"/>
                <a:gd name="T46" fmla="*/ 0 w 338"/>
                <a:gd name="T47" fmla="*/ 33 h 62"/>
                <a:gd name="T48" fmla="*/ 23 w 338"/>
                <a:gd name="T49" fmla="*/ 45 h 62"/>
                <a:gd name="T50" fmla="*/ 37 w 338"/>
                <a:gd name="T51" fmla="*/ 38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38" h="62">
                  <a:moveTo>
                    <a:pt x="37" y="38"/>
                  </a:moveTo>
                  <a:lnTo>
                    <a:pt x="33" y="48"/>
                  </a:lnTo>
                  <a:lnTo>
                    <a:pt x="37" y="50"/>
                  </a:lnTo>
                  <a:lnTo>
                    <a:pt x="75" y="57"/>
                  </a:lnTo>
                  <a:lnTo>
                    <a:pt x="87" y="48"/>
                  </a:lnTo>
                  <a:lnTo>
                    <a:pt x="85" y="57"/>
                  </a:lnTo>
                  <a:lnTo>
                    <a:pt x="115" y="62"/>
                  </a:lnTo>
                  <a:lnTo>
                    <a:pt x="141" y="62"/>
                  </a:lnTo>
                  <a:lnTo>
                    <a:pt x="146" y="57"/>
                  </a:lnTo>
                  <a:lnTo>
                    <a:pt x="151" y="62"/>
                  </a:lnTo>
                  <a:lnTo>
                    <a:pt x="186" y="62"/>
                  </a:lnTo>
                  <a:lnTo>
                    <a:pt x="191" y="55"/>
                  </a:lnTo>
                  <a:lnTo>
                    <a:pt x="196" y="62"/>
                  </a:lnTo>
                  <a:lnTo>
                    <a:pt x="224" y="62"/>
                  </a:lnTo>
                  <a:lnTo>
                    <a:pt x="236" y="59"/>
                  </a:lnTo>
                  <a:lnTo>
                    <a:pt x="238" y="55"/>
                  </a:lnTo>
                  <a:lnTo>
                    <a:pt x="241" y="57"/>
                  </a:lnTo>
                  <a:lnTo>
                    <a:pt x="286" y="45"/>
                  </a:lnTo>
                  <a:lnTo>
                    <a:pt x="290" y="38"/>
                  </a:lnTo>
                  <a:lnTo>
                    <a:pt x="297" y="43"/>
                  </a:lnTo>
                  <a:lnTo>
                    <a:pt x="338" y="31"/>
                  </a:lnTo>
                  <a:lnTo>
                    <a:pt x="160" y="7"/>
                  </a:lnTo>
                  <a:lnTo>
                    <a:pt x="56" y="0"/>
                  </a:lnTo>
                  <a:lnTo>
                    <a:pt x="0" y="33"/>
                  </a:lnTo>
                  <a:lnTo>
                    <a:pt x="23" y="45"/>
                  </a:lnTo>
                  <a:lnTo>
                    <a:pt x="37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33" name="Mouth 1"/>
          <p:cNvGrpSpPr/>
          <p:nvPr/>
        </p:nvGrpSpPr>
        <p:grpSpPr>
          <a:xfrm rot="499346">
            <a:off x="3211027" y="3030241"/>
            <a:ext cx="221967" cy="94986"/>
            <a:chOff x="4560247" y="-779710"/>
            <a:chExt cx="352425" cy="150813"/>
          </a:xfrm>
        </p:grpSpPr>
        <p:sp>
          <p:nvSpPr>
            <p:cNvPr id="3166" name="Freeform 22"/>
            <p:cNvSpPr>
              <a:spLocks/>
            </p:cNvSpPr>
            <p:nvPr/>
          </p:nvSpPr>
          <p:spPr bwMode="auto">
            <a:xfrm>
              <a:off x="4560247" y="-779710"/>
              <a:ext cx="352425" cy="150813"/>
            </a:xfrm>
            <a:custGeom>
              <a:avLst/>
              <a:gdLst>
                <a:gd name="T0" fmla="*/ 0 w 222"/>
                <a:gd name="T1" fmla="*/ 45 h 95"/>
                <a:gd name="T2" fmla="*/ 38 w 222"/>
                <a:gd name="T3" fmla="*/ 0 h 95"/>
                <a:gd name="T4" fmla="*/ 118 w 222"/>
                <a:gd name="T5" fmla="*/ 10 h 95"/>
                <a:gd name="T6" fmla="*/ 222 w 222"/>
                <a:gd name="T7" fmla="*/ 17 h 95"/>
                <a:gd name="T8" fmla="*/ 125 w 222"/>
                <a:gd name="T9" fmla="*/ 86 h 95"/>
                <a:gd name="T10" fmla="*/ 57 w 222"/>
                <a:gd name="T11" fmla="*/ 95 h 95"/>
                <a:gd name="T12" fmla="*/ 0 w 222"/>
                <a:gd name="T13" fmla="*/ 4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95">
                  <a:moveTo>
                    <a:pt x="0" y="45"/>
                  </a:moveTo>
                  <a:lnTo>
                    <a:pt x="38" y="0"/>
                  </a:lnTo>
                  <a:lnTo>
                    <a:pt x="118" y="10"/>
                  </a:lnTo>
                  <a:lnTo>
                    <a:pt x="222" y="17"/>
                  </a:lnTo>
                  <a:lnTo>
                    <a:pt x="125" y="86"/>
                  </a:lnTo>
                  <a:lnTo>
                    <a:pt x="57" y="95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6946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67" name="Freeform 23"/>
            <p:cNvSpPr>
              <a:spLocks/>
            </p:cNvSpPr>
            <p:nvPr/>
          </p:nvSpPr>
          <p:spPr bwMode="auto">
            <a:xfrm>
              <a:off x="4560247" y="-779710"/>
              <a:ext cx="352425" cy="71438"/>
            </a:xfrm>
            <a:custGeom>
              <a:avLst/>
              <a:gdLst>
                <a:gd name="T0" fmla="*/ 0 w 222"/>
                <a:gd name="T1" fmla="*/ 45 h 45"/>
                <a:gd name="T2" fmla="*/ 52 w 222"/>
                <a:gd name="T3" fmla="*/ 34 h 45"/>
                <a:gd name="T4" fmla="*/ 191 w 222"/>
                <a:gd name="T5" fmla="*/ 38 h 45"/>
                <a:gd name="T6" fmla="*/ 222 w 222"/>
                <a:gd name="T7" fmla="*/ 17 h 45"/>
                <a:gd name="T8" fmla="*/ 38 w 222"/>
                <a:gd name="T9" fmla="*/ 0 h 45"/>
                <a:gd name="T10" fmla="*/ 0 w 222"/>
                <a:gd name="T11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2" h="45">
                  <a:moveTo>
                    <a:pt x="0" y="45"/>
                  </a:moveTo>
                  <a:lnTo>
                    <a:pt x="52" y="34"/>
                  </a:lnTo>
                  <a:lnTo>
                    <a:pt x="191" y="38"/>
                  </a:lnTo>
                  <a:lnTo>
                    <a:pt x="222" y="17"/>
                  </a:lnTo>
                  <a:lnTo>
                    <a:pt x="38" y="0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32" name="Mouth 3"/>
          <p:cNvGrpSpPr/>
          <p:nvPr/>
        </p:nvGrpSpPr>
        <p:grpSpPr>
          <a:xfrm>
            <a:off x="3194085" y="3031997"/>
            <a:ext cx="289887" cy="82408"/>
            <a:chOff x="4244335" y="-1060697"/>
            <a:chExt cx="365125" cy="173038"/>
          </a:xfrm>
        </p:grpSpPr>
        <p:sp>
          <p:nvSpPr>
            <p:cNvPr id="129" name="Freeform 25"/>
            <p:cNvSpPr>
              <a:spLocks/>
            </p:cNvSpPr>
            <p:nvPr/>
          </p:nvSpPr>
          <p:spPr bwMode="auto">
            <a:xfrm>
              <a:off x="4244335" y="-1060697"/>
              <a:ext cx="365125" cy="173038"/>
            </a:xfrm>
            <a:custGeom>
              <a:avLst/>
              <a:gdLst>
                <a:gd name="T0" fmla="*/ 0 w 230"/>
                <a:gd name="T1" fmla="*/ 66 h 109"/>
                <a:gd name="T2" fmla="*/ 55 w 230"/>
                <a:gd name="T3" fmla="*/ 0 h 109"/>
                <a:gd name="T4" fmla="*/ 194 w 230"/>
                <a:gd name="T5" fmla="*/ 0 h 109"/>
                <a:gd name="T6" fmla="*/ 230 w 230"/>
                <a:gd name="T7" fmla="*/ 57 h 109"/>
                <a:gd name="T8" fmla="*/ 109 w 230"/>
                <a:gd name="T9" fmla="*/ 109 h 109"/>
                <a:gd name="T10" fmla="*/ 0 w 230"/>
                <a:gd name="T11" fmla="*/ 66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0" h="109">
                  <a:moveTo>
                    <a:pt x="0" y="66"/>
                  </a:moveTo>
                  <a:lnTo>
                    <a:pt x="55" y="0"/>
                  </a:lnTo>
                  <a:lnTo>
                    <a:pt x="194" y="0"/>
                  </a:lnTo>
                  <a:lnTo>
                    <a:pt x="230" y="57"/>
                  </a:lnTo>
                  <a:lnTo>
                    <a:pt x="109" y="109"/>
                  </a:lnTo>
                  <a:lnTo>
                    <a:pt x="0" y="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0" name="Freeform 26"/>
            <p:cNvSpPr>
              <a:spLocks/>
            </p:cNvSpPr>
            <p:nvPr/>
          </p:nvSpPr>
          <p:spPr bwMode="auto">
            <a:xfrm>
              <a:off x="4244335" y="-986085"/>
              <a:ext cx="195263" cy="38100"/>
            </a:xfrm>
            <a:custGeom>
              <a:avLst/>
              <a:gdLst>
                <a:gd name="T0" fmla="*/ 0 w 123"/>
                <a:gd name="T1" fmla="*/ 19 h 24"/>
                <a:gd name="T2" fmla="*/ 10 w 123"/>
                <a:gd name="T3" fmla="*/ 8 h 24"/>
                <a:gd name="T4" fmla="*/ 26 w 123"/>
                <a:gd name="T5" fmla="*/ 12 h 24"/>
                <a:gd name="T6" fmla="*/ 57 w 123"/>
                <a:gd name="T7" fmla="*/ 0 h 24"/>
                <a:gd name="T8" fmla="*/ 123 w 123"/>
                <a:gd name="T9" fmla="*/ 19 h 24"/>
                <a:gd name="T10" fmla="*/ 55 w 123"/>
                <a:gd name="T11" fmla="*/ 10 h 24"/>
                <a:gd name="T12" fmla="*/ 29 w 123"/>
                <a:gd name="T13" fmla="*/ 24 h 24"/>
                <a:gd name="T14" fmla="*/ 0 w 123"/>
                <a:gd name="T15" fmla="*/ 19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3" h="24">
                  <a:moveTo>
                    <a:pt x="0" y="19"/>
                  </a:moveTo>
                  <a:lnTo>
                    <a:pt x="10" y="8"/>
                  </a:lnTo>
                  <a:lnTo>
                    <a:pt x="26" y="12"/>
                  </a:lnTo>
                  <a:lnTo>
                    <a:pt x="57" y="0"/>
                  </a:lnTo>
                  <a:lnTo>
                    <a:pt x="123" y="19"/>
                  </a:lnTo>
                  <a:lnTo>
                    <a:pt x="55" y="10"/>
                  </a:lnTo>
                  <a:lnTo>
                    <a:pt x="29" y="24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6946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128" name="Mouth Shut"/>
          <p:cNvSpPr>
            <a:spLocks/>
          </p:cNvSpPr>
          <p:nvPr/>
        </p:nvSpPr>
        <p:spPr bwMode="auto">
          <a:xfrm>
            <a:off x="3134846" y="3039986"/>
            <a:ext cx="417186" cy="65540"/>
          </a:xfrm>
          <a:custGeom>
            <a:avLst/>
            <a:gdLst>
              <a:gd name="T0" fmla="*/ 0 w 140"/>
              <a:gd name="T1" fmla="*/ 12 h 22"/>
              <a:gd name="T2" fmla="*/ 28 w 140"/>
              <a:gd name="T3" fmla="*/ 1 h 22"/>
              <a:gd name="T4" fmla="*/ 28 w 140"/>
              <a:gd name="T5" fmla="*/ 0 h 22"/>
              <a:gd name="T6" fmla="*/ 29 w 140"/>
              <a:gd name="T7" fmla="*/ 0 h 22"/>
              <a:gd name="T8" fmla="*/ 52 w 140"/>
              <a:gd name="T9" fmla="*/ 2 h 22"/>
              <a:gd name="T10" fmla="*/ 63 w 140"/>
              <a:gd name="T11" fmla="*/ 3 h 22"/>
              <a:gd name="T12" fmla="*/ 66 w 140"/>
              <a:gd name="T13" fmla="*/ 3 h 22"/>
              <a:gd name="T14" fmla="*/ 69 w 140"/>
              <a:gd name="T15" fmla="*/ 3 h 22"/>
              <a:gd name="T16" fmla="*/ 75 w 140"/>
              <a:gd name="T17" fmla="*/ 4 h 22"/>
              <a:gd name="T18" fmla="*/ 74 w 140"/>
              <a:gd name="T19" fmla="*/ 4 h 22"/>
              <a:gd name="T20" fmla="*/ 103 w 140"/>
              <a:gd name="T21" fmla="*/ 2 h 22"/>
              <a:gd name="T22" fmla="*/ 104 w 140"/>
              <a:gd name="T23" fmla="*/ 2 h 22"/>
              <a:gd name="T24" fmla="*/ 105 w 140"/>
              <a:gd name="T25" fmla="*/ 2 h 22"/>
              <a:gd name="T26" fmla="*/ 140 w 140"/>
              <a:gd name="T27" fmla="*/ 22 h 22"/>
              <a:gd name="T28" fmla="*/ 102 w 140"/>
              <a:gd name="T29" fmla="*/ 7 h 22"/>
              <a:gd name="T30" fmla="*/ 104 w 140"/>
              <a:gd name="T31" fmla="*/ 7 h 22"/>
              <a:gd name="T32" fmla="*/ 75 w 140"/>
              <a:gd name="T33" fmla="*/ 11 h 22"/>
              <a:gd name="T34" fmla="*/ 74 w 140"/>
              <a:gd name="T35" fmla="*/ 11 h 22"/>
              <a:gd name="T36" fmla="*/ 74 w 140"/>
              <a:gd name="T37" fmla="*/ 11 h 22"/>
              <a:gd name="T38" fmla="*/ 68 w 140"/>
              <a:gd name="T39" fmla="*/ 10 h 22"/>
              <a:gd name="T40" fmla="*/ 65 w 140"/>
              <a:gd name="T41" fmla="*/ 9 h 22"/>
              <a:gd name="T42" fmla="*/ 63 w 140"/>
              <a:gd name="T43" fmla="*/ 9 h 22"/>
              <a:gd name="T44" fmla="*/ 51 w 140"/>
              <a:gd name="T45" fmla="*/ 8 h 22"/>
              <a:gd name="T46" fmla="*/ 28 w 140"/>
              <a:gd name="T47" fmla="*/ 5 h 22"/>
              <a:gd name="T48" fmla="*/ 29 w 140"/>
              <a:gd name="T49" fmla="*/ 5 h 22"/>
              <a:gd name="T50" fmla="*/ 0 w 140"/>
              <a:gd name="T51" fmla="*/ 12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40" h="22">
                <a:moveTo>
                  <a:pt x="0" y="12"/>
                </a:moveTo>
                <a:cubicBezTo>
                  <a:pt x="9" y="8"/>
                  <a:pt x="18" y="4"/>
                  <a:pt x="28" y="1"/>
                </a:cubicBezTo>
                <a:cubicBezTo>
                  <a:pt x="28" y="0"/>
                  <a:pt x="28" y="0"/>
                  <a:pt x="28" y="0"/>
                </a:cubicBezTo>
                <a:cubicBezTo>
                  <a:pt x="29" y="0"/>
                  <a:pt x="29" y="0"/>
                  <a:pt x="29" y="0"/>
                </a:cubicBezTo>
                <a:cubicBezTo>
                  <a:pt x="36" y="1"/>
                  <a:pt x="44" y="1"/>
                  <a:pt x="52" y="2"/>
                </a:cubicBezTo>
                <a:cubicBezTo>
                  <a:pt x="63" y="3"/>
                  <a:pt x="63" y="3"/>
                  <a:pt x="63" y="3"/>
                </a:cubicBezTo>
                <a:cubicBezTo>
                  <a:pt x="66" y="3"/>
                  <a:pt x="66" y="3"/>
                  <a:pt x="66" y="3"/>
                </a:cubicBezTo>
                <a:cubicBezTo>
                  <a:pt x="69" y="3"/>
                  <a:pt x="69" y="3"/>
                  <a:pt x="69" y="3"/>
                </a:cubicBezTo>
                <a:cubicBezTo>
                  <a:pt x="75" y="4"/>
                  <a:pt x="75" y="4"/>
                  <a:pt x="75" y="4"/>
                </a:cubicBezTo>
                <a:cubicBezTo>
                  <a:pt x="74" y="4"/>
                  <a:pt x="74" y="4"/>
                  <a:pt x="74" y="4"/>
                </a:cubicBezTo>
                <a:cubicBezTo>
                  <a:pt x="103" y="2"/>
                  <a:pt x="103" y="2"/>
                  <a:pt x="103" y="2"/>
                </a:cubicBezTo>
                <a:cubicBezTo>
                  <a:pt x="104" y="2"/>
                  <a:pt x="104" y="2"/>
                  <a:pt x="104" y="2"/>
                </a:cubicBezTo>
                <a:cubicBezTo>
                  <a:pt x="105" y="2"/>
                  <a:pt x="105" y="2"/>
                  <a:pt x="105" y="2"/>
                </a:cubicBezTo>
                <a:cubicBezTo>
                  <a:pt x="117" y="8"/>
                  <a:pt x="129" y="15"/>
                  <a:pt x="140" y="22"/>
                </a:cubicBezTo>
                <a:cubicBezTo>
                  <a:pt x="127" y="17"/>
                  <a:pt x="115" y="12"/>
                  <a:pt x="102" y="7"/>
                </a:cubicBezTo>
                <a:cubicBezTo>
                  <a:pt x="104" y="7"/>
                  <a:pt x="104" y="7"/>
                  <a:pt x="104" y="7"/>
                </a:cubicBezTo>
                <a:cubicBezTo>
                  <a:pt x="75" y="11"/>
                  <a:pt x="75" y="11"/>
                  <a:pt x="75" y="11"/>
                </a:cubicBezTo>
                <a:cubicBezTo>
                  <a:pt x="74" y="11"/>
                  <a:pt x="74" y="11"/>
                  <a:pt x="74" y="11"/>
                </a:cubicBezTo>
                <a:cubicBezTo>
                  <a:pt x="74" y="11"/>
                  <a:pt x="74" y="11"/>
                  <a:pt x="74" y="11"/>
                </a:cubicBezTo>
                <a:cubicBezTo>
                  <a:pt x="68" y="10"/>
                  <a:pt x="68" y="10"/>
                  <a:pt x="68" y="10"/>
                </a:cubicBezTo>
                <a:cubicBezTo>
                  <a:pt x="65" y="9"/>
                  <a:pt x="65" y="9"/>
                  <a:pt x="65" y="9"/>
                </a:cubicBezTo>
                <a:cubicBezTo>
                  <a:pt x="64" y="9"/>
                  <a:pt x="64" y="9"/>
                  <a:pt x="63" y="9"/>
                </a:cubicBezTo>
                <a:cubicBezTo>
                  <a:pt x="51" y="8"/>
                  <a:pt x="51" y="8"/>
                  <a:pt x="51" y="8"/>
                </a:cubicBezTo>
                <a:cubicBezTo>
                  <a:pt x="43" y="7"/>
                  <a:pt x="36" y="6"/>
                  <a:pt x="28" y="5"/>
                </a:cubicBezTo>
                <a:cubicBezTo>
                  <a:pt x="29" y="5"/>
                  <a:pt x="29" y="5"/>
                  <a:pt x="29" y="5"/>
                </a:cubicBezTo>
                <a:cubicBezTo>
                  <a:pt x="19" y="8"/>
                  <a:pt x="10" y="10"/>
                  <a:pt x="0" y="12"/>
                </a:cubicBezTo>
                <a:close/>
              </a:path>
            </a:pathLst>
          </a:custGeom>
          <a:solidFill>
            <a:srgbClr val="69465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13" name="Rectangle 512"/>
          <p:cNvSpPr/>
          <p:nvPr/>
        </p:nvSpPr>
        <p:spPr>
          <a:xfrm>
            <a:off x="-1" y="0"/>
            <a:ext cx="1216977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Xmas Mix Section 2b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437513" y="-1611561"/>
            <a:ext cx="487362" cy="487363"/>
          </a:xfrm>
          <a:prstGeom prst="rect">
            <a:avLst/>
          </a:prstGeom>
        </p:spPr>
      </p:pic>
      <p:grpSp>
        <p:nvGrpSpPr>
          <p:cNvPr id="5" name="Group 5"/>
          <p:cNvGrpSpPr>
            <a:grpSpLocks noChangeAspect="1"/>
          </p:cNvGrpSpPr>
          <p:nvPr/>
        </p:nvGrpSpPr>
        <p:grpSpPr bwMode="auto">
          <a:xfrm>
            <a:off x="6985123" y="247479"/>
            <a:ext cx="2162152" cy="2034629"/>
            <a:chOff x="4189" y="-246"/>
            <a:chExt cx="373" cy="351"/>
          </a:xfrm>
        </p:grpSpPr>
        <p:sp>
          <p:nvSpPr>
            <p:cNvPr id="3154" name="Freeform 6"/>
            <p:cNvSpPr>
              <a:spLocks/>
            </p:cNvSpPr>
            <p:nvPr/>
          </p:nvSpPr>
          <p:spPr bwMode="auto">
            <a:xfrm>
              <a:off x="4189" y="-246"/>
              <a:ext cx="373" cy="351"/>
            </a:xfrm>
            <a:custGeom>
              <a:avLst/>
              <a:gdLst>
                <a:gd name="T0" fmla="*/ 47 w 373"/>
                <a:gd name="T1" fmla="*/ 337 h 351"/>
                <a:gd name="T2" fmla="*/ 0 w 373"/>
                <a:gd name="T3" fmla="*/ 215 h 351"/>
                <a:gd name="T4" fmla="*/ 37 w 373"/>
                <a:gd name="T5" fmla="*/ 252 h 351"/>
                <a:gd name="T6" fmla="*/ 89 w 373"/>
                <a:gd name="T7" fmla="*/ 108 h 351"/>
                <a:gd name="T8" fmla="*/ 87 w 373"/>
                <a:gd name="T9" fmla="*/ 191 h 351"/>
                <a:gd name="T10" fmla="*/ 267 w 373"/>
                <a:gd name="T11" fmla="*/ 0 h 351"/>
                <a:gd name="T12" fmla="*/ 179 w 373"/>
                <a:gd name="T13" fmla="*/ 167 h 351"/>
                <a:gd name="T14" fmla="*/ 241 w 373"/>
                <a:gd name="T15" fmla="*/ 132 h 351"/>
                <a:gd name="T16" fmla="*/ 215 w 373"/>
                <a:gd name="T17" fmla="*/ 200 h 351"/>
                <a:gd name="T18" fmla="*/ 373 w 373"/>
                <a:gd name="T19" fmla="*/ 186 h 351"/>
                <a:gd name="T20" fmla="*/ 196 w 373"/>
                <a:gd name="T21" fmla="*/ 271 h 351"/>
                <a:gd name="T22" fmla="*/ 248 w 373"/>
                <a:gd name="T23" fmla="*/ 269 h 351"/>
                <a:gd name="T24" fmla="*/ 89 w 373"/>
                <a:gd name="T25" fmla="*/ 351 h 351"/>
                <a:gd name="T26" fmla="*/ 47 w 373"/>
                <a:gd name="T27" fmla="*/ 337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73" h="351">
                  <a:moveTo>
                    <a:pt x="47" y="337"/>
                  </a:moveTo>
                  <a:lnTo>
                    <a:pt x="0" y="215"/>
                  </a:lnTo>
                  <a:lnTo>
                    <a:pt x="37" y="252"/>
                  </a:lnTo>
                  <a:lnTo>
                    <a:pt x="89" y="108"/>
                  </a:lnTo>
                  <a:lnTo>
                    <a:pt x="87" y="191"/>
                  </a:lnTo>
                  <a:lnTo>
                    <a:pt x="267" y="0"/>
                  </a:lnTo>
                  <a:lnTo>
                    <a:pt x="179" y="167"/>
                  </a:lnTo>
                  <a:lnTo>
                    <a:pt x="241" y="132"/>
                  </a:lnTo>
                  <a:lnTo>
                    <a:pt x="215" y="200"/>
                  </a:lnTo>
                  <a:lnTo>
                    <a:pt x="373" y="186"/>
                  </a:lnTo>
                  <a:lnTo>
                    <a:pt x="196" y="271"/>
                  </a:lnTo>
                  <a:lnTo>
                    <a:pt x="248" y="269"/>
                  </a:lnTo>
                  <a:lnTo>
                    <a:pt x="89" y="351"/>
                  </a:lnTo>
                  <a:lnTo>
                    <a:pt x="47" y="337"/>
                  </a:lnTo>
                  <a:close/>
                </a:path>
              </a:pathLst>
            </a:custGeom>
            <a:solidFill>
              <a:srgbClr val="FFF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55" name="Freeform 7"/>
            <p:cNvSpPr>
              <a:spLocks/>
            </p:cNvSpPr>
            <p:nvPr/>
          </p:nvSpPr>
          <p:spPr bwMode="auto">
            <a:xfrm>
              <a:off x="4245" y="-74"/>
              <a:ext cx="159" cy="149"/>
            </a:xfrm>
            <a:custGeom>
              <a:avLst/>
              <a:gdLst>
                <a:gd name="T0" fmla="*/ 12 w 159"/>
                <a:gd name="T1" fmla="*/ 144 h 149"/>
                <a:gd name="T2" fmla="*/ 0 w 159"/>
                <a:gd name="T3" fmla="*/ 109 h 149"/>
                <a:gd name="T4" fmla="*/ 10 w 159"/>
                <a:gd name="T5" fmla="*/ 85 h 149"/>
                <a:gd name="T6" fmla="*/ 88 w 159"/>
                <a:gd name="T7" fmla="*/ 0 h 149"/>
                <a:gd name="T8" fmla="*/ 52 w 159"/>
                <a:gd name="T9" fmla="*/ 68 h 149"/>
                <a:gd name="T10" fmla="*/ 133 w 159"/>
                <a:gd name="T11" fmla="*/ 21 h 149"/>
                <a:gd name="T12" fmla="*/ 119 w 159"/>
                <a:gd name="T13" fmla="*/ 61 h 149"/>
                <a:gd name="T14" fmla="*/ 159 w 159"/>
                <a:gd name="T15" fmla="*/ 59 h 149"/>
                <a:gd name="T16" fmla="*/ 67 w 159"/>
                <a:gd name="T17" fmla="*/ 118 h 149"/>
                <a:gd name="T18" fmla="*/ 74 w 159"/>
                <a:gd name="T19" fmla="*/ 128 h 149"/>
                <a:gd name="T20" fmla="*/ 31 w 159"/>
                <a:gd name="T21" fmla="*/ 149 h 149"/>
                <a:gd name="T22" fmla="*/ 12 w 159"/>
                <a:gd name="T23" fmla="*/ 144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9" h="149">
                  <a:moveTo>
                    <a:pt x="12" y="144"/>
                  </a:moveTo>
                  <a:lnTo>
                    <a:pt x="0" y="109"/>
                  </a:lnTo>
                  <a:lnTo>
                    <a:pt x="10" y="85"/>
                  </a:lnTo>
                  <a:lnTo>
                    <a:pt x="88" y="0"/>
                  </a:lnTo>
                  <a:lnTo>
                    <a:pt x="52" y="68"/>
                  </a:lnTo>
                  <a:lnTo>
                    <a:pt x="133" y="21"/>
                  </a:lnTo>
                  <a:lnTo>
                    <a:pt x="119" y="61"/>
                  </a:lnTo>
                  <a:lnTo>
                    <a:pt x="159" y="59"/>
                  </a:lnTo>
                  <a:lnTo>
                    <a:pt x="67" y="118"/>
                  </a:lnTo>
                  <a:lnTo>
                    <a:pt x="74" y="128"/>
                  </a:lnTo>
                  <a:lnTo>
                    <a:pt x="31" y="149"/>
                  </a:lnTo>
                  <a:lnTo>
                    <a:pt x="12" y="1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156" name="Group 11"/>
          <p:cNvGrpSpPr>
            <a:grpSpLocks noChangeAspect="1"/>
          </p:cNvGrpSpPr>
          <p:nvPr/>
        </p:nvGrpSpPr>
        <p:grpSpPr bwMode="auto">
          <a:xfrm>
            <a:off x="7259419" y="526719"/>
            <a:ext cx="1920875" cy="1706563"/>
            <a:chOff x="6471" y="470"/>
            <a:chExt cx="1210" cy="1075"/>
          </a:xfrm>
        </p:grpSpPr>
        <p:sp>
          <p:nvSpPr>
            <p:cNvPr id="3158" name="Freeform 12"/>
            <p:cNvSpPr>
              <a:spLocks/>
            </p:cNvSpPr>
            <p:nvPr/>
          </p:nvSpPr>
          <p:spPr bwMode="auto">
            <a:xfrm>
              <a:off x="6471" y="470"/>
              <a:ext cx="1210" cy="1075"/>
            </a:xfrm>
            <a:custGeom>
              <a:avLst/>
              <a:gdLst>
                <a:gd name="T0" fmla="*/ 0 w 1210"/>
                <a:gd name="T1" fmla="*/ 986 h 1075"/>
                <a:gd name="T2" fmla="*/ 81 w 1210"/>
                <a:gd name="T3" fmla="*/ 1075 h 1075"/>
                <a:gd name="T4" fmla="*/ 226 w 1210"/>
                <a:gd name="T5" fmla="*/ 1067 h 1075"/>
                <a:gd name="T6" fmla="*/ 524 w 1210"/>
                <a:gd name="T7" fmla="*/ 1010 h 1075"/>
                <a:gd name="T8" fmla="*/ 419 w 1210"/>
                <a:gd name="T9" fmla="*/ 978 h 1075"/>
                <a:gd name="T10" fmla="*/ 871 w 1210"/>
                <a:gd name="T11" fmla="*/ 800 h 1075"/>
                <a:gd name="T12" fmla="*/ 629 w 1210"/>
                <a:gd name="T13" fmla="*/ 760 h 1075"/>
                <a:gd name="T14" fmla="*/ 1210 w 1210"/>
                <a:gd name="T15" fmla="*/ 162 h 1075"/>
                <a:gd name="T16" fmla="*/ 669 w 1210"/>
                <a:gd name="T17" fmla="*/ 461 h 1075"/>
                <a:gd name="T18" fmla="*/ 605 w 1210"/>
                <a:gd name="T19" fmla="*/ 493 h 1075"/>
                <a:gd name="T20" fmla="*/ 686 w 1210"/>
                <a:gd name="T21" fmla="*/ 275 h 1075"/>
                <a:gd name="T22" fmla="*/ 589 w 1210"/>
                <a:gd name="T23" fmla="*/ 364 h 1075"/>
                <a:gd name="T24" fmla="*/ 629 w 1210"/>
                <a:gd name="T25" fmla="*/ 0 h 1075"/>
                <a:gd name="T26" fmla="*/ 444 w 1210"/>
                <a:gd name="T27" fmla="*/ 364 h 1075"/>
                <a:gd name="T28" fmla="*/ 411 w 1210"/>
                <a:gd name="T29" fmla="*/ 32 h 1075"/>
                <a:gd name="T30" fmla="*/ 250 w 1210"/>
                <a:gd name="T31" fmla="*/ 534 h 1075"/>
                <a:gd name="T32" fmla="*/ 210 w 1210"/>
                <a:gd name="T33" fmla="*/ 639 h 1075"/>
                <a:gd name="T34" fmla="*/ 97 w 1210"/>
                <a:gd name="T35" fmla="*/ 340 h 1075"/>
                <a:gd name="T36" fmla="*/ 113 w 1210"/>
                <a:gd name="T37" fmla="*/ 663 h 1075"/>
                <a:gd name="T38" fmla="*/ 49 w 1210"/>
                <a:gd name="T39" fmla="*/ 517 h 1075"/>
                <a:gd name="T40" fmla="*/ 0 w 1210"/>
                <a:gd name="T41" fmla="*/ 986 h 10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10" h="1075">
                  <a:moveTo>
                    <a:pt x="0" y="986"/>
                  </a:moveTo>
                  <a:lnTo>
                    <a:pt x="81" y="1075"/>
                  </a:lnTo>
                  <a:lnTo>
                    <a:pt x="226" y="1067"/>
                  </a:lnTo>
                  <a:lnTo>
                    <a:pt x="524" y="1010"/>
                  </a:lnTo>
                  <a:lnTo>
                    <a:pt x="419" y="978"/>
                  </a:lnTo>
                  <a:lnTo>
                    <a:pt x="871" y="800"/>
                  </a:lnTo>
                  <a:lnTo>
                    <a:pt x="629" y="760"/>
                  </a:lnTo>
                  <a:lnTo>
                    <a:pt x="1210" y="162"/>
                  </a:lnTo>
                  <a:lnTo>
                    <a:pt x="669" y="461"/>
                  </a:lnTo>
                  <a:lnTo>
                    <a:pt x="605" y="493"/>
                  </a:lnTo>
                  <a:lnTo>
                    <a:pt x="686" y="275"/>
                  </a:lnTo>
                  <a:lnTo>
                    <a:pt x="589" y="364"/>
                  </a:lnTo>
                  <a:lnTo>
                    <a:pt x="629" y="0"/>
                  </a:lnTo>
                  <a:lnTo>
                    <a:pt x="444" y="364"/>
                  </a:lnTo>
                  <a:lnTo>
                    <a:pt x="411" y="32"/>
                  </a:lnTo>
                  <a:lnTo>
                    <a:pt x="250" y="534"/>
                  </a:lnTo>
                  <a:lnTo>
                    <a:pt x="210" y="639"/>
                  </a:lnTo>
                  <a:lnTo>
                    <a:pt x="97" y="340"/>
                  </a:lnTo>
                  <a:lnTo>
                    <a:pt x="113" y="663"/>
                  </a:lnTo>
                  <a:lnTo>
                    <a:pt x="49" y="517"/>
                  </a:lnTo>
                  <a:lnTo>
                    <a:pt x="0" y="986"/>
                  </a:lnTo>
                  <a:close/>
                </a:path>
              </a:pathLst>
            </a:custGeom>
            <a:solidFill>
              <a:srgbClr val="FFF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59" name="Freeform 13"/>
            <p:cNvSpPr>
              <a:spLocks/>
            </p:cNvSpPr>
            <p:nvPr/>
          </p:nvSpPr>
          <p:spPr bwMode="auto">
            <a:xfrm>
              <a:off x="6560" y="939"/>
              <a:ext cx="484" cy="509"/>
            </a:xfrm>
            <a:custGeom>
              <a:avLst/>
              <a:gdLst>
                <a:gd name="T0" fmla="*/ 0 w 484"/>
                <a:gd name="T1" fmla="*/ 469 h 509"/>
                <a:gd name="T2" fmla="*/ 16 w 484"/>
                <a:gd name="T3" fmla="*/ 307 h 509"/>
                <a:gd name="T4" fmla="*/ 56 w 484"/>
                <a:gd name="T5" fmla="*/ 356 h 509"/>
                <a:gd name="T6" fmla="*/ 72 w 484"/>
                <a:gd name="T7" fmla="*/ 250 h 509"/>
                <a:gd name="T8" fmla="*/ 113 w 484"/>
                <a:gd name="T9" fmla="*/ 323 h 509"/>
                <a:gd name="T10" fmla="*/ 298 w 484"/>
                <a:gd name="T11" fmla="*/ 0 h 509"/>
                <a:gd name="T12" fmla="*/ 250 w 484"/>
                <a:gd name="T13" fmla="*/ 259 h 509"/>
                <a:gd name="T14" fmla="*/ 484 w 484"/>
                <a:gd name="T15" fmla="*/ 113 h 509"/>
                <a:gd name="T16" fmla="*/ 379 w 484"/>
                <a:gd name="T17" fmla="*/ 275 h 509"/>
                <a:gd name="T18" fmla="*/ 484 w 484"/>
                <a:gd name="T19" fmla="*/ 339 h 509"/>
                <a:gd name="T20" fmla="*/ 242 w 484"/>
                <a:gd name="T21" fmla="*/ 396 h 509"/>
                <a:gd name="T22" fmla="*/ 314 w 484"/>
                <a:gd name="T23" fmla="*/ 412 h 509"/>
                <a:gd name="T24" fmla="*/ 137 w 484"/>
                <a:gd name="T25" fmla="*/ 461 h 509"/>
                <a:gd name="T26" fmla="*/ 193 w 484"/>
                <a:gd name="T27" fmla="*/ 509 h 509"/>
                <a:gd name="T28" fmla="*/ 0 w 484"/>
                <a:gd name="T29" fmla="*/ 469 h 5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4" h="509">
                  <a:moveTo>
                    <a:pt x="0" y="469"/>
                  </a:moveTo>
                  <a:lnTo>
                    <a:pt x="16" y="307"/>
                  </a:lnTo>
                  <a:lnTo>
                    <a:pt x="56" y="356"/>
                  </a:lnTo>
                  <a:lnTo>
                    <a:pt x="72" y="250"/>
                  </a:lnTo>
                  <a:lnTo>
                    <a:pt x="113" y="323"/>
                  </a:lnTo>
                  <a:lnTo>
                    <a:pt x="298" y="0"/>
                  </a:lnTo>
                  <a:lnTo>
                    <a:pt x="250" y="259"/>
                  </a:lnTo>
                  <a:lnTo>
                    <a:pt x="484" y="113"/>
                  </a:lnTo>
                  <a:lnTo>
                    <a:pt x="379" y="275"/>
                  </a:lnTo>
                  <a:lnTo>
                    <a:pt x="484" y="339"/>
                  </a:lnTo>
                  <a:lnTo>
                    <a:pt x="242" y="396"/>
                  </a:lnTo>
                  <a:lnTo>
                    <a:pt x="314" y="412"/>
                  </a:lnTo>
                  <a:lnTo>
                    <a:pt x="137" y="461"/>
                  </a:lnTo>
                  <a:lnTo>
                    <a:pt x="193" y="509"/>
                  </a:lnTo>
                  <a:lnTo>
                    <a:pt x="0" y="46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3160" name="Oval 3159"/>
          <p:cNvSpPr/>
          <p:nvPr/>
        </p:nvSpPr>
        <p:spPr>
          <a:xfrm>
            <a:off x="4998233" y="-1889065"/>
            <a:ext cx="6538130" cy="6538130"/>
          </a:xfrm>
          <a:prstGeom prst="ellipse">
            <a:avLst/>
          </a:prstGeom>
          <a:gradFill flip="none" rotWithShape="1">
            <a:gsLst>
              <a:gs pos="9000">
                <a:schemeClr val="bg1">
                  <a:alpha val="56000"/>
                </a:schemeClr>
              </a:gs>
              <a:gs pos="36000">
                <a:schemeClr val="bg1">
                  <a:alpha val="22000"/>
                </a:schemeClr>
              </a:gs>
              <a:gs pos="53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6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" y="0"/>
            <a:ext cx="1216818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74513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0"/>
    </mc:Choice>
    <mc:Fallback xmlns="">
      <p:transition spd="slow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5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20000">
                                      <p:cBhvr>
                                        <p:cTn id="12" dur="2000" fill="hold"/>
                                        <p:tgtEl>
                                          <p:spTgt spid="31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31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" dur="2000" fill="hold"/>
                                        <p:tgtEl>
                                          <p:spTgt spid="31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64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729E-6 2.22222E-6 L -3.88729E-6 -0.0048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3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5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63" presetClass="path" presetSubtype="0" repeatCount="indefinite" decel="10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2102E-7 -1.85185E-6 L 0.01591 -0.01805 " pathEditMode="relative" rAng="0" ptsTypes="AA">
                                      <p:cBhvr>
                                        <p:cTn id="20" dur="500" fill="hold"/>
                                        <p:tgtEl>
                                          <p:spTgt spid="35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6" y="-903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63" presetClass="path" presetSubtype="0" repeatCount="indefinite" accel="74000" decel="26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424E-6 3.7037E-7 L -0.0137 -0.02245 " pathEditMode="relative" rAng="0" ptsTypes="AA">
                                      <p:cBhvr>
                                        <p:cTn id="22" dur="250" fill="hold"/>
                                        <p:tgtEl>
                                          <p:spTgt spid="5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1" y="-1134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63" presetClass="path" presetSubtype="0" repeatCount="indefinite" decel="10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2102E-7 -1.85185E-6 L 0.01591 -0.01805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5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6" y="-903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3" presetClass="path" presetSubtype="0" repeatCount="indefinite" accel="74000" decel="26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2102E-7 -1.85185E-6 L 0.01591 -0.01805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5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6" y="-903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3" presetClass="path" presetSubtype="0" repeatCount="indefinite" decel="10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424E-6 3.7037E-7 L -0.0137 -0.02245 " pathEditMode="relative" rAng="0" ptsTypes="AA">
                                      <p:cBhvr>
                                        <p:cTn id="28" dur="500" fill="hold"/>
                                        <p:tgtEl>
                                          <p:spTgt spid="5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1" y="-1134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2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3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4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5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2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grpId="3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6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grpId="7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4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grpId="5" nodeType="withEffect">
                                  <p:stCondLst>
                                    <p:cond delay="59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59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59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35" presetClass="path" presetSubtype="0" accel="50000" decel="50000" autoRev="1" fill="hold" nodeType="withEffect">
                                  <p:stCondLst>
                                    <p:cond delay="5950"/>
                                  </p:stCondLst>
                                  <p:childTnLst>
                                    <p:animMotion origin="layout" path="M 3.04722E-6 -0.00486 L -0.00496 -0.00255 " pathEditMode="relative" rAng="0" ptsTypes="AA">
                                      <p:cBhvr>
                                        <p:cTn id="92" dur="100" fill="hold"/>
                                        <p:tgtEl>
                                          <p:spTgt spid="3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8" y="116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595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35" presetClass="emph" presetSubtype="0" repeatCount="4000" fill="hold" nodeType="withEffect">
                                  <p:stCondLst>
                                    <p:cond delay="595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6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597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35" presetClass="emph" presetSubtype="0" repeatCount="4000" fill="hold" nodeType="withEffect">
                                  <p:stCondLst>
                                    <p:cond delay="597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0" dur="100" fill="hold"/>
                                        <p:tgtEl>
                                          <p:spTgt spid="3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0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551" grpId="0" animBg="1"/>
      <p:bldP spid="552" grpId="0" animBg="1"/>
      <p:bldP spid="3535" grpId="0" animBg="1"/>
      <p:bldP spid="546" grpId="0" animBg="1"/>
      <p:bldP spid="550" grpId="0" animBg="1"/>
      <p:bldP spid="3163" grpId="0" animBg="1"/>
      <p:bldP spid="3163" grpId="1" animBg="1"/>
      <p:bldP spid="3163" grpId="2" animBg="1"/>
      <p:bldP spid="3163" grpId="3" animBg="1"/>
      <p:bldP spid="3163" grpId="4" animBg="1"/>
      <p:bldP spid="3163" grpId="5" animBg="1"/>
      <p:bldP spid="3163" grpId="6" animBg="1"/>
      <p:bldP spid="3163" grpId="7" animBg="1"/>
      <p:bldP spid="128" grpId="0" animBg="1"/>
      <p:bldP spid="128" grpId="1" animBg="1"/>
      <p:bldP spid="128" grpId="2" animBg="1"/>
      <p:bldP spid="128" grpId="3" animBg="1"/>
      <p:bldP spid="128" grpId="4" animBg="1"/>
      <p:bldP spid="128" grpId="5" animBg="1"/>
      <p:bldP spid="513" grpId="0" animBg="1"/>
      <p:bldP spid="316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69775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26" name="Picture 2" descr="D:\My Work\BrightCarbon\Brightcarbon\Xmas Card\Xmas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1139" y="2025652"/>
            <a:ext cx="9007496" cy="1403348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778" t="-24789" r="-4778" b="-24789"/>
          <a:stretch/>
        </p:blipFill>
        <p:spPr bwMode="auto">
          <a:xfrm>
            <a:off x="3637909" y="3861048"/>
            <a:ext cx="4893956" cy="821848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Connector 5"/>
          <p:cNvCxnSpPr/>
          <p:nvPr/>
        </p:nvCxnSpPr>
        <p:spPr>
          <a:xfrm>
            <a:off x="1724877" y="3717032"/>
            <a:ext cx="8720021" cy="0"/>
          </a:xfrm>
          <a:prstGeom prst="line">
            <a:avLst/>
          </a:prstGeom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0" y="0"/>
            <a:ext cx="12169775" cy="6858000"/>
          </a:xfrm>
          <a:prstGeom prst="rect">
            <a:avLst/>
          </a:prstGeom>
          <a:solidFill>
            <a:schemeClr val="tx1">
              <a:lumMod val="85000"/>
              <a:lumOff val="15000"/>
              <a:alpha val="1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5" name="Group 28"/>
          <p:cNvGrpSpPr>
            <a:grpSpLocks noChangeAspect="1"/>
          </p:cNvGrpSpPr>
          <p:nvPr/>
        </p:nvGrpSpPr>
        <p:grpSpPr bwMode="auto">
          <a:xfrm rot="7200000">
            <a:off x="9784427" y="1850471"/>
            <a:ext cx="522476" cy="522358"/>
            <a:chOff x="1649" y="-33"/>
            <a:chExt cx="4387" cy="4386"/>
          </a:xfrm>
        </p:grpSpPr>
        <p:sp>
          <p:nvSpPr>
            <p:cNvPr id="16" name="Freeform 29"/>
            <p:cNvSpPr>
              <a:spLocks/>
            </p:cNvSpPr>
            <p:nvPr/>
          </p:nvSpPr>
          <p:spPr bwMode="auto">
            <a:xfrm>
              <a:off x="2854" y="1172"/>
              <a:ext cx="1977" cy="1977"/>
            </a:xfrm>
            <a:custGeom>
              <a:avLst/>
              <a:gdLst>
                <a:gd name="T0" fmla="*/ 61 w 87"/>
                <a:gd name="T1" fmla="*/ 44 h 87"/>
                <a:gd name="T2" fmla="*/ 86 w 87"/>
                <a:gd name="T3" fmla="*/ 87 h 87"/>
                <a:gd name="T4" fmla="*/ 43 w 87"/>
                <a:gd name="T5" fmla="*/ 61 h 87"/>
                <a:gd name="T6" fmla="*/ 0 w 87"/>
                <a:gd name="T7" fmla="*/ 86 h 87"/>
                <a:gd name="T8" fmla="*/ 26 w 87"/>
                <a:gd name="T9" fmla="*/ 43 h 87"/>
                <a:gd name="T10" fmla="*/ 1 w 87"/>
                <a:gd name="T11" fmla="*/ 0 h 87"/>
                <a:gd name="T12" fmla="*/ 44 w 87"/>
                <a:gd name="T13" fmla="*/ 26 h 87"/>
                <a:gd name="T14" fmla="*/ 87 w 87"/>
                <a:gd name="T15" fmla="*/ 1 h 87"/>
                <a:gd name="T16" fmla="*/ 61 w 87"/>
                <a:gd name="T17" fmla="*/ 44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7" h="87">
                  <a:moveTo>
                    <a:pt x="61" y="44"/>
                  </a:moveTo>
                  <a:cubicBezTo>
                    <a:pt x="44" y="44"/>
                    <a:pt x="45" y="45"/>
                    <a:pt x="86" y="87"/>
                  </a:cubicBezTo>
                  <a:cubicBezTo>
                    <a:pt x="45" y="45"/>
                    <a:pt x="43" y="44"/>
                    <a:pt x="43" y="61"/>
                  </a:cubicBezTo>
                  <a:cubicBezTo>
                    <a:pt x="43" y="44"/>
                    <a:pt x="42" y="45"/>
                    <a:pt x="0" y="86"/>
                  </a:cubicBezTo>
                  <a:cubicBezTo>
                    <a:pt x="42" y="45"/>
                    <a:pt x="43" y="44"/>
                    <a:pt x="26" y="43"/>
                  </a:cubicBezTo>
                  <a:cubicBezTo>
                    <a:pt x="43" y="44"/>
                    <a:pt x="42" y="42"/>
                    <a:pt x="1" y="0"/>
                  </a:cubicBezTo>
                  <a:cubicBezTo>
                    <a:pt x="42" y="42"/>
                    <a:pt x="43" y="43"/>
                    <a:pt x="44" y="26"/>
                  </a:cubicBezTo>
                  <a:cubicBezTo>
                    <a:pt x="43" y="43"/>
                    <a:pt x="45" y="42"/>
                    <a:pt x="87" y="1"/>
                  </a:cubicBezTo>
                  <a:cubicBezTo>
                    <a:pt x="45" y="42"/>
                    <a:pt x="44" y="44"/>
                    <a:pt x="61" y="4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30"/>
            <p:cNvSpPr>
              <a:spLocks/>
            </p:cNvSpPr>
            <p:nvPr/>
          </p:nvSpPr>
          <p:spPr bwMode="auto">
            <a:xfrm>
              <a:off x="1649" y="-33"/>
              <a:ext cx="4387" cy="4386"/>
            </a:xfrm>
            <a:custGeom>
              <a:avLst/>
              <a:gdLst>
                <a:gd name="T0" fmla="*/ 81 w 193"/>
                <a:gd name="T1" fmla="*/ 120 h 193"/>
                <a:gd name="T2" fmla="*/ 0 w 193"/>
                <a:gd name="T3" fmla="*/ 117 h 193"/>
                <a:gd name="T4" fmla="*/ 73 w 193"/>
                <a:gd name="T5" fmla="*/ 81 h 193"/>
                <a:gd name="T6" fmla="*/ 76 w 193"/>
                <a:gd name="T7" fmla="*/ 0 h 193"/>
                <a:gd name="T8" fmla="*/ 112 w 193"/>
                <a:gd name="T9" fmla="*/ 73 h 193"/>
                <a:gd name="T10" fmla="*/ 193 w 193"/>
                <a:gd name="T11" fmla="*/ 76 h 193"/>
                <a:gd name="T12" fmla="*/ 120 w 193"/>
                <a:gd name="T13" fmla="*/ 112 h 193"/>
                <a:gd name="T14" fmla="*/ 117 w 193"/>
                <a:gd name="T15" fmla="*/ 193 h 193"/>
                <a:gd name="T16" fmla="*/ 81 w 193"/>
                <a:gd name="T17" fmla="*/ 120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3" h="193">
                  <a:moveTo>
                    <a:pt x="81" y="120"/>
                  </a:moveTo>
                  <a:cubicBezTo>
                    <a:pt x="96" y="97"/>
                    <a:pt x="93" y="97"/>
                    <a:pt x="0" y="117"/>
                  </a:cubicBezTo>
                  <a:cubicBezTo>
                    <a:pt x="93" y="97"/>
                    <a:pt x="96" y="96"/>
                    <a:pt x="73" y="81"/>
                  </a:cubicBezTo>
                  <a:cubicBezTo>
                    <a:pt x="96" y="96"/>
                    <a:pt x="96" y="93"/>
                    <a:pt x="76" y="0"/>
                  </a:cubicBezTo>
                  <a:cubicBezTo>
                    <a:pt x="96" y="93"/>
                    <a:pt x="97" y="96"/>
                    <a:pt x="112" y="73"/>
                  </a:cubicBezTo>
                  <a:cubicBezTo>
                    <a:pt x="97" y="96"/>
                    <a:pt x="100" y="96"/>
                    <a:pt x="193" y="76"/>
                  </a:cubicBezTo>
                  <a:cubicBezTo>
                    <a:pt x="100" y="96"/>
                    <a:pt x="97" y="97"/>
                    <a:pt x="120" y="112"/>
                  </a:cubicBezTo>
                  <a:cubicBezTo>
                    <a:pt x="97" y="97"/>
                    <a:pt x="97" y="100"/>
                    <a:pt x="117" y="193"/>
                  </a:cubicBezTo>
                  <a:cubicBezTo>
                    <a:pt x="97" y="100"/>
                    <a:pt x="96" y="97"/>
                    <a:pt x="81" y="1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31"/>
            <p:cNvSpPr>
              <a:spLocks/>
            </p:cNvSpPr>
            <p:nvPr/>
          </p:nvSpPr>
          <p:spPr bwMode="auto">
            <a:xfrm>
              <a:off x="2922" y="1240"/>
              <a:ext cx="1841" cy="1841"/>
            </a:xfrm>
            <a:custGeom>
              <a:avLst/>
              <a:gdLst>
                <a:gd name="T0" fmla="*/ 52 w 81"/>
                <a:gd name="T1" fmla="*/ 35 h 81"/>
                <a:gd name="T2" fmla="*/ 81 w 81"/>
                <a:gd name="T3" fmla="*/ 56 h 81"/>
                <a:gd name="T4" fmla="*/ 46 w 81"/>
                <a:gd name="T5" fmla="*/ 52 h 81"/>
                <a:gd name="T6" fmla="*/ 25 w 81"/>
                <a:gd name="T7" fmla="*/ 81 h 81"/>
                <a:gd name="T8" fmla="*/ 29 w 81"/>
                <a:gd name="T9" fmla="*/ 46 h 81"/>
                <a:gd name="T10" fmla="*/ 0 w 81"/>
                <a:gd name="T11" fmla="*/ 25 h 81"/>
                <a:gd name="T12" fmla="*/ 35 w 81"/>
                <a:gd name="T13" fmla="*/ 29 h 81"/>
                <a:gd name="T14" fmla="*/ 56 w 81"/>
                <a:gd name="T15" fmla="*/ 0 h 81"/>
                <a:gd name="T16" fmla="*/ 52 w 81"/>
                <a:gd name="T17" fmla="*/ 3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1" h="81">
                  <a:moveTo>
                    <a:pt x="52" y="35"/>
                  </a:moveTo>
                  <a:cubicBezTo>
                    <a:pt x="41" y="40"/>
                    <a:pt x="42" y="41"/>
                    <a:pt x="81" y="56"/>
                  </a:cubicBezTo>
                  <a:cubicBezTo>
                    <a:pt x="42" y="41"/>
                    <a:pt x="41" y="41"/>
                    <a:pt x="46" y="52"/>
                  </a:cubicBezTo>
                  <a:cubicBezTo>
                    <a:pt x="41" y="41"/>
                    <a:pt x="40" y="42"/>
                    <a:pt x="25" y="81"/>
                  </a:cubicBezTo>
                  <a:cubicBezTo>
                    <a:pt x="40" y="42"/>
                    <a:pt x="40" y="41"/>
                    <a:pt x="29" y="46"/>
                  </a:cubicBezTo>
                  <a:cubicBezTo>
                    <a:pt x="40" y="41"/>
                    <a:pt x="39" y="40"/>
                    <a:pt x="0" y="25"/>
                  </a:cubicBezTo>
                  <a:cubicBezTo>
                    <a:pt x="39" y="40"/>
                    <a:pt x="40" y="40"/>
                    <a:pt x="35" y="29"/>
                  </a:cubicBezTo>
                  <a:cubicBezTo>
                    <a:pt x="40" y="40"/>
                    <a:pt x="41" y="39"/>
                    <a:pt x="56" y="0"/>
                  </a:cubicBezTo>
                  <a:cubicBezTo>
                    <a:pt x="41" y="39"/>
                    <a:pt x="41" y="40"/>
                    <a:pt x="52" y="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9" name="Group 28"/>
          <p:cNvGrpSpPr>
            <a:grpSpLocks noChangeAspect="1"/>
          </p:cNvGrpSpPr>
          <p:nvPr/>
        </p:nvGrpSpPr>
        <p:grpSpPr bwMode="auto">
          <a:xfrm rot="7200000">
            <a:off x="3718263" y="2591023"/>
            <a:ext cx="522476" cy="522358"/>
            <a:chOff x="1649" y="-33"/>
            <a:chExt cx="4387" cy="4386"/>
          </a:xfrm>
        </p:grpSpPr>
        <p:sp>
          <p:nvSpPr>
            <p:cNvPr id="20" name="Freeform 29"/>
            <p:cNvSpPr>
              <a:spLocks/>
            </p:cNvSpPr>
            <p:nvPr/>
          </p:nvSpPr>
          <p:spPr bwMode="auto">
            <a:xfrm>
              <a:off x="2854" y="1172"/>
              <a:ext cx="1977" cy="1977"/>
            </a:xfrm>
            <a:custGeom>
              <a:avLst/>
              <a:gdLst>
                <a:gd name="T0" fmla="*/ 61 w 87"/>
                <a:gd name="T1" fmla="*/ 44 h 87"/>
                <a:gd name="T2" fmla="*/ 86 w 87"/>
                <a:gd name="T3" fmla="*/ 87 h 87"/>
                <a:gd name="T4" fmla="*/ 43 w 87"/>
                <a:gd name="T5" fmla="*/ 61 h 87"/>
                <a:gd name="T6" fmla="*/ 0 w 87"/>
                <a:gd name="T7" fmla="*/ 86 h 87"/>
                <a:gd name="T8" fmla="*/ 26 w 87"/>
                <a:gd name="T9" fmla="*/ 43 h 87"/>
                <a:gd name="T10" fmla="*/ 1 w 87"/>
                <a:gd name="T11" fmla="*/ 0 h 87"/>
                <a:gd name="T12" fmla="*/ 44 w 87"/>
                <a:gd name="T13" fmla="*/ 26 h 87"/>
                <a:gd name="T14" fmla="*/ 87 w 87"/>
                <a:gd name="T15" fmla="*/ 1 h 87"/>
                <a:gd name="T16" fmla="*/ 61 w 87"/>
                <a:gd name="T17" fmla="*/ 44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7" h="87">
                  <a:moveTo>
                    <a:pt x="61" y="44"/>
                  </a:moveTo>
                  <a:cubicBezTo>
                    <a:pt x="44" y="44"/>
                    <a:pt x="45" y="45"/>
                    <a:pt x="86" y="87"/>
                  </a:cubicBezTo>
                  <a:cubicBezTo>
                    <a:pt x="45" y="45"/>
                    <a:pt x="43" y="44"/>
                    <a:pt x="43" y="61"/>
                  </a:cubicBezTo>
                  <a:cubicBezTo>
                    <a:pt x="43" y="44"/>
                    <a:pt x="42" y="45"/>
                    <a:pt x="0" y="86"/>
                  </a:cubicBezTo>
                  <a:cubicBezTo>
                    <a:pt x="42" y="45"/>
                    <a:pt x="43" y="44"/>
                    <a:pt x="26" y="43"/>
                  </a:cubicBezTo>
                  <a:cubicBezTo>
                    <a:pt x="43" y="44"/>
                    <a:pt x="42" y="42"/>
                    <a:pt x="1" y="0"/>
                  </a:cubicBezTo>
                  <a:cubicBezTo>
                    <a:pt x="42" y="42"/>
                    <a:pt x="43" y="43"/>
                    <a:pt x="44" y="26"/>
                  </a:cubicBezTo>
                  <a:cubicBezTo>
                    <a:pt x="43" y="43"/>
                    <a:pt x="45" y="42"/>
                    <a:pt x="87" y="1"/>
                  </a:cubicBezTo>
                  <a:cubicBezTo>
                    <a:pt x="45" y="42"/>
                    <a:pt x="44" y="44"/>
                    <a:pt x="61" y="4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Freeform 30"/>
            <p:cNvSpPr>
              <a:spLocks/>
            </p:cNvSpPr>
            <p:nvPr/>
          </p:nvSpPr>
          <p:spPr bwMode="auto">
            <a:xfrm>
              <a:off x="1649" y="-33"/>
              <a:ext cx="4387" cy="4386"/>
            </a:xfrm>
            <a:custGeom>
              <a:avLst/>
              <a:gdLst>
                <a:gd name="T0" fmla="*/ 81 w 193"/>
                <a:gd name="T1" fmla="*/ 120 h 193"/>
                <a:gd name="T2" fmla="*/ 0 w 193"/>
                <a:gd name="T3" fmla="*/ 117 h 193"/>
                <a:gd name="T4" fmla="*/ 73 w 193"/>
                <a:gd name="T5" fmla="*/ 81 h 193"/>
                <a:gd name="T6" fmla="*/ 76 w 193"/>
                <a:gd name="T7" fmla="*/ 0 h 193"/>
                <a:gd name="T8" fmla="*/ 112 w 193"/>
                <a:gd name="T9" fmla="*/ 73 h 193"/>
                <a:gd name="T10" fmla="*/ 193 w 193"/>
                <a:gd name="T11" fmla="*/ 76 h 193"/>
                <a:gd name="T12" fmla="*/ 120 w 193"/>
                <a:gd name="T13" fmla="*/ 112 h 193"/>
                <a:gd name="T14" fmla="*/ 117 w 193"/>
                <a:gd name="T15" fmla="*/ 193 h 193"/>
                <a:gd name="T16" fmla="*/ 81 w 193"/>
                <a:gd name="T17" fmla="*/ 120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3" h="193">
                  <a:moveTo>
                    <a:pt x="81" y="120"/>
                  </a:moveTo>
                  <a:cubicBezTo>
                    <a:pt x="96" y="97"/>
                    <a:pt x="93" y="97"/>
                    <a:pt x="0" y="117"/>
                  </a:cubicBezTo>
                  <a:cubicBezTo>
                    <a:pt x="93" y="97"/>
                    <a:pt x="96" y="96"/>
                    <a:pt x="73" y="81"/>
                  </a:cubicBezTo>
                  <a:cubicBezTo>
                    <a:pt x="96" y="96"/>
                    <a:pt x="96" y="93"/>
                    <a:pt x="76" y="0"/>
                  </a:cubicBezTo>
                  <a:cubicBezTo>
                    <a:pt x="96" y="93"/>
                    <a:pt x="97" y="96"/>
                    <a:pt x="112" y="73"/>
                  </a:cubicBezTo>
                  <a:cubicBezTo>
                    <a:pt x="97" y="96"/>
                    <a:pt x="100" y="96"/>
                    <a:pt x="193" y="76"/>
                  </a:cubicBezTo>
                  <a:cubicBezTo>
                    <a:pt x="100" y="96"/>
                    <a:pt x="97" y="97"/>
                    <a:pt x="120" y="112"/>
                  </a:cubicBezTo>
                  <a:cubicBezTo>
                    <a:pt x="97" y="97"/>
                    <a:pt x="97" y="100"/>
                    <a:pt x="117" y="193"/>
                  </a:cubicBezTo>
                  <a:cubicBezTo>
                    <a:pt x="97" y="100"/>
                    <a:pt x="96" y="97"/>
                    <a:pt x="81" y="1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Freeform 31"/>
            <p:cNvSpPr>
              <a:spLocks/>
            </p:cNvSpPr>
            <p:nvPr/>
          </p:nvSpPr>
          <p:spPr bwMode="auto">
            <a:xfrm>
              <a:off x="2922" y="1240"/>
              <a:ext cx="1841" cy="1841"/>
            </a:xfrm>
            <a:custGeom>
              <a:avLst/>
              <a:gdLst>
                <a:gd name="T0" fmla="*/ 52 w 81"/>
                <a:gd name="T1" fmla="*/ 35 h 81"/>
                <a:gd name="T2" fmla="*/ 81 w 81"/>
                <a:gd name="T3" fmla="*/ 56 h 81"/>
                <a:gd name="T4" fmla="*/ 46 w 81"/>
                <a:gd name="T5" fmla="*/ 52 h 81"/>
                <a:gd name="T6" fmla="*/ 25 w 81"/>
                <a:gd name="T7" fmla="*/ 81 h 81"/>
                <a:gd name="T8" fmla="*/ 29 w 81"/>
                <a:gd name="T9" fmla="*/ 46 h 81"/>
                <a:gd name="T10" fmla="*/ 0 w 81"/>
                <a:gd name="T11" fmla="*/ 25 h 81"/>
                <a:gd name="T12" fmla="*/ 35 w 81"/>
                <a:gd name="T13" fmla="*/ 29 h 81"/>
                <a:gd name="T14" fmla="*/ 56 w 81"/>
                <a:gd name="T15" fmla="*/ 0 h 81"/>
                <a:gd name="T16" fmla="*/ 52 w 81"/>
                <a:gd name="T17" fmla="*/ 3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1" h="81">
                  <a:moveTo>
                    <a:pt x="52" y="35"/>
                  </a:moveTo>
                  <a:cubicBezTo>
                    <a:pt x="41" y="40"/>
                    <a:pt x="42" y="41"/>
                    <a:pt x="81" y="56"/>
                  </a:cubicBezTo>
                  <a:cubicBezTo>
                    <a:pt x="42" y="41"/>
                    <a:pt x="41" y="41"/>
                    <a:pt x="46" y="52"/>
                  </a:cubicBezTo>
                  <a:cubicBezTo>
                    <a:pt x="41" y="41"/>
                    <a:pt x="40" y="42"/>
                    <a:pt x="25" y="81"/>
                  </a:cubicBezTo>
                  <a:cubicBezTo>
                    <a:pt x="40" y="42"/>
                    <a:pt x="40" y="41"/>
                    <a:pt x="29" y="46"/>
                  </a:cubicBezTo>
                  <a:cubicBezTo>
                    <a:pt x="40" y="41"/>
                    <a:pt x="39" y="40"/>
                    <a:pt x="0" y="25"/>
                  </a:cubicBezTo>
                  <a:cubicBezTo>
                    <a:pt x="39" y="40"/>
                    <a:pt x="40" y="40"/>
                    <a:pt x="35" y="29"/>
                  </a:cubicBezTo>
                  <a:cubicBezTo>
                    <a:pt x="40" y="40"/>
                    <a:pt x="41" y="39"/>
                    <a:pt x="56" y="0"/>
                  </a:cubicBezTo>
                  <a:cubicBezTo>
                    <a:pt x="41" y="39"/>
                    <a:pt x="41" y="40"/>
                    <a:pt x="52" y="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3" name="Group 28"/>
          <p:cNvGrpSpPr>
            <a:grpSpLocks noChangeAspect="1"/>
          </p:cNvGrpSpPr>
          <p:nvPr/>
        </p:nvGrpSpPr>
        <p:grpSpPr bwMode="auto">
          <a:xfrm rot="7200000">
            <a:off x="6468488" y="2901597"/>
            <a:ext cx="522476" cy="522358"/>
            <a:chOff x="1649" y="-33"/>
            <a:chExt cx="4387" cy="4386"/>
          </a:xfrm>
        </p:grpSpPr>
        <p:sp>
          <p:nvSpPr>
            <p:cNvPr id="24" name="Freeform 29"/>
            <p:cNvSpPr>
              <a:spLocks/>
            </p:cNvSpPr>
            <p:nvPr/>
          </p:nvSpPr>
          <p:spPr bwMode="auto">
            <a:xfrm>
              <a:off x="2854" y="1172"/>
              <a:ext cx="1977" cy="1977"/>
            </a:xfrm>
            <a:custGeom>
              <a:avLst/>
              <a:gdLst>
                <a:gd name="T0" fmla="*/ 61 w 87"/>
                <a:gd name="T1" fmla="*/ 44 h 87"/>
                <a:gd name="T2" fmla="*/ 86 w 87"/>
                <a:gd name="T3" fmla="*/ 87 h 87"/>
                <a:gd name="T4" fmla="*/ 43 w 87"/>
                <a:gd name="T5" fmla="*/ 61 h 87"/>
                <a:gd name="T6" fmla="*/ 0 w 87"/>
                <a:gd name="T7" fmla="*/ 86 h 87"/>
                <a:gd name="T8" fmla="*/ 26 w 87"/>
                <a:gd name="T9" fmla="*/ 43 h 87"/>
                <a:gd name="T10" fmla="*/ 1 w 87"/>
                <a:gd name="T11" fmla="*/ 0 h 87"/>
                <a:gd name="T12" fmla="*/ 44 w 87"/>
                <a:gd name="T13" fmla="*/ 26 h 87"/>
                <a:gd name="T14" fmla="*/ 87 w 87"/>
                <a:gd name="T15" fmla="*/ 1 h 87"/>
                <a:gd name="T16" fmla="*/ 61 w 87"/>
                <a:gd name="T17" fmla="*/ 44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7" h="87">
                  <a:moveTo>
                    <a:pt x="61" y="44"/>
                  </a:moveTo>
                  <a:cubicBezTo>
                    <a:pt x="44" y="44"/>
                    <a:pt x="45" y="45"/>
                    <a:pt x="86" y="87"/>
                  </a:cubicBezTo>
                  <a:cubicBezTo>
                    <a:pt x="45" y="45"/>
                    <a:pt x="43" y="44"/>
                    <a:pt x="43" y="61"/>
                  </a:cubicBezTo>
                  <a:cubicBezTo>
                    <a:pt x="43" y="44"/>
                    <a:pt x="42" y="45"/>
                    <a:pt x="0" y="86"/>
                  </a:cubicBezTo>
                  <a:cubicBezTo>
                    <a:pt x="42" y="45"/>
                    <a:pt x="43" y="44"/>
                    <a:pt x="26" y="43"/>
                  </a:cubicBezTo>
                  <a:cubicBezTo>
                    <a:pt x="43" y="44"/>
                    <a:pt x="42" y="42"/>
                    <a:pt x="1" y="0"/>
                  </a:cubicBezTo>
                  <a:cubicBezTo>
                    <a:pt x="42" y="42"/>
                    <a:pt x="43" y="43"/>
                    <a:pt x="44" y="26"/>
                  </a:cubicBezTo>
                  <a:cubicBezTo>
                    <a:pt x="43" y="43"/>
                    <a:pt x="45" y="42"/>
                    <a:pt x="87" y="1"/>
                  </a:cubicBezTo>
                  <a:cubicBezTo>
                    <a:pt x="45" y="42"/>
                    <a:pt x="44" y="44"/>
                    <a:pt x="61" y="4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Freeform 30"/>
            <p:cNvSpPr>
              <a:spLocks/>
            </p:cNvSpPr>
            <p:nvPr/>
          </p:nvSpPr>
          <p:spPr bwMode="auto">
            <a:xfrm>
              <a:off x="1649" y="-33"/>
              <a:ext cx="4387" cy="4386"/>
            </a:xfrm>
            <a:custGeom>
              <a:avLst/>
              <a:gdLst>
                <a:gd name="T0" fmla="*/ 81 w 193"/>
                <a:gd name="T1" fmla="*/ 120 h 193"/>
                <a:gd name="T2" fmla="*/ 0 w 193"/>
                <a:gd name="T3" fmla="*/ 117 h 193"/>
                <a:gd name="T4" fmla="*/ 73 w 193"/>
                <a:gd name="T5" fmla="*/ 81 h 193"/>
                <a:gd name="T6" fmla="*/ 76 w 193"/>
                <a:gd name="T7" fmla="*/ 0 h 193"/>
                <a:gd name="T8" fmla="*/ 112 w 193"/>
                <a:gd name="T9" fmla="*/ 73 h 193"/>
                <a:gd name="T10" fmla="*/ 193 w 193"/>
                <a:gd name="T11" fmla="*/ 76 h 193"/>
                <a:gd name="T12" fmla="*/ 120 w 193"/>
                <a:gd name="T13" fmla="*/ 112 h 193"/>
                <a:gd name="T14" fmla="*/ 117 w 193"/>
                <a:gd name="T15" fmla="*/ 193 h 193"/>
                <a:gd name="T16" fmla="*/ 81 w 193"/>
                <a:gd name="T17" fmla="*/ 120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3" h="193">
                  <a:moveTo>
                    <a:pt x="81" y="120"/>
                  </a:moveTo>
                  <a:cubicBezTo>
                    <a:pt x="96" y="97"/>
                    <a:pt x="93" y="97"/>
                    <a:pt x="0" y="117"/>
                  </a:cubicBezTo>
                  <a:cubicBezTo>
                    <a:pt x="93" y="97"/>
                    <a:pt x="96" y="96"/>
                    <a:pt x="73" y="81"/>
                  </a:cubicBezTo>
                  <a:cubicBezTo>
                    <a:pt x="96" y="96"/>
                    <a:pt x="96" y="93"/>
                    <a:pt x="76" y="0"/>
                  </a:cubicBezTo>
                  <a:cubicBezTo>
                    <a:pt x="96" y="93"/>
                    <a:pt x="97" y="96"/>
                    <a:pt x="112" y="73"/>
                  </a:cubicBezTo>
                  <a:cubicBezTo>
                    <a:pt x="97" y="96"/>
                    <a:pt x="100" y="96"/>
                    <a:pt x="193" y="76"/>
                  </a:cubicBezTo>
                  <a:cubicBezTo>
                    <a:pt x="100" y="96"/>
                    <a:pt x="97" y="97"/>
                    <a:pt x="120" y="112"/>
                  </a:cubicBezTo>
                  <a:cubicBezTo>
                    <a:pt x="97" y="97"/>
                    <a:pt x="97" y="100"/>
                    <a:pt x="117" y="193"/>
                  </a:cubicBezTo>
                  <a:cubicBezTo>
                    <a:pt x="97" y="100"/>
                    <a:pt x="96" y="97"/>
                    <a:pt x="81" y="1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31"/>
            <p:cNvSpPr>
              <a:spLocks/>
            </p:cNvSpPr>
            <p:nvPr/>
          </p:nvSpPr>
          <p:spPr bwMode="auto">
            <a:xfrm>
              <a:off x="2922" y="1240"/>
              <a:ext cx="1841" cy="1841"/>
            </a:xfrm>
            <a:custGeom>
              <a:avLst/>
              <a:gdLst>
                <a:gd name="T0" fmla="*/ 52 w 81"/>
                <a:gd name="T1" fmla="*/ 35 h 81"/>
                <a:gd name="T2" fmla="*/ 81 w 81"/>
                <a:gd name="T3" fmla="*/ 56 h 81"/>
                <a:gd name="T4" fmla="*/ 46 w 81"/>
                <a:gd name="T5" fmla="*/ 52 h 81"/>
                <a:gd name="T6" fmla="*/ 25 w 81"/>
                <a:gd name="T7" fmla="*/ 81 h 81"/>
                <a:gd name="T8" fmla="*/ 29 w 81"/>
                <a:gd name="T9" fmla="*/ 46 h 81"/>
                <a:gd name="T10" fmla="*/ 0 w 81"/>
                <a:gd name="T11" fmla="*/ 25 h 81"/>
                <a:gd name="T12" fmla="*/ 35 w 81"/>
                <a:gd name="T13" fmla="*/ 29 h 81"/>
                <a:gd name="T14" fmla="*/ 56 w 81"/>
                <a:gd name="T15" fmla="*/ 0 h 81"/>
                <a:gd name="T16" fmla="*/ 52 w 81"/>
                <a:gd name="T17" fmla="*/ 3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1" h="81">
                  <a:moveTo>
                    <a:pt x="52" y="35"/>
                  </a:moveTo>
                  <a:cubicBezTo>
                    <a:pt x="41" y="40"/>
                    <a:pt x="42" y="41"/>
                    <a:pt x="81" y="56"/>
                  </a:cubicBezTo>
                  <a:cubicBezTo>
                    <a:pt x="42" y="41"/>
                    <a:pt x="41" y="41"/>
                    <a:pt x="46" y="52"/>
                  </a:cubicBezTo>
                  <a:cubicBezTo>
                    <a:pt x="41" y="41"/>
                    <a:pt x="40" y="42"/>
                    <a:pt x="25" y="81"/>
                  </a:cubicBezTo>
                  <a:cubicBezTo>
                    <a:pt x="40" y="42"/>
                    <a:pt x="40" y="41"/>
                    <a:pt x="29" y="46"/>
                  </a:cubicBezTo>
                  <a:cubicBezTo>
                    <a:pt x="40" y="41"/>
                    <a:pt x="39" y="40"/>
                    <a:pt x="0" y="25"/>
                  </a:cubicBezTo>
                  <a:cubicBezTo>
                    <a:pt x="39" y="40"/>
                    <a:pt x="40" y="40"/>
                    <a:pt x="35" y="29"/>
                  </a:cubicBezTo>
                  <a:cubicBezTo>
                    <a:pt x="40" y="40"/>
                    <a:pt x="41" y="39"/>
                    <a:pt x="56" y="0"/>
                  </a:cubicBezTo>
                  <a:cubicBezTo>
                    <a:pt x="41" y="39"/>
                    <a:pt x="41" y="40"/>
                    <a:pt x="52" y="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7" name="Group 28"/>
          <p:cNvGrpSpPr>
            <a:grpSpLocks noChangeAspect="1"/>
          </p:cNvGrpSpPr>
          <p:nvPr/>
        </p:nvGrpSpPr>
        <p:grpSpPr bwMode="auto">
          <a:xfrm rot="7200000">
            <a:off x="1838147" y="1615213"/>
            <a:ext cx="998182" cy="997956"/>
            <a:chOff x="1649" y="-33"/>
            <a:chExt cx="4387" cy="4386"/>
          </a:xfrm>
        </p:grpSpPr>
        <p:sp>
          <p:nvSpPr>
            <p:cNvPr id="28" name="Freeform 29"/>
            <p:cNvSpPr>
              <a:spLocks/>
            </p:cNvSpPr>
            <p:nvPr/>
          </p:nvSpPr>
          <p:spPr bwMode="auto">
            <a:xfrm>
              <a:off x="2854" y="1172"/>
              <a:ext cx="1977" cy="1977"/>
            </a:xfrm>
            <a:custGeom>
              <a:avLst/>
              <a:gdLst>
                <a:gd name="T0" fmla="*/ 61 w 87"/>
                <a:gd name="T1" fmla="*/ 44 h 87"/>
                <a:gd name="T2" fmla="*/ 86 w 87"/>
                <a:gd name="T3" fmla="*/ 87 h 87"/>
                <a:gd name="T4" fmla="*/ 43 w 87"/>
                <a:gd name="T5" fmla="*/ 61 h 87"/>
                <a:gd name="T6" fmla="*/ 0 w 87"/>
                <a:gd name="T7" fmla="*/ 86 h 87"/>
                <a:gd name="T8" fmla="*/ 26 w 87"/>
                <a:gd name="T9" fmla="*/ 43 h 87"/>
                <a:gd name="T10" fmla="*/ 1 w 87"/>
                <a:gd name="T11" fmla="*/ 0 h 87"/>
                <a:gd name="T12" fmla="*/ 44 w 87"/>
                <a:gd name="T13" fmla="*/ 26 h 87"/>
                <a:gd name="T14" fmla="*/ 87 w 87"/>
                <a:gd name="T15" fmla="*/ 1 h 87"/>
                <a:gd name="T16" fmla="*/ 61 w 87"/>
                <a:gd name="T17" fmla="*/ 44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7" h="87">
                  <a:moveTo>
                    <a:pt x="61" y="44"/>
                  </a:moveTo>
                  <a:cubicBezTo>
                    <a:pt x="44" y="44"/>
                    <a:pt x="45" y="45"/>
                    <a:pt x="86" y="87"/>
                  </a:cubicBezTo>
                  <a:cubicBezTo>
                    <a:pt x="45" y="45"/>
                    <a:pt x="43" y="44"/>
                    <a:pt x="43" y="61"/>
                  </a:cubicBezTo>
                  <a:cubicBezTo>
                    <a:pt x="43" y="44"/>
                    <a:pt x="42" y="45"/>
                    <a:pt x="0" y="86"/>
                  </a:cubicBezTo>
                  <a:cubicBezTo>
                    <a:pt x="42" y="45"/>
                    <a:pt x="43" y="44"/>
                    <a:pt x="26" y="43"/>
                  </a:cubicBezTo>
                  <a:cubicBezTo>
                    <a:pt x="43" y="44"/>
                    <a:pt x="42" y="42"/>
                    <a:pt x="1" y="0"/>
                  </a:cubicBezTo>
                  <a:cubicBezTo>
                    <a:pt x="42" y="42"/>
                    <a:pt x="43" y="43"/>
                    <a:pt x="44" y="26"/>
                  </a:cubicBezTo>
                  <a:cubicBezTo>
                    <a:pt x="43" y="43"/>
                    <a:pt x="45" y="42"/>
                    <a:pt x="87" y="1"/>
                  </a:cubicBezTo>
                  <a:cubicBezTo>
                    <a:pt x="45" y="42"/>
                    <a:pt x="44" y="44"/>
                    <a:pt x="61" y="4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Freeform 30"/>
            <p:cNvSpPr>
              <a:spLocks/>
            </p:cNvSpPr>
            <p:nvPr/>
          </p:nvSpPr>
          <p:spPr bwMode="auto">
            <a:xfrm>
              <a:off x="1649" y="-33"/>
              <a:ext cx="4387" cy="4386"/>
            </a:xfrm>
            <a:custGeom>
              <a:avLst/>
              <a:gdLst>
                <a:gd name="T0" fmla="*/ 81 w 193"/>
                <a:gd name="T1" fmla="*/ 120 h 193"/>
                <a:gd name="T2" fmla="*/ 0 w 193"/>
                <a:gd name="T3" fmla="*/ 117 h 193"/>
                <a:gd name="T4" fmla="*/ 73 w 193"/>
                <a:gd name="T5" fmla="*/ 81 h 193"/>
                <a:gd name="T6" fmla="*/ 76 w 193"/>
                <a:gd name="T7" fmla="*/ 0 h 193"/>
                <a:gd name="T8" fmla="*/ 112 w 193"/>
                <a:gd name="T9" fmla="*/ 73 h 193"/>
                <a:gd name="T10" fmla="*/ 193 w 193"/>
                <a:gd name="T11" fmla="*/ 76 h 193"/>
                <a:gd name="T12" fmla="*/ 120 w 193"/>
                <a:gd name="T13" fmla="*/ 112 h 193"/>
                <a:gd name="T14" fmla="*/ 117 w 193"/>
                <a:gd name="T15" fmla="*/ 193 h 193"/>
                <a:gd name="T16" fmla="*/ 81 w 193"/>
                <a:gd name="T17" fmla="*/ 120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3" h="193">
                  <a:moveTo>
                    <a:pt x="81" y="120"/>
                  </a:moveTo>
                  <a:cubicBezTo>
                    <a:pt x="96" y="97"/>
                    <a:pt x="93" y="97"/>
                    <a:pt x="0" y="117"/>
                  </a:cubicBezTo>
                  <a:cubicBezTo>
                    <a:pt x="93" y="97"/>
                    <a:pt x="96" y="96"/>
                    <a:pt x="73" y="81"/>
                  </a:cubicBezTo>
                  <a:cubicBezTo>
                    <a:pt x="96" y="96"/>
                    <a:pt x="96" y="93"/>
                    <a:pt x="76" y="0"/>
                  </a:cubicBezTo>
                  <a:cubicBezTo>
                    <a:pt x="96" y="93"/>
                    <a:pt x="97" y="96"/>
                    <a:pt x="112" y="73"/>
                  </a:cubicBezTo>
                  <a:cubicBezTo>
                    <a:pt x="97" y="96"/>
                    <a:pt x="100" y="96"/>
                    <a:pt x="193" y="76"/>
                  </a:cubicBezTo>
                  <a:cubicBezTo>
                    <a:pt x="100" y="96"/>
                    <a:pt x="97" y="97"/>
                    <a:pt x="120" y="112"/>
                  </a:cubicBezTo>
                  <a:cubicBezTo>
                    <a:pt x="97" y="97"/>
                    <a:pt x="97" y="100"/>
                    <a:pt x="117" y="193"/>
                  </a:cubicBezTo>
                  <a:cubicBezTo>
                    <a:pt x="97" y="100"/>
                    <a:pt x="96" y="97"/>
                    <a:pt x="81" y="1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Freeform 31"/>
            <p:cNvSpPr>
              <a:spLocks/>
            </p:cNvSpPr>
            <p:nvPr/>
          </p:nvSpPr>
          <p:spPr bwMode="auto">
            <a:xfrm>
              <a:off x="2922" y="1240"/>
              <a:ext cx="1841" cy="1841"/>
            </a:xfrm>
            <a:custGeom>
              <a:avLst/>
              <a:gdLst>
                <a:gd name="T0" fmla="*/ 52 w 81"/>
                <a:gd name="T1" fmla="*/ 35 h 81"/>
                <a:gd name="T2" fmla="*/ 81 w 81"/>
                <a:gd name="T3" fmla="*/ 56 h 81"/>
                <a:gd name="T4" fmla="*/ 46 w 81"/>
                <a:gd name="T5" fmla="*/ 52 h 81"/>
                <a:gd name="T6" fmla="*/ 25 w 81"/>
                <a:gd name="T7" fmla="*/ 81 h 81"/>
                <a:gd name="T8" fmla="*/ 29 w 81"/>
                <a:gd name="T9" fmla="*/ 46 h 81"/>
                <a:gd name="T10" fmla="*/ 0 w 81"/>
                <a:gd name="T11" fmla="*/ 25 h 81"/>
                <a:gd name="T12" fmla="*/ 35 w 81"/>
                <a:gd name="T13" fmla="*/ 29 h 81"/>
                <a:gd name="T14" fmla="*/ 56 w 81"/>
                <a:gd name="T15" fmla="*/ 0 h 81"/>
                <a:gd name="T16" fmla="*/ 52 w 81"/>
                <a:gd name="T17" fmla="*/ 3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1" h="81">
                  <a:moveTo>
                    <a:pt x="52" y="35"/>
                  </a:moveTo>
                  <a:cubicBezTo>
                    <a:pt x="41" y="40"/>
                    <a:pt x="42" y="41"/>
                    <a:pt x="81" y="56"/>
                  </a:cubicBezTo>
                  <a:cubicBezTo>
                    <a:pt x="42" y="41"/>
                    <a:pt x="41" y="41"/>
                    <a:pt x="46" y="52"/>
                  </a:cubicBezTo>
                  <a:cubicBezTo>
                    <a:pt x="41" y="41"/>
                    <a:pt x="40" y="42"/>
                    <a:pt x="25" y="81"/>
                  </a:cubicBezTo>
                  <a:cubicBezTo>
                    <a:pt x="40" y="42"/>
                    <a:pt x="40" y="41"/>
                    <a:pt x="29" y="46"/>
                  </a:cubicBezTo>
                  <a:cubicBezTo>
                    <a:pt x="40" y="41"/>
                    <a:pt x="39" y="40"/>
                    <a:pt x="0" y="25"/>
                  </a:cubicBezTo>
                  <a:cubicBezTo>
                    <a:pt x="39" y="40"/>
                    <a:pt x="40" y="40"/>
                    <a:pt x="35" y="29"/>
                  </a:cubicBezTo>
                  <a:cubicBezTo>
                    <a:pt x="40" y="40"/>
                    <a:pt x="41" y="39"/>
                    <a:pt x="56" y="0"/>
                  </a:cubicBezTo>
                  <a:cubicBezTo>
                    <a:pt x="41" y="39"/>
                    <a:pt x="41" y="40"/>
                    <a:pt x="52" y="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" y="0"/>
            <a:ext cx="1216818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51559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6000">
        <p:fade/>
      </p:transition>
    </mc:Choice>
    <mc:Fallback xmlns="">
      <p:transition advTm="6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500" fill="hold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500" fill="hold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6" presetClass="entr" presetSubtype="37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1" dur="2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4" fill="hold" nodeType="withEffect" p14:presetBounceEnd="50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4" dur="500" fill="hold"/>
                                            <p:tgtEl>
                                              <p:spTgt spid="10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5" dur="500" fill="hold"/>
                                            <p:tgtEl>
                                              <p:spTgt spid="10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3" presetClass="entr" presetSubtype="16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8" presetClass="emph" presetSubtype="0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21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2" presetID="35" presetClass="path" presetSubtype="0" accel="22000" decel="17000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Motion origin="layout" path="M -3.08375E-6 3.33333E-6 L -0.03887 0.00046 " pathEditMode="relative" rAng="0" ptsTypes="AA">
                                          <p:cBhvr>
                                            <p:cTn id="23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944" y="2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decel="100000" autoRev="1" fill="hold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25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23" presetClass="exit" presetSubtype="32" fill="hold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27" dur="500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0" presetID="23" presetClass="entr" presetSubtype="16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8" presetClass="emph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35" dur="1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6" presetID="35" presetClass="path" presetSubtype="0" accel="22000" decel="1700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Motion origin="layout" path="M 3.3029E-6 -3.7037E-7 L 0.06 -3.7037E-7 " pathEditMode="relative" rAng="0" ptsTypes="AA">
                                          <p:cBhvr>
                                            <p:cTn id="37" dur="1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00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decel="100000" autoRev="1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25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23" presetClass="exit" presetSubtype="32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41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4" presetID="2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8" presetClass="emph" presetSubtype="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49" dur="1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0" presetID="35" presetClass="path" presetSubtype="0" accel="22000" decel="1700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Motion origin="layout" path="M -1.12705E-6 -1.11111E-6 L -0.00013 -0.0581 " pathEditMode="relative" rAng="0" ptsTypes="AA">
                                          <p:cBhvr>
                                            <p:cTn id="51" dur="1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3" y="-291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2" presetID="6" presetClass="emph" presetSubtype="0" decel="100000" autoRev="1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Scale>
                                          <p:cBhvr>
                                            <p:cTn id="53" dur="2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" presetID="23" presetClass="exit" presetSubtype="32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55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8" presetID="23" presetClass="entr" presetSubtype="16" fill="hold" nodeType="withEffect">
                                      <p:stCondLst>
                                        <p:cond delay="47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8" presetClass="emph" presetSubtype="0" fill="hold" nodeType="withEffect">
                                      <p:stCondLst>
                                        <p:cond delay="470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63" dur="1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4" presetID="35" presetClass="path" presetSubtype="0" accel="22000" decel="17000" fill="hold" nodeType="withEffect">
                                      <p:stCondLst>
                                        <p:cond delay="4700"/>
                                      </p:stCondLst>
                                      <p:childTnLst>
                                        <p:animMotion origin="layout" path="M 2.00887E-6 -7.40741E-7 L -0.02074 0.03565 " pathEditMode="relative" rAng="0" ptsTypes="AA">
                                          <p:cBhvr>
                                            <p:cTn id="65" dur="1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44" y="178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6" presetID="6" presetClass="emph" presetSubtype="0" decel="100000" autoRev="1" fill="hold" nodeType="withEffect">
                                      <p:stCondLst>
                                        <p:cond delay="5200"/>
                                      </p:stCondLst>
                                      <p:childTnLst>
                                        <p:animScale>
                                          <p:cBhvr>
                                            <p:cTn id="67" dur="25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8" presetID="23" presetClass="exit" presetSubtype="32" fill="hold" nodeType="withEffect">
                                      <p:stCondLst>
                                        <p:cond delay="57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69" dur="5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6" presetClass="entr" presetSubtype="37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1" dur="2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4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10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0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3" presetClass="entr" presetSubtype="16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8" presetClass="emph" presetSubtype="0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21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2" presetID="35" presetClass="path" presetSubtype="0" accel="22000" decel="17000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Motion origin="layout" path="M -3.08375E-6 3.33333E-6 L -0.03887 0.00046 " pathEditMode="relative" rAng="0" ptsTypes="AA">
                                          <p:cBhvr>
                                            <p:cTn id="23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944" y="2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decel="100000" autoRev="1" fill="hold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25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23" presetClass="exit" presetSubtype="32" fill="hold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27" dur="500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0" presetID="23" presetClass="entr" presetSubtype="16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8" presetClass="emph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35" dur="1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6" presetID="35" presetClass="path" presetSubtype="0" accel="22000" decel="1700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Motion origin="layout" path="M 3.3029E-6 -3.7037E-7 L 0.06 -3.7037E-7 " pathEditMode="relative" rAng="0" ptsTypes="AA">
                                          <p:cBhvr>
                                            <p:cTn id="37" dur="1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00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decel="100000" autoRev="1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25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23" presetClass="exit" presetSubtype="32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41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4" presetID="2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8" presetClass="emph" presetSubtype="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49" dur="1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0" presetID="35" presetClass="path" presetSubtype="0" accel="22000" decel="1700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Motion origin="layout" path="M -1.12705E-6 -1.11111E-6 L -0.00013 -0.0581 " pathEditMode="relative" rAng="0" ptsTypes="AA">
                                          <p:cBhvr>
                                            <p:cTn id="51" dur="1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3" y="-291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2" presetID="6" presetClass="emph" presetSubtype="0" decel="100000" autoRev="1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Scale>
                                          <p:cBhvr>
                                            <p:cTn id="53" dur="2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" presetID="23" presetClass="exit" presetSubtype="32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55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8" presetID="23" presetClass="entr" presetSubtype="16" fill="hold" nodeType="withEffect">
                                      <p:stCondLst>
                                        <p:cond delay="47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8" presetClass="emph" presetSubtype="0" fill="hold" nodeType="withEffect">
                                      <p:stCondLst>
                                        <p:cond delay="470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63" dur="1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4" presetID="35" presetClass="path" presetSubtype="0" accel="22000" decel="17000" fill="hold" nodeType="withEffect">
                                      <p:stCondLst>
                                        <p:cond delay="4700"/>
                                      </p:stCondLst>
                                      <p:childTnLst>
                                        <p:animMotion origin="layout" path="M 2.00887E-6 -7.40741E-7 L -0.02074 0.03565 " pathEditMode="relative" rAng="0" ptsTypes="AA">
                                          <p:cBhvr>
                                            <p:cTn id="65" dur="1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44" y="178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6" presetID="6" presetClass="emph" presetSubtype="0" decel="100000" autoRev="1" fill="hold" nodeType="withEffect">
                                      <p:stCondLst>
                                        <p:cond delay="5200"/>
                                      </p:stCondLst>
                                      <p:childTnLst>
                                        <p:animScale>
                                          <p:cBhvr>
                                            <p:cTn id="67" dur="25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8" presetID="23" presetClass="exit" presetSubtype="32" fill="hold" nodeType="withEffect">
                                      <p:stCondLst>
                                        <p:cond delay="57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69" dur="5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12169775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12169775" cy="6858000"/>
          </a:xfrm>
          <a:prstGeom prst="rect">
            <a:avLst/>
          </a:prstGeom>
          <a:solidFill>
            <a:schemeClr val="tx1">
              <a:lumMod val="85000"/>
              <a:lumOff val="15000"/>
              <a:alpha val="1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" y="0"/>
            <a:ext cx="1216818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476375" y="3081734"/>
            <a:ext cx="92170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>
                <a:solidFill>
                  <a:srgbClr val="F3F3F1"/>
                </a:solidFill>
                <a:effectLst>
                  <a:glow rad="63500">
                    <a:srgbClr val="F3F3F1">
                      <a:alpha val="23000"/>
                    </a:srgb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BRIGHTCARBON</a:t>
            </a:r>
            <a:endParaRPr lang="en-GB" sz="5400" dirty="0">
              <a:solidFill>
                <a:srgbClr val="F3F3F1"/>
              </a:solidFill>
              <a:effectLst>
                <a:glow rad="63500">
                  <a:srgbClr val="F3F3F1">
                    <a:alpha val="23000"/>
                  </a:srgbClr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oup 5"/>
          <p:cNvGrpSpPr>
            <a:grpSpLocks noChangeAspect="1"/>
          </p:cNvGrpSpPr>
          <p:nvPr/>
        </p:nvGrpSpPr>
        <p:grpSpPr bwMode="auto">
          <a:xfrm>
            <a:off x="5661679" y="4207831"/>
            <a:ext cx="851180" cy="779138"/>
            <a:chOff x="3675" y="2750"/>
            <a:chExt cx="319" cy="292"/>
          </a:xfrm>
        </p:grpSpPr>
        <p:sp>
          <p:nvSpPr>
            <p:cNvPr id="16" name="Freeform 6"/>
            <p:cNvSpPr>
              <a:spLocks noEditPoints="1"/>
            </p:cNvSpPr>
            <p:nvPr/>
          </p:nvSpPr>
          <p:spPr bwMode="auto">
            <a:xfrm>
              <a:off x="3675" y="2750"/>
              <a:ext cx="319" cy="292"/>
            </a:xfrm>
            <a:custGeom>
              <a:avLst/>
              <a:gdLst>
                <a:gd name="T0" fmla="*/ 113 w 135"/>
                <a:gd name="T1" fmla="*/ 34 h 124"/>
                <a:gd name="T2" fmla="*/ 67 w 135"/>
                <a:gd name="T3" fmla="*/ 0 h 124"/>
                <a:gd name="T4" fmla="*/ 22 w 135"/>
                <a:gd name="T5" fmla="*/ 34 h 124"/>
                <a:gd name="T6" fmla="*/ 0 w 135"/>
                <a:gd name="T7" fmla="*/ 45 h 124"/>
                <a:gd name="T8" fmla="*/ 67 w 135"/>
                <a:gd name="T9" fmla="*/ 124 h 124"/>
                <a:gd name="T10" fmla="*/ 135 w 135"/>
                <a:gd name="T11" fmla="*/ 45 h 124"/>
                <a:gd name="T12" fmla="*/ 113 w 135"/>
                <a:gd name="T13" fmla="*/ 34 h 124"/>
                <a:gd name="T14" fmla="*/ 20 w 135"/>
                <a:gd name="T15" fmla="*/ 49 h 124"/>
                <a:gd name="T16" fmla="*/ 28 w 135"/>
                <a:gd name="T17" fmla="*/ 45 h 124"/>
                <a:gd name="T18" fmla="*/ 67 w 135"/>
                <a:gd name="T19" fmla="*/ 17 h 124"/>
                <a:gd name="T20" fmla="*/ 107 w 135"/>
                <a:gd name="T21" fmla="*/ 45 h 124"/>
                <a:gd name="T22" fmla="*/ 115 w 135"/>
                <a:gd name="T23" fmla="*/ 49 h 124"/>
                <a:gd name="T24" fmla="*/ 67 w 135"/>
                <a:gd name="T25" fmla="*/ 104 h 124"/>
                <a:gd name="T26" fmla="*/ 20 w 135"/>
                <a:gd name="T27" fmla="*/ 49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5" h="124">
                  <a:moveTo>
                    <a:pt x="113" y="34"/>
                  </a:moveTo>
                  <a:cubicBezTo>
                    <a:pt x="88" y="21"/>
                    <a:pt x="67" y="0"/>
                    <a:pt x="67" y="0"/>
                  </a:cubicBezTo>
                  <a:cubicBezTo>
                    <a:pt x="67" y="0"/>
                    <a:pt x="46" y="21"/>
                    <a:pt x="22" y="34"/>
                  </a:cubicBezTo>
                  <a:cubicBezTo>
                    <a:pt x="9" y="40"/>
                    <a:pt x="0" y="45"/>
                    <a:pt x="0" y="45"/>
                  </a:cubicBezTo>
                  <a:cubicBezTo>
                    <a:pt x="0" y="45"/>
                    <a:pt x="0" y="45"/>
                    <a:pt x="67" y="124"/>
                  </a:cubicBezTo>
                  <a:cubicBezTo>
                    <a:pt x="67" y="124"/>
                    <a:pt x="67" y="124"/>
                    <a:pt x="135" y="45"/>
                  </a:cubicBezTo>
                  <a:cubicBezTo>
                    <a:pt x="135" y="45"/>
                    <a:pt x="125" y="40"/>
                    <a:pt x="113" y="34"/>
                  </a:cubicBezTo>
                  <a:close/>
                  <a:moveTo>
                    <a:pt x="20" y="49"/>
                  </a:moveTo>
                  <a:cubicBezTo>
                    <a:pt x="22" y="48"/>
                    <a:pt x="25" y="47"/>
                    <a:pt x="28" y="45"/>
                  </a:cubicBezTo>
                  <a:cubicBezTo>
                    <a:pt x="44" y="37"/>
                    <a:pt x="58" y="25"/>
                    <a:pt x="67" y="17"/>
                  </a:cubicBezTo>
                  <a:cubicBezTo>
                    <a:pt x="76" y="25"/>
                    <a:pt x="91" y="37"/>
                    <a:pt x="107" y="45"/>
                  </a:cubicBezTo>
                  <a:cubicBezTo>
                    <a:pt x="109" y="47"/>
                    <a:pt x="112" y="48"/>
                    <a:pt x="115" y="49"/>
                  </a:cubicBezTo>
                  <a:cubicBezTo>
                    <a:pt x="67" y="104"/>
                    <a:pt x="67" y="104"/>
                    <a:pt x="67" y="104"/>
                  </a:cubicBezTo>
                  <a:lnTo>
                    <a:pt x="20" y="4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7"/>
            <p:cNvSpPr>
              <a:spLocks/>
            </p:cNvSpPr>
            <p:nvPr/>
          </p:nvSpPr>
          <p:spPr bwMode="auto">
            <a:xfrm>
              <a:off x="3760" y="2823"/>
              <a:ext cx="149" cy="134"/>
            </a:xfrm>
            <a:custGeom>
              <a:avLst/>
              <a:gdLst>
                <a:gd name="T0" fmla="*/ 0 w 63"/>
                <a:gd name="T1" fmla="*/ 21 h 57"/>
                <a:gd name="T2" fmla="*/ 0 w 63"/>
                <a:gd name="T3" fmla="*/ 21 h 57"/>
                <a:gd name="T4" fmla="*/ 31 w 63"/>
                <a:gd name="T5" fmla="*/ 0 h 57"/>
                <a:gd name="T6" fmla="*/ 62 w 63"/>
                <a:gd name="T7" fmla="*/ 21 h 57"/>
                <a:gd name="T8" fmla="*/ 63 w 63"/>
                <a:gd name="T9" fmla="*/ 21 h 57"/>
                <a:gd name="T10" fmla="*/ 31 w 63"/>
                <a:gd name="T11" fmla="*/ 57 h 57"/>
                <a:gd name="T12" fmla="*/ 0 w 63"/>
                <a:gd name="T13" fmla="*/ 2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" h="57"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12" y="14"/>
                    <a:pt x="24" y="6"/>
                    <a:pt x="31" y="0"/>
                  </a:cubicBezTo>
                  <a:cubicBezTo>
                    <a:pt x="39" y="6"/>
                    <a:pt x="50" y="14"/>
                    <a:pt x="62" y="21"/>
                  </a:cubicBezTo>
                  <a:cubicBezTo>
                    <a:pt x="62" y="21"/>
                    <a:pt x="62" y="21"/>
                    <a:pt x="63" y="21"/>
                  </a:cubicBezTo>
                  <a:cubicBezTo>
                    <a:pt x="31" y="57"/>
                    <a:pt x="31" y="57"/>
                    <a:pt x="31" y="57"/>
                  </a:cubicBezTo>
                  <a:lnTo>
                    <a:pt x="0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cxnSp>
        <p:nvCxnSpPr>
          <p:cNvPr id="19" name="Straight Connector 18"/>
          <p:cNvCxnSpPr/>
          <p:nvPr/>
        </p:nvCxnSpPr>
        <p:spPr>
          <a:xfrm>
            <a:off x="3348583" y="2924944"/>
            <a:ext cx="54006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9" name="Picture 9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48" t="24441" r="16962" b="30499"/>
          <a:stretch/>
        </p:blipFill>
        <p:spPr bwMode="auto">
          <a:xfrm>
            <a:off x="3048000" y="1905000"/>
            <a:ext cx="6083300" cy="77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581" y="5717183"/>
            <a:ext cx="9218613" cy="592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30" t="22607" r="14221" b="26424"/>
          <a:stretch/>
        </p:blipFill>
        <p:spPr bwMode="auto">
          <a:xfrm>
            <a:off x="2806701" y="-2158999"/>
            <a:ext cx="6540500" cy="87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0" name="Picture 10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39" t="20131" r="20132" b="32345"/>
          <a:stretch/>
        </p:blipFill>
        <p:spPr bwMode="auto">
          <a:xfrm>
            <a:off x="3274219" y="-1481825"/>
            <a:ext cx="5626100" cy="817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7674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5000">
        <p:fade/>
      </p:transition>
    </mc:Choice>
    <mc:Fallback xmlns="">
      <p:transition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12169775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12169775" cy="6858000"/>
          </a:xfrm>
          <a:prstGeom prst="rect">
            <a:avLst/>
          </a:prstGeom>
          <a:solidFill>
            <a:schemeClr val="tx1">
              <a:lumMod val="85000"/>
              <a:lumOff val="15000"/>
              <a:alpha val="1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5" name="Group 14"/>
          <p:cNvGrpSpPr/>
          <p:nvPr/>
        </p:nvGrpSpPr>
        <p:grpSpPr>
          <a:xfrm>
            <a:off x="-1536699" y="-865972"/>
            <a:ext cx="15243174" cy="8589944"/>
            <a:chOff x="-1536699" y="-865972"/>
            <a:chExt cx="15243174" cy="8589944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69776" cy="7605465"/>
            </a:xfrm>
            <a:prstGeom prst="rect">
              <a:avLst/>
            </a:prstGeom>
          </p:spPr>
        </p:pic>
        <p:sp>
          <p:nvSpPr>
            <p:cNvPr id="17" name="Rectangle 16"/>
            <p:cNvSpPr/>
            <p:nvPr/>
          </p:nvSpPr>
          <p:spPr>
            <a:xfrm>
              <a:off x="-1536699" y="-865972"/>
              <a:ext cx="15243174" cy="8589944"/>
            </a:xfrm>
            <a:prstGeom prst="rect">
              <a:avLst/>
            </a:prstGeom>
            <a:solidFill>
              <a:schemeClr val="tx1">
                <a:lumMod val="85000"/>
                <a:lumOff val="15000"/>
                <a:alpha val="7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3" name="Group 5"/>
          <p:cNvGrpSpPr>
            <a:grpSpLocks noChangeAspect="1"/>
          </p:cNvGrpSpPr>
          <p:nvPr/>
        </p:nvGrpSpPr>
        <p:grpSpPr bwMode="auto">
          <a:xfrm>
            <a:off x="352823" y="436002"/>
            <a:ext cx="1367310" cy="1204847"/>
            <a:chOff x="3206" y="1598"/>
            <a:chExt cx="1254" cy="1105"/>
          </a:xfrm>
        </p:grpSpPr>
        <p:sp>
          <p:nvSpPr>
            <p:cNvPr id="34" name="Freeform 6"/>
            <p:cNvSpPr>
              <a:spLocks/>
            </p:cNvSpPr>
            <p:nvPr/>
          </p:nvSpPr>
          <p:spPr bwMode="auto">
            <a:xfrm>
              <a:off x="3206" y="2384"/>
              <a:ext cx="226" cy="319"/>
            </a:xfrm>
            <a:custGeom>
              <a:avLst/>
              <a:gdLst>
                <a:gd name="T0" fmla="*/ 0 w 226"/>
                <a:gd name="T1" fmla="*/ 159 h 319"/>
                <a:gd name="T2" fmla="*/ 0 w 226"/>
                <a:gd name="T3" fmla="*/ 0 h 319"/>
                <a:gd name="T4" fmla="*/ 226 w 226"/>
                <a:gd name="T5" fmla="*/ 0 h 319"/>
                <a:gd name="T6" fmla="*/ 226 w 226"/>
                <a:gd name="T7" fmla="*/ 45 h 319"/>
                <a:gd name="T8" fmla="*/ 44 w 226"/>
                <a:gd name="T9" fmla="*/ 45 h 319"/>
                <a:gd name="T10" fmla="*/ 44 w 226"/>
                <a:gd name="T11" fmla="*/ 137 h 319"/>
                <a:gd name="T12" fmla="*/ 181 w 226"/>
                <a:gd name="T13" fmla="*/ 137 h 319"/>
                <a:gd name="T14" fmla="*/ 181 w 226"/>
                <a:gd name="T15" fmla="*/ 182 h 319"/>
                <a:gd name="T16" fmla="*/ 44 w 226"/>
                <a:gd name="T17" fmla="*/ 182 h 319"/>
                <a:gd name="T18" fmla="*/ 44 w 226"/>
                <a:gd name="T19" fmla="*/ 272 h 319"/>
                <a:gd name="T20" fmla="*/ 226 w 226"/>
                <a:gd name="T21" fmla="*/ 272 h 319"/>
                <a:gd name="T22" fmla="*/ 226 w 226"/>
                <a:gd name="T23" fmla="*/ 319 h 319"/>
                <a:gd name="T24" fmla="*/ 0 w 226"/>
                <a:gd name="T25" fmla="*/ 319 h 319"/>
                <a:gd name="T26" fmla="*/ 0 w 226"/>
                <a:gd name="T27" fmla="*/ 159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6" h="319">
                  <a:moveTo>
                    <a:pt x="0" y="159"/>
                  </a:moveTo>
                  <a:lnTo>
                    <a:pt x="0" y="0"/>
                  </a:lnTo>
                  <a:lnTo>
                    <a:pt x="226" y="0"/>
                  </a:lnTo>
                  <a:lnTo>
                    <a:pt x="226" y="45"/>
                  </a:lnTo>
                  <a:lnTo>
                    <a:pt x="44" y="45"/>
                  </a:lnTo>
                  <a:lnTo>
                    <a:pt x="44" y="137"/>
                  </a:lnTo>
                  <a:lnTo>
                    <a:pt x="181" y="137"/>
                  </a:lnTo>
                  <a:lnTo>
                    <a:pt x="181" y="182"/>
                  </a:lnTo>
                  <a:lnTo>
                    <a:pt x="44" y="182"/>
                  </a:lnTo>
                  <a:lnTo>
                    <a:pt x="44" y="272"/>
                  </a:lnTo>
                  <a:lnTo>
                    <a:pt x="226" y="272"/>
                  </a:lnTo>
                  <a:lnTo>
                    <a:pt x="226" y="319"/>
                  </a:lnTo>
                  <a:lnTo>
                    <a:pt x="0" y="319"/>
                  </a:lnTo>
                  <a:lnTo>
                    <a:pt x="0" y="159"/>
                  </a:lnTo>
                  <a:close/>
                </a:path>
              </a:pathLst>
            </a:custGeom>
            <a:noFill/>
            <a:ln w="5238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" name="Freeform 7"/>
            <p:cNvSpPr>
              <a:spLocks/>
            </p:cNvSpPr>
            <p:nvPr/>
          </p:nvSpPr>
          <p:spPr bwMode="auto">
            <a:xfrm>
              <a:off x="3463" y="2384"/>
              <a:ext cx="227" cy="319"/>
            </a:xfrm>
            <a:custGeom>
              <a:avLst/>
              <a:gdLst>
                <a:gd name="T0" fmla="*/ 45 w 227"/>
                <a:gd name="T1" fmla="*/ 308 h 319"/>
                <a:gd name="T2" fmla="*/ 45 w 227"/>
                <a:gd name="T3" fmla="*/ 296 h 319"/>
                <a:gd name="T4" fmla="*/ 21 w 227"/>
                <a:gd name="T5" fmla="*/ 296 h 319"/>
                <a:gd name="T6" fmla="*/ 21 w 227"/>
                <a:gd name="T7" fmla="*/ 272 h 319"/>
                <a:gd name="T8" fmla="*/ 0 w 227"/>
                <a:gd name="T9" fmla="*/ 272 h 319"/>
                <a:gd name="T10" fmla="*/ 0 w 227"/>
                <a:gd name="T11" fmla="*/ 227 h 319"/>
                <a:gd name="T12" fmla="*/ 45 w 227"/>
                <a:gd name="T13" fmla="*/ 227 h 319"/>
                <a:gd name="T14" fmla="*/ 45 w 227"/>
                <a:gd name="T15" fmla="*/ 251 h 319"/>
                <a:gd name="T16" fmla="*/ 69 w 227"/>
                <a:gd name="T17" fmla="*/ 251 h 319"/>
                <a:gd name="T18" fmla="*/ 69 w 227"/>
                <a:gd name="T19" fmla="*/ 272 h 319"/>
                <a:gd name="T20" fmla="*/ 113 w 227"/>
                <a:gd name="T21" fmla="*/ 272 h 319"/>
                <a:gd name="T22" fmla="*/ 113 w 227"/>
                <a:gd name="T23" fmla="*/ 251 h 319"/>
                <a:gd name="T24" fmla="*/ 135 w 227"/>
                <a:gd name="T25" fmla="*/ 251 h 319"/>
                <a:gd name="T26" fmla="*/ 135 w 227"/>
                <a:gd name="T27" fmla="*/ 45 h 319"/>
                <a:gd name="T28" fmla="*/ 90 w 227"/>
                <a:gd name="T29" fmla="*/ 45 h 319"/>
                <a:gd name="T30" fmla="*/ 90 w 227"/>
                <a:gd name="T31" fmla="*/ 0 h 319"/>
                <a:gd name="T32" fmla="*/ 227 w 227"/>
                <a:gd name="T33" fmla="*/ 0 h 319"/>
                <a:gd name="T34" fmla="*/ 227 w 227"/>
                <a:gd name="T35" fmla="*/ 45 h 319"/>
                <a:gd name="T36" fmla="*/ 182 w 227"/>
                <a:gd name="T37" fmla="*/ 45 h 319"/>
                <a:gd name="T38" fmla="*/ 182 w 227"/>
                <a:gd name="T39" fmla="*/ 272 h 319"/>
                <a:gd name="T40" fmla="*/ 158 w 227"/>
                <a:gd name="T41" fmla="*/ 272 h 319"/>
                <a:gd name="T42" fmla="*/ 158 w 227"/>
                <a:gd name="T43" fmla="*/ 296 h 319"/>
                <a:gd name="T44" fmla="*/ 125 w 227"/>
                <a:gd name="T45" fmla="*/ 296 h 319"/>
                <a:gd name="T46" fmla="*/ 125 w 227"/>
                <a:gd name="T47" fmla="*/ 319 h 319"/>
                <a:gd name="T48" fmla="*/ 45 w 227"/>
                <a:gd name="T49" fmla="*/ 319 h 319"/>
                <a:gd name="T50" fmla="*/ 45 w 227"/>
                <a:gd name="T51" fmla="*/ 308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27" h="319">
                  <a:moveTo>
                    <a:pt x="45" y="308"/>
                  </a:moveTo>
                  <a:lnTo>
                    <a:pt x="45" y="296"/>
                  </a:lnTo>
                  <a:lnTo>
                    <a:pt x="21" y="296"/>
                  </a:lnTo>
                  <a:lnTo>
                    <a:pt x="21" y="272"/>
                  </a:lnTo>
                  <a:lnTo>
                    <a:pt x="0" y="272"/>
                  </a:lnTo>
                  <a:lnTo>
                    <a:pt x="0" y="227"/>
                  </a:lnTo>
                  <a:lnTo>
                    <a:pt x="45" y="227"/>
                  </a:lnTo>
                  <a:lnTo>
                    <a:pt x="45" y="251"/>
                  </a:lnTo>
                  <a:lnTo>
                    <a:pt x="69" y="251"/>
                  </a:lnTo>
                  <a:lnTo>
                    <a:pt x="69" y="272"/>
                  </a:lnTo>
                  <a:lnTo>
                    <a:pt x="113" y="272"/>
                  </a:lnTo>
                  <a:lnTo>
                    <a:pt x="113" y="251"/>
                  </a:lnTo>
                  <a:lnTo>
                    <a:pt x="135" y="251"/>
                  </a:lnTo>
                  <a:lnTo>
                    <a:pt x="135" y="45"/>
                  </a:lnTo>
                  <a:lnTo>
                    <a:pt x="90" y="45"/>
                  </a:lnTo>
                  <a:lnTo>
                    <a:pt x="90" y="0"/>
                  </a:lnTo>
                  <a:lnTo>
                    <a:pt x="227" y="0"/>
                  </a:lnTo>
                  <a:lnTo>
                    <a:pt x="227" y="45"/>
                  </a:lnTo>
                  <a:lnTo>
                    <a:pt x="182" y="45"/>
                  </a:lnTo>
                  <a:lnTo>
                    <a:pt x="182" y="272"/>
                  </a:lnTo>
                  <a:lnTo>
                    <a:pt x="158" y="272"/>
                  </a:lnTo>
                  <a:lnTo>
                    <a:pt x="158" y="296"/>
                  </a:lnTo>
                  <a:lnTo>
                    <a:pt x="125" y="296"/>
                  </a:lnTo>
                  <a:lnTo>
                    <a:pt x="125" y="319"/>
                  </a:lnTo>
                  <a:lnTo>
                    <a:pt x="45" y="319"/>
                  </a:lnTo>
                  <a:lnTo>
                    <a:pt x="45" y="308"/>
                  </a:lnTo>
                  <a:close/>
                </a:path>
              </a:pathLst>
            </a:custGeom>
            <a:noFill/>
            <a:ln w="5238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" name="Freeform 8"/>
            <p:cNvSpPr>
              <a:spLocks/>
            </p:cNvSpPr>
            <p:nvPr/>
          </p:nvSpPr>
          <p:spPr bwMode="auto">
            <a:xfrm>
              <a:off x="3721" y="2384"/>
              <a:ext cx="226" cy="319"/>
            </a:xfrm>
            <a:custGeom>
              <a:avLst/>
              <a:gdLst>
                <a:gd name="T0" fmla="*/ 0 w 226"/>
                <a:gd name="T1" fmla="*/ 159 h 319"/>
                <a:gd name="T2" fmla="*/ 0 w 226"/>
                <a:gd name="T3" fmla="*/ 0 h 319"/>
                <a:gd name="T4" fmla="*/ 226 w 226"/>
                <a:gd name="T5" fmla="*/ 0 h 319"/>
                <a:gd name="T6" fmla="*/ 226 w 226"/>
                <a:gd name="T7" fmla="*/ 45 h 319"/>
                <a:gd name="T8" fmla="*/ 44 w 226"/>
                <a:gd name="T9" fmla="*/ 45 h 319"/>
                <a:gd name="T10" fmla="*/ 44 w 226"/>
                <a:gd name="T11" fmla="*/ 137 h 319"/>
                <a:gd name="T12" fmla="*/ 181 w 226"/>
                <a:gd name="T13" fmla="*/ 137 h 319"/>
                <a:gd name="T14" fmla="*/ 181 w 226"/>
                <a:gd name="T15" fmla="*/ 182 h 319"/>
                <a:gd name="T16" fmla="*/ 44 w 226"/>
                <a:gd name="T17" fmla="*/ 182 h 319"/>
                <a:gd name="T18" fmla="*/ 44 w 226"/>
                <a:gd name="T19" fmla="*/ 272 h 319"/>
                <a:gd name="T20" fmla="*/ 226 w 226"/>
                <a:gd name="T21" fmla="*/ 272 h 319"/>
                <a:gd name="T22" fmla="*/ 226 w 226"/>
                <a:gd name="T23" fmla="*/ 319 h 319"/>
                <a:gd name="T24" fmla="*/ 0 w 226"/>
                <a:gd name="T25" fmla="*/ 319 h 319"/>
                <a:gd name="T26" fmla="*/ 0 w 226"/>
                <a:gd name="T27" fmla="*/ 159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6" h="319">
                  <a:moveTo>
                    <a:pt x="0" y="159"/>
                  </a:moveTo>
                  <a:lnTo>
                    <a:pt x="0" y="0"/>
                  </a:lnTo>
                  <a:lnTo>
                    <a:pt x="226" y="0"/>
                  </a:lnTo>
                  <a:lnTo>
                    <a:pt x="226" y="45"/>
                  </a:lnTo>
                  <a:lnTo>
                    <a:pt x="44" y="45"/>
                  </a:lnTo>
                  <a:lnTo>
                    <a:pt x="44" y="137"/>
                  </a:lnTo>
                  <a:lnTo>
                    <a:pt x="181" y="137"/>
                  </a:lnTo>
                  <a:lnTo>
                    <a:pt x="181" y="182"/>
                  </a:lnTo>
                  <a:lnTo>
                    <a:pt x="44" y="182"/>
                  </a:lnTo>
                  <a:lnTo>
                    <a:pt x="44" y="272"/>
                  </a:lnTo>
                  <a:lnTo>
                    <a:pt x="226" y="272"/>
                  </a:lnTo>
                  <a:lnTo>
                    <a:pt x="226" y="319"/>
                  </a:lnTo>
                  <a:lnTo>
                    <a:pt x="0" y="319"/>
                  </a:lnTo>
                  <a:lnTo>
                    <a:pt x="0" y="159"/>
                  </a:lnTo>
                  <a:close/>
                </a:path>
              </a:pathLst>
            </a:custGeom>
            <a:noFill/>
            <a:ln w="5238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" name="Freeform 9"/>
            <p:cNvSpPr>
              <a:spLocks/>
            </p:cNvSpPr>
            <p:nvPr/>
          </p:nvSpPr>
          <p:spPr bwMode="auto">
            <a:xfrm>
              <a:off x="3976" y="2384"/>
              <a:ext cx="229" cy="319"/>
            </a:xfrm>
            <a:custGeom>
              <a:avLst/>
              <a:gdLst>
                <a:gd name="T0" fmla="*/ 47 w 229"/>
                <a:gd name="T1" fmla="*/ 308 h 319"/>
                <a:gd name="T2" fmla="*/ 47 w 229"/>
                <a:gd name="T3" fmla="*/ 296 h 319"/>
                <a:gd name="T4" fmla="*/ 23 w 229"/>
                <a:gd name="T5" fmla="*/ 296 h 319"/>
                <a:gd name="T6" fmla="*/ 23 w 229"/>
                <a:gd name="T7" fmla="*/ 272 h 319"/>
                <a:gd name="T8" fmla="*/ 0 w 229"/>
                <a:gd name="T9" fmla="*/ 272 h 319"/>
                <a:gd name="T10" fmla="*/ 0 w 229"/>
                <a:gd name="T11" fmla="*/ 45 h 319"/>
                <a:gd name="T12" fmla="*/ 23 w 229"/>
                <a:gd name="T13" fmla="*/ 45 h 319"/>
                <a:gd name="T14" fmla="*/ 23 w 229"/>
                <a:gd name="T15" fmla="*/ 22 h 319"/>
                <a:gd name="T16" fmla="*/ 47 w 229"/>
                <a:gd name="T17" fmla="*/ 22 h 319"/>
                <a:gd name="T18" fmla="*/ 47 w 229"/>
                <a:gd name="T19" fmla="*/ 0 h 319"/>
                <a:gd name="T20" fmla="*/ 182 w 229"/>
                <a:gd name="T21" fmla="*/ 0 h 319"/>
                <a:gd name="T22" fmla="*/ 182 w 229"/>
                <a:gd name="T23" fmla="*/ 22 h 319"/>
                <a:gd name="T24" fmla="*/ 205 w 229"/>
                <a:gd name="T25" fmla="*/ 22 h 319"/>
                <a:gd name="T26" fmla="*/ 205 w 229"/>
                <a:gd name="T27" fmla="*/ 45 h 319"/>
                <a:gd name="T28" fmla="*/ 229 w 229"/>
                <a:gd name="T29" fmla="*/ 45 h 319"/>
                <a:gd name="T30" fmla="*/ 229 w 229"/>
                <a:gd name="T31" fmla="*/ 90 h 319"/>
                <a:gd name="T32" fmla="*/ 182 w 229"/>
                <a:gd name="T33" fmla="*/ 90 h 319"/>
                <a:gd name="T34" fmla="*/ 182 w 229"/>
                <a:gd name="T35" fmla="*/ 69 h 319"/>
                <a:gd name="T36" fmla="*/ 160 w 229"/>
                <a:gd name="T37" fmla="*/ 69 h 319"/>
                <a:gd name="T38" fmla="*/ 160 w 229"/>
                <a:gd name="T39" fmla="*/ 45 h 319"/>
                <a:gd name="T40" fmla="*/ 68 w 229"/>
                <a:gd name="T41" fmla="*/ 45 h 319"/>
                <a:gd name="T42" fmla="*/ 68 w 229"/>
                <a:gd name="T43" fmla="*/ 69 h 319"/>
                <a:gd name="T44" fmla="*/ 47 w 229"/>
                <a:gd name="T45" fmla="*/ 69 h 319"/>
                <a:gd name="T46" fmla="*/ 47 w 229"/>
                <a:gd name="T47" fmla="*/ 251 h 319"/>
                <a:gd name="T48" fmla="*/ 68 w 229"/>
                <a:gd name="T49" fmla="*/ 251 h 319"/>
                <a:gd name="T50" fmla="*/ 68 w 229"/>
                <a:gd name="T51" fmla="*/ 272 h 319"/>
                <a:gd name="T52" fmla="*/ 160 w 229"/>
                <a:gd name="T53" fmla="*/ 272 h 319"/>
                <a:gd name="T54" fmla="*/ 160 w 229"/>
                <a:gd name="T55" fmla="*/ 251 h 319"/>
                <a:gd name="T56" fmla="*/ 182 w 229"/>
                <a:gd name="T57" fmla="*/ 251 h 319"/>
                <a:gd name="T58" fmla="*/ 182 w 229"/>
                <a:gd name="T59" fmla="*/ 227 h 319"/>
                <a:gd name="T60" fmla="*/ 229 w 229"/>
                <a:gd name="T61" fmla="*/ 227 h 319"/>
                <a:gd name="T62" fmla="*/ 229 w 229"/>
                <a:gd name="T63" fmla="*/ 272 h 319"/>
                <a:gd name="T64" fmla="*/ 205 w 229"/>
                <a:gd name="T65" fmla="*/ 272 h 319"/>
                <a:gd name="T66" fmla="*/ 205 w 229"/>
                <a:gd name="T67" fmla="*/ 296 h 319"/>
                <a:gd name="T68" fmla="*/ 182 w 229"/>
                <a:gd name="T69" fmla="*/ 296 h 319"/>
                <a:gd name="T70" fmla="*/ 182 w 229"/>
                <a:gd name="T71" fmla="*/ 319 h 319"/>
                <a:gd name="T72" fmla="*/ 47 w 229"/>
                <a:gd name="T73" fmla="*/ 319 h 319"/>
                <a:gd name="T74" fmla="*/ 47 w 229"/>
                <a:gd name="T75" fmla="*/ 308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29" h="319">
                  <a:moveTo>
                    <a:pt x="47" y="308"/>
                  </a:moveTo>
                  <a:lnTo>
                    <a:pt x="47" y="296"/>
                  </a:lnTo>
                  <a:lnTo>
                    <a:pt x="23" y="296"/>
                  </a:lnTo>
                  <a:lnTo>
                    <a:pt x="23" y="272"/>
                  </a:lnTo>
                  <a:lnTo>
                    <a:pt x="0" y="272"/>
                  </a:lnTo>
                  <a:lnTo>
                    <a:pt x="0" y="45"/>
                  </a:lnTo>
                  <a:lnTo>
                    <a:pt x="23" y="45"/>
                  </a:lnTo>
                  <a:lnTo>
                    <a:pt x="23" y="22"/>
                  </a:lnTo>
                  <a:lnTo>
                    <a:pt x="47" y="22"/>
                  </a:lnTo>
                  <a:lnTo>
                    <a:pt x="47" y="0"/>
                  </a:lnTo>
                  <a:lnTo>
                    <a:pt x="182" y="0"/>
                  </a:lnTo>
                  <a:lnTo>
                    <a:pt x="182" y="22"/>
                  </a:lnTo>
                  <a:lnTo>
                    <a:pt x="205" y="22"/>
                  </a:lnTo>
                  <a:lnTo>
                    <a:pt x="205" y="45"/>
                  </a:lnTo>
                  <a:lnTo>
                    <a:pt x="229" y="45"/>
                  </a:lnTo>
                  <a:lnTo>
                    <a:pt x="229" y="90"/>
                  </a:lnTo>
                  <a:lnTo>
                    <a:pt x="182" y="90"/>
                  </a:lnTo>
                  <a:lnTo>
                    <a:pt x="182" y="69"/>
                  </a:lnTo>
                  <a:lnTo>
                    <a:pt x="160" y="69"/>
                  </a:lnTo>
                  <a:lnTo>
                    <a:pt x="160" y="45"/>
                  </a:lnTo>
                  <a:lnTo>
                    <a:pt x="68" y="45"/>
                  </a:lnTo>
                  <a:lnTo>
                    <a:pt x="68" y="69"/>
                  </a:lnTo>
                  <a:lnTo>
                    <a:pt x="47" y="69"/>
                  </a:lnTo>
                  <a:lnTo>
                    <a:pt x="47" y="251"/>
                  </a:lnTo>
                  <a:lnTo>
                    <a:pt x="68" y="251"/>
                  </a:lnTo>
                  <a:lnTo>
                    <a:pt x="68" y="272"/>
                  </a:lnTo>
                  <a:lnTo>
                    <a:pt x="160" y="272"/>
                  </a:lnTo>
                  <a:lnTo>
                    <a:pt x="160" y="251"/>
                  </a:lnTo>
                  <a:lnTo>
                    <a:pt x="182" y="251"/>
                  </a:lnTo>
                  <a:lnTo>
                    <a:pt x="182" y="227"/>
                  </a:lnTo>
                  <a:lnTo>
                    <a:pt x="229" y="227"/>
                  </a:lnTo>
                  <a:lnTo>
                    <a:pt x="229" y="272"/>
                  </a:lnTo>
                  <a:lnTo>
                    <a:pt x="205" y="272"/>
                  </a:lnTo>
                  <a:lnTo>
                    <a:pt x="205" y="296"/>
                  </a:lnTo>
                  <a:lnTo>
                    <a:pt x="182" y="296"/>
                  </a:lnTo>
                  <a:lnTo>
                    <a:pt x="182" y="319"/>
                  </a:lnTo>
                  <a:lnTo>
                    <a:pt x="47" y="319"/>
                  </a:lnTo>
                  <a:lnTo>
                    <a:pt x="47" y="308"/>
                  </a:lnTo>
                  <a:close/>
                </a:path>
              </a:pathLst>
            </a:custGeom>
            <a:noFill/>
            <a:ln w="5238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" name="Freeform 10"/>
            <p:cNvSpPr>
              <a:spLocks/>
            </p:cNvSpPr>
            <p:nvPr/>
          </p:nvSpPr>
          <p:spPr bwMode="auto">
            <a:xfrm>
              <a:off x="4233" y="2384"/>
              <a:ext cx="227" cy="319"/>
            </a:xfrm>
            <a:custGeom>
              <a:avLst/>
              <a:gdLst>
                <a:gd name="T0" fmla="*/ 92 w 227"/>
                <a:gd name="T1" fmla="*/ 182 h 319"/>
                <a:gd name="T2" fmla="*/ 92 w 227"/>
                <a:gd name="T3" fmla="*/ 45 h 319"/>
                <a:gd name="T4" fmla="*/ 0 w 227"/>
                <a:gd name="T5" fmla="*/ 45 h 319"/>
                <a:gd name="T6" fmla="*/ 0 w 227"/>
                <a:gd name="T7" fmla="*/ 0 h 319"/>
                <a:gd name="T8" fmla="*/ 227 w 227"/>
                <a:gd name="T9" fmla="*/ 0 h 319"/>
                <a:gd name="T10" fmla="*/ 227 w 227"/>
                <a:gd name="T11" fmla="*/ 45 h 319"/>
                <a:gd name="T12" fmla="*/ 137 w 227"/>
                <a:gd name="T13" fmla="*/ 45 h 319"/>
                <a:gd name="T14" fmla="*/ 137 w 227"/>
                <a:gd name="T15" fmla="*/ 319 h 319"/>
                <a:gd name="T16" fmla="*/ 92 w 227"/>
                <a:gd name="T17" fmla="*/ 319 h 319"/>
                <a:gd name="T18" fmla="*/ 92 w 227"/>
                <a:gd name="T19" fmla="*/ 182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7" h="319">
                  <a:moveTo>
                    <a:pt x="92" y="182"/>
                  </a:moveTo>
                  <a:lnTo>
                    <a:pt x="92" y="45"/>
                  </a:lnTo>
                  <a:lnTo>
                    <a:pt x="0" y="45"/>
                  </a:lnTo>
                  <a:lnTo>
                    <a:pt x="0" y="0"/>
                  </a:lnTo>
                  <a:lnTo>
                    <a:pt x="227" y="0"/>
                  </a:lnTo>
                  <a:lnTo>
                    <a:pt x="227" y="45"/>
                  </a:lnTo>
                  <a:lnTo>
                    <a:pt x="137" y="45"/>
                  </a:lnTo>
                  <a:lnTo>
                    <a:pt x="137" y="319"/>
                  </a:lnTo>
                  <a:lnTo>
                    <a:pt x="92" y="319"/>
                  </a:lnTo>
                  <a:lnTo>
                    <a:pt x="92" y="182"/>
                  </a:lnTo>
                  <a:close/>
                </a:path>
              </a:pathLst>
            </a:custGeom>
            <a:noFill/>
            <a:ln w="5238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" name="Freeform 11"/>
            <p:cNvSpPr>
              <a:spLocks/>
            </p:cNvSpPr>
            <p:nvPr/>
          </p:nvSpPr>
          <p:spPr bwMode="auto">
            <a:xfrm>
              <a:off x="3206" y="2384"/>
              <a:ext cx="226" cy="319"/>
            </a:xfrm>
            <a:custGeom>
              <a:avLst/>
              <a:gdLst>
                <a:gd name="T0" fmla="*/ 0 w 226"/>
                <a:gd name="T1" fmla="*/ 159 h 319"/>
                <a:gd name="T2" fmla="*/ 0 w 226"/>
                <a:gd name="T3" fmla="*/ 0 h 319"/>
                <a:gd name="T4" fmla="*/ 226 w 226"/>
                <a:gd name="T5" fmla="*/ 0 h 319"/>
                <a:gd name="T6" fmla="*/ 226 w 226"/>
                <a:gd name="T7" fmla="*/ 45 h 319"/>
                <a:gd name="T8" fmla="*/ 44 w 226"/>
                <a:gd name="T9" fmla="*/ 45 h 319"/>
                <a:gd name="T10" fmla="*/ 44 w 226"/>
                <a:gd name="T11" fmla="*/ 137 h 319"/>
                <a:gd name="T12" fmla="*/ 181 w 226"/>
                <a:gd name="T13" fmla="*/ 137 h 319"/>
                <a:gd name="T14" fmla="*/ 181 w 226"/>
                <a:gd name="T15" fmla="*/ 182 h 319"/>
                <a:gd name="T16" fmla="*/ 44 w 226"/>
                <a:gd name="T17" fmla="*/ 182 h 319"/>
                <a:gd name="T18" fmla="*/ 44 w 226"/>
                <a:gd name="T19" fmla="*/ 272 h 319"/>
                <a:gd name="T20" fmla="*/ 226 w 226"/>
                <a:gd name="T21" fmla="*/ 272 h 319"/>
                <a:gd name="T22" fmla="*/ 226 w 226"/>
                <a:gd name="T23" fmla="*/ 319 h 319"/>
                <a:gd name="T24" fmla="*/ 0 w 226"/>
                <a:gd name="T25" fmla="*/ 319 h 319"/>
                <a:gd name="T26" fmla="*/ 0 w 226"/>
                <a:gd name="T27" fmla="*/ 159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6" h="319">
                  <a:moveTo>
                    <a:pt x="0" y="159"/>
                  </a:moveTo>
                  <a:lnTo>
                    <a:pt x="0" y="0"/>
                  </a:lnTo>
                  <a:lnTo>
                    <a:pt x="226" y="0"/>
                  </a:lnTo>
                  <a:lnTo>
                    <a:pt x="226" y="45"/>
                  </a:lnTo>
                  <a:lnTo>
                    <a:pt x="44" y="45"/>
                  </a:lnTo>
                  <a:lnTo>
                    <a:pt x="44" y="137"/>
                  </a:lnTo>
                  <a:lnTo>
                    <a:pt x="181" y="137"/>
                  </a:lnTo>
                  <a:lnTo>
                    <a:pt x="181" y="182"/>
                  </a:lnTo>
                  <a:lnTo>
                    <a:pt x="44" y="182"/>
                  </a:lnTo>
                  <a:lnTo>
                    <a:pt x="44" y="272"/>
                  </a:lnTo>
                  <a:lnTo>
                    <a:pt x="226" y="272"/>
                  </a:lnTo>
                  <a:lnTo>
                    <a:pt x="226" y="319"/>
                  </a:lnTo>
                  <a:lnTo>
                    <a:pt x="0" y="319"/>
                  </a:lnTo>
                  <a:lnTo>
                    <a:pt x="0" y="159"/>
                  </a:lnTo>
                  <a:close/>
                </a:path>
              </a:pathLst>
            </a:custGeom>
            <a:solidFill>
              <a:srgbClr val="E6EC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" name="Freeform 12"/>
            <p:cNvSpPr>
              <a:spLocks/>
            </p:cNvSpPr>
            <p:nvPr/>
          </p:nvSpPr>
          <p:spPr bwMode="auto">
            <a:xfrm>
              <a:off x="3463" y="2384"/>
              <a:ext cx="227" cy="319"/>
            </a:xfrm>
            <a:custGeom>
              <a:avLst/>
              <a:gdLst>
                <a:gd name="T0" fmla="*/ 45 w 227"/>
                <a:gd name="T1" fmla="*/ 308 h 319"/>
                <a:gd name="T2" fmla="*/ 45 w 227"/>
                <a:gd name="T3" fmla="*/ 296 h 319"/>
                <a:gd name="T4" fmla="*/ 21 w 227"/>
                <a:gd name="T5" fmla="*/ 296 h 319"/>
                <a:gd name="T6" fmla="*/ 21 w 227"/>
                <a:gd name="T7" fmla="*/ 272 h 319"/>
                <a:gd name="T8" fmla="*/ 0 w 227"/>
                <a:gd name="T9" fmla="*/ 272 h 319"/>
                <a:gd name="T10" fmla="*/ 0 w 227"/>
                <a:gd name="T11" fmla="*/ 227 h 319"/>
                <a:gd name="T12" fmla="*/ 45 w 227"/>
                <a:gd name="T13" fmla="*/ 227 h 319"/>
                <a:gd name="T14" fmla="*/ 45 w 227"/>
                <a:gd name="T15" fmla="*/ 251 h 319"/>
                <a:gd name="T16" fmla="*/ 69 w 227"/>
                <a:gd name="T17" fmla="*/ 251 h 319"/>
                <a:gd name="T18" fmla="*/ 69 w 227"/>
                <a:gd name="T19" fmla="*/ 272 h 319"/>
                <a:gd name="T20" fmla="*/ 113 w 227"/>
                <a:gd name="T21" fmla="*/ 272 h 319"/>
                <a:gd name="T22" fmla="*/ 113 w 227"/>
                <a:gd name="T23" fmla="*/ 251 h 319"/>
                <a:gd name="T24" fmla="*/ 135 w 227"/>
                <a:gd name="T25" fmla="*/ 251 h 319"/>
                <a:gd name="T26" fmla="*/ 135 w 227"/>
                <a:gd name="T27" fmla="*/ 45 h 319"/>
                <a:gd name="T28" fmla="*/ 90 w 227"/>
                <a:gd name="T29" fmla="*/ 45 h 319"/>
                <a:gd name="T30" fmla="*/ 90 w 227"/>
                <a:gd name="T31" fmla="*/ 0 h 319"/>
                <a:gd name="T32" fmla="*/ 227 w 227"/>
                <a:gd name="T33" fmla="*/ 0 h 319"/>
                <a:gd name="T34" fmla="*/ 227 w 227"/>
                <a:gd name="T35" fmla="*/ 45 h 319"/>
                <a:gd name="T36" fmla="*/ 182 w 227"/>
                <a:gd name="T37" fmla="*/ 45 h 319"/>
                <a:gd name="T38" fmla="*/ 182 w 227"/>
                <a:gd name="T39" fmla="*/ 272 h 319"/>
                <a:gd name="T40" fmla="*/ 158 w 227"/>
                <a:gd name="T41" fmla="*/ 272 h 319"/>
                <a:gd name="T42" fmla="*/ 158 w 227"/>
                <a:gd name="T43" fmla="*/ 296 h 319"/>
                <a:gd name="T44" fmla="*/ 125 w 227"/>
                <a:gd name="T45" fmla="*/ 296 h 319"/>
                <a:gd name="T46" fmla="*/ 125 w 227"/>
                <a:gd name="T47" fmla="*/ 319 h 319"/>
                <a:gd name="T48" fmla="*/ 45 w 227"/>
                <a:gd name="T49" fmla="*/ 319 h 319"/>
                <a:gd name="T50" fmla="*/ 45 w 227"/>
                <a:gd name="T51" fmla="*/ 308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27" h="319">
                  <a:moveTo>
                    <a:pt x="45" y="308"/>
                  </a:moveTo>
                  <a:lnTo>
                    <a:pt x="45" y="296"/>
                  </a:lnTo>
                  <a:lnTo>
                    <a:pt x="21" y="296"/>
                  </a:lnTo>
                  <a:lnTo>
                    <a:pt x="21" y="272"/>
                  </a:lnTo>
                  <a:lnTo>
                    <a:pt x="0" y="272"/>
                  </a:lnTo>
                  <a:lnTo>
                    <a:pt x="0" y="227"/>
                  </a:lnTo>
                  <a:lnTo>
                    <a:pt x="45" y="227"/>
                  </a:lnTo>
                  <a:lnTo>
                    <a:pt x="45" y="251"/>
                  </a:lnTo>
                  <a:lnTo>
                    <a:pt x="69" y="251"/>
                  </a:lnTo>
                  <a:lnTo>
                    <a:pt x="69" y="272"/>
                  </a:lnTo>
                  <a:lnTo>
                    <a:pt x="113" y="272"/>
                  </a:lnTo>
                  <a:lnTo>
                    <a:pt x="113" y="251"/>
                  </a:lnTo>
                  <a:lnTo>
                    <a:pt x="135" y="251"/>
                  </a:lnTo>
                  <a:lnTo>
                    <a:pt x="135" y="45"/>
                  </a:lnTo>
                  <a:lnTo>
                    <a:pt x="90" y="45"/>
                  </a:lnTo>
                  <a:lnTo>
                    <a:pt x="90" y="0"/>
                  </a:lnTo>
                  <a:lnTo>
                    <a:pt x="227" y="0"/>
                  </a:lnTo>
                  <a:lnTo>
                    <a:pt x="227" y="45"/>
                  </a:lnTo>
                  <a:lnTo>
                    <a:pt x="182" y="45"/>
                  </a:lnTo>
                  <a:lnTo>
                    <a:pt x="182" y="272"/>
                  </a:lnTo>
                  <a:lnTo>
                    <a:pt x="158" y="272"/>
                  </a:lnTo>
                  <a:lnTo>
                    <a:pt x="158" y="296"/>
                  </a:lnTo>
                  <a:lnTo>
                    <a:pt x="125" y="296"/>
                  </a:lnTo>
                  <a:lnTo>
                    <a:pt x="125" y="319"/>
                  </a:lnTo>
                  <a:lnTo>
                    <a:pt x="45" y="319"/>
                  </a:lnTo>
                  <a:lnTo>
                    <a:pt x="45" y="308"/>
                  </a:lnTo>
                  <a:close/>
                </a:path>
              </a:pathLst>
            </a:custGeom>
            <a:solidFill>
              <a:srgbClr val="E6EC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Freeform 13"/>
            <p:cNvSpPr>
              <a:spLocks/>
            </p:cNvSpPr>
            <p:nvPr/>
          </p:nvSpPr>
          <p:spPr bwMode="auto">
            <a:xfrm>
              <a:off x="3721" y="2384"/>
              <a:ext cx="226" cy="319"/>
            </a:xfrm>
            <a:custGeom>
              <a:avLst/>
              <a:gdLst>
                <a:gd name="T0" fmla="*/ 0 w 226"/>
                <a:gd name="T1" fmla="*/ 159 h 319"/>
                <a:gd name="T2" fmla="*/ 0 w 226"/>
                <a:gd name="T3" fmla="*/ 0 h 319"/>
                <a:gd name="T4" fmla="*/ 226 w 226"/>
                <a:gd name="T5" fmla="*/ 0 h 319"/>
                <a:gd name="T6" fmla="*/ 226 w 226"/>
                <a:gd name="T7" fmla="*/ 45 h 319"/>
                <a:gd name="T8" fmla="*/ 44 w 226"/>
                <a:gd name="T9" fmla="*/ 45 h 319"/>
                <a:gd name="T10" fmla="*/ 44 w 226"/>
                <a:gd name="T11" fmla="*/ 137 h 319"/>
                <a:gd name="T12" fmla="*/ 181 w 226"/>
                <a:gd name="T13" fmla="*/ 137 h 319"/>
                <a:gd name="T14" fmla="*/ 181 w 226"/>
                <a:gd name="T15" fmla="*/ 182 h 319"/>
                <a:gd name="T16" fmla="*/ 44 w 226"/>
                <a:gd name="T17" fmla="*/ 182 h 319"/>
                <a:gd name="T18" fmla="*/ 44 w 226"/>
                <a:gd name="T19" fmla="*/ 272 h 319"/>
                <a:gd name="T20" fmla="*/ 226 w 226"/>
                <a:gd name="T21" fmla="*/ 272 h 319"/>
                <a:gd name="T22" fmla="*/ 226 w 226"/>
                <a:gd name="T23" fmla="*/ 319 h 319"/>
                <a:gd name="T24" fmla="*/ 0 w 226"/>
                <a:gd name="T25" fmla="*/ 319 h 319"/>
                <a:gd name="T26" fmla="*/ 0 w 226"/>
                <a:gd name="T27" fmla="*/ 159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6" h="319">
                  <a:moveTo>
                    <a:pt x="0" y="159"/>
                  </a:moveTo>
                  <a:lnTo>
                    <a:pt x="0" y="0"/>
                  </a:lnTo>
                  <a:lnTo>
                    <a:pt x="226" y="0"/>
                  </a:lnTo>
                  <a:lnTo>
                    <a:pt x="226" y="45"/>
                  </a:lnTo>
                  <a:lnTo>
                    <a:pt x="44" y="45"/>
                  </a:lnTo>
                  <a:lnTo>
                    <a:pt x="44" y="137"/>
                  </a:lnTo>
                  <a:lnTo>
                    <a:pt x="181" y="137"/>
                  </a:lnTo>
                  <a:lnTo>
                    <a:pt x="181" y="182"/>
                  </a:lnTo>
                  <a:lnTo>
                    <a:pt x="44" y="182"/>
                  </a:lnTo>
                  <a:lnTo>
                    <a:pt x="44" y="272"/>
                  </a:lnTo>
                  <a:lnTo>
                    <a:pt x="226" y="272"/>
                  </a:lnTo>
                  <a:lnTo>
                    <a:pt x="226" y="319"/>
                  </a:lnTo>
                  <a:lnTo>
                    <a:pt x="0" y="319"/>
                  </a:lnTo>
                  <a:lnTo>
                    <a:pt x="0" y="159"/>
                  </a:lnTo>
                  <a:close/>
                </a:path>
              </a:pathLst>
            </a:custGeom>
            <a:solidFill>
              <a:srgbClr val="E6EC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" name="Freeform 14"/>
            <p:cNvSpPr>
              <a:spLocks/>
            </p:cNvSpPr>
            <p:nvPr/>
          </p:nvSpPr>
          <p:spPr bwMode="auto">
            <a:xfrm>
              <a:off x="3976" y="2384"/>
              <a:ext cx="229" cy="319"/>
            </a:xfrm>
            <a:custGeom>
              <a:avLst/>
              <a:gdLst>
                <a:gd name="T0" fmla="*/ 47 w 229"/>
                <a:gd name="T1" fmla="*/ 308 h 319"/>
                <a:gd name="T2" fmla="*/ 47 w 229"/>
                <a:gd name="T3" fmla="*/ 296 h 319"/>
                <a:gd name="T4" fmla="*/ 23 w 229"/>
                <a:gd name="T5" fmla="*/ 296 h 319"/>
                <a:gd name="T6" fmla="*/ 23 w 229"/>
                <a:gd name="T7" fmla="*/ 272 h 319"/>
                <a:gd name="T8" fmla="*/ 0 w 229"/>
                <a:gd name="T9" fmla="*/ 272 h 319"/>
                <a:gd name="T10" fmla="*/ 0 w 229"/>
                <a:gd name="T11" fmla="*/ 45 h 319"/>
                <a:gd name="T12" fmla="*/ 23 w 229"/>
                <a:gd name="T13" fmla="*/ 45 h 319"/>
                <a:gd name="T14" fmla="*/ 23 w 229"/>
                <a:gd name="T15" fmla="*/ 22 h 319"/>
                <a:gd name="T16" fmla="*/ 47 w 229"/>
                <a:gd name="T17" fmla="*/ 22 h 319"/>
                <a:gd name="T18" fmla="*/ 47 w 229"/>
                <a:gd name="T19" fmla="*/ 0 h 319"/>
                <a:gd name="T20" fmla="*/ 182 w 229"/>
                <a:gd name="T21" fmla="*/ 0 h 319"/>
                <a:gd name="T22" fmla="*/ 182 w 229"/>
                <a:gd name="T23" fmla="*/ 22 h 319"/>
                <a:gd name="T24" fmla="*/ 205 w 229"/>
                <a:gd name="T25" fmla="*/ 22 h 319"/>
                <a:gd name="T26" fmla="*/ 205 w 229"/>
                <a:gd name="T27" fmla="*/ 45 h 319"/>
                <a:gd name="T28" fmla="*/ 229 w 229"/>
                <a:gd name="T29" fmla="*/ 45 h 319"/>
                <a:gd name="T30" fmla="*/ 229 w 229"/>
                <a:gd name="T31" fmla="*/ 90 h 319"/>
                <a:gd name="T32" fmla="*/ 182 w 229"/>
                <a:gd name="T33" fmla="*/ 90 h 319"/>
                <a:gd name="T34" fmla="*/ 182 w 229"/>
                <a:gd name="T35" fmla="*/ 69 h 319"/>
                <a:gd name="T36" fmla="*/ 160 w 229"/>
                <a:gd name="T37" fmla="*/ 69 h 319"/>
                <a:gd name="T38" fmla="*/ 160 w 229"/>
                <a:gd name="T39" fmla="*/ 45 h 319"/>
                <a:gd name="T40" fmla="*/ 68 w 229"/>
                <a:gd name="T41" fmla="*/ 45 h 319"/>
                <a:gd name="T42" fmla="*/ 68 w 229"/>
                <a:gd name="T43" fmla="*/ 69 h 319"/>
                <a:gd name="T44" fmla="*/ 47 w 229"/>
                <a:gd name="T45" fmla="*/ 69 h 319"/>
                <a:gd name="T46" fmla="*/ 47 w 229"/>
                <a:gd name="T47" fmla="*/ 251 h 319"/>
                <a:gd name="T48" fmla="*/ 68 w 229"/>
                <a:gd name="T49" fmla="*/ 251 h 319"/>
                <a:gd name="T50" fmla="*/ 68 w 229"/>
                <a:gd name="T51" fmla="*/ 272 h 319"/>
                <a:gd name="T52" fmla="*/ 160 w 229"/>
                <a:gd name="T53" fmla="*/ 272 h 319"/>
                <a:gd name="T54" fmla="*/ 160 w 229"/>
                <a:gd name="T55" fmla="*/ 251 h 319"/>
                <a:gd name="T56" fmla="*/ 182 w 229"/>
                <a:gd name="T57" fmla="*/ 251 h 319"/>
                <a:gd name="T58" fmla="*/ 182 w 229"/>
                <a:gd name="T59" fmla="*/ 227 h 319"/>
                <a:gd name="T60" fmla="*/ 229 w 229"/>
                <a:gd name="T61" fmla="*/ 227 h 319"/>
                <a:gd name="T62" fmla="*/ 229 w 229"/>
                <a:gd name="T63" fmla="*/ 272 h 319"/>
                <a:gd name="T64" fmla="*/ 205 w 229"/>
                <a:gd name="T65" fmla="*/ 272 h 319"/>
                <a:gd name="T66" fmla="*/ 205 w 229"/>
                <a:gd name="T67" fmla="*/ 296 h 319"/>
                <a:gd name="T68" fmla="*/ 182 w 229"/>
                <a:gd name="T69" fmla="*/ 296 h 319"/>
                <a:gd name="T70" fmla="*/ 182 w 229"/>
                <a:gd name="T71" fmla="*/ 319 h 319"/>
                <a:gd name="T72" fmla="*/ 47 w 229"/>
                <a:gd name="T73" fmla="*/ 319 h 319"/>
                <a:gd name="T74" fmla="*/ 47 w 229"/>
                <a:gd name="T75" fmla="*/ 308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29" h="319">
                  <a:moveTo>
                    <a:pt x="47" y="308"/>
                  </a:moveTo>
                  <a:lnTo>
                    <a:pt x="47" y="296"/>
                  </a:lnTo>
                  <a:lnTo>
                    <a:pt x="23" y="296"/>
                  </a:lnTo>
                  <a:lnTo>
                    <a:pt x="23" y="272"/>
                  </a:lnTo>
                  <a:lnTo>
                    <a:pt x="0" y="272"/>
                  </a:lnTo>
                  <a:lnTo>
                    <a:pt x="0" y="45"/>
                  </a:lnTo>
                  <a:lnTo>
                    <a:pt x="23" y="45"/>
                  </a:lnTo>
                  <a:lnTo>
                    <a:pt x="23" y="22"/>
                  </a:lnTo>
                  <a:lnTo>
                    <a:pt x="47" y="22"/>
                  </a:lnTo>
                  <a:lnTo>
                    <a:pt x="47" y="0"/>
                  </a:lnTo>
                  <a:lnTo>
                    <a:pt x="182" y="0"/>
                  </a:lnTo>
                  <a:lnTo>
                    <a:pt x="182" y="22"/>
                  </a:lnTo>
                  <a:lnTo>
                    <a:pt x="205" y="22"/>
                  </a:lnTo>
                  <a:lnTo>
                    <a:pt x="205" y="45"/>
                  </a:lnTo>
                  <a:lnTo>
                    <a:pt x="229" y="45"/>
                  </a:lnTo>
                  <a:lnTo>
                    <a:pt x="229" y="90"/>
                  </a:lnTo>
                  <a:lnTo>
                    <a:pt x="182" y="90"/>
                  </a:lnTo>
                  <a:lnTo>
                    <a:pt x="182" y="69"/>
                  </a:lnTo>
                  <a:lnTo>
                    <a:pt x="160" y="69"/>
                  </a:lnTo>
                  <a:lnTo>
                    <a:pt x="160" y="45"/>
                  </a:lnTo>
                  <a:lnTo>
                    <a:pt x="68" y="45"/>
                  </a:lnTo>
                  <a:lnTo>
                    <a:pt x="68" y="69"/>
                  </a:lnTo>
                  <a:lnTo>
                    <a:pt x="47" y="69"/>
                  </a:lnTo>
                  <a:lnTo>
                    <a:pt x="47" y="251"/>
                  </a:lnTo>
                  <a:lnTo>
                    <a:pt x="68" y="251"/>
                  </a:lnTo>
                  <a:lnTo>
                    <a:pt x="68" y="272"/>
                  </a:lnTo>
                  <a:lnTo>
                    <a:pt x="160" y="272"/>
                  </a:lnTo>
                  <a:lnTo>
                    <a:pt x="160" y="251"/>
                  </a:lnTo>
                  <a:lnTo>
                    <a:pt x="182" y="251"/>
                  </a:lnTo>
                  <a:lnTo>
                    <a:pt x="182" y="227"/>
                  </a:lnTo>
                  <a:lnTo>
                    <a:pt x="229" y="227"/>
                  </a:lnTo>
                  <a:lnTo>
                    <a:pt x="229" y="272"/>
                  </a:lnTo>
                  <a:lnTo>
                    <a:pt x="205" y="272"/>
                  </a:lnTo>
                  <a:lnTo>
                    <a:pt x="205" y="296"/>
                  </a:lnTo>
                  <a:lnTo>
                    <a:pt x="182" y="296"/>
                  </a:lnTo>
                  <a:lnTo>
                    <a:pt x="182" y="319"/>
                  </a:lnTo>
                  <a:lnTo>
                    <a:pt x="47" y="319"/>
                  </a:lnTo>
                  <a:lnTo>
                    <a:pt x="47" y="308"/>
                  </a:lnTo>
                  <a:close/>
                </a:path>
              </a:pathLst>
            </a:custGeom>
            <a:solidFill>
              <a:srgbClr val="E6EC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" name="Freeform 15"/>
            <p:cNvSpPr>
              <a:spLocks/>
            </p:cNvSpPr>
            <p:nvPr/>
          </p:nvSpPr>
          <p:spPr bwMode="auto">
            <a:xfrm>
              <a:off x="4233" y="2384"/>
              <a:ext cx="227" cy="319"/>
            </a:xfrm>
            <a:custGeom>
              <a:avLst/>
              <a:gdLst>
                <a:gd name="T0" fmla="*/ 92 w 227"/>
                <a:gd name="T1" fmla="*/ 182 h 319"/>
                <a:gd name="T2" fmla="*/ 92 w 227"/>
                <a:gd name="T3" fmla="*/ 45 h 319"/>
                <a:gd name="T4" fmla="*/ 0 w 227"/>
                <a:gd name="T5" fmla="*/ 45 h 319"/>
                <a:gd name="T6" fmla="*/ 0 w 227"/>
                <a:gd name="T7" fmla="*/ 0 h 319"/>
                <a:gd name="T8" fmla="*/ 227 w 227"/>
                <a:gd name="T9" fmla="*/ 0 h 319"/>
                <a:gd name="T10" fmla="*/ 227 w 227"/>
                <a:gd name="T11" fmla="*/ 45 h 319"/>
                <a:gd name="T12" fmla="*/ 137 w 227"/>
                <a:gd name="T13" fmla="*/ 45 h 319"/>
                <a:gd name="T14" fmla="*/ 137 w 227"/>
                <a:gd name="T15" fmla="*/ 319 h 319"/>
                <a:gd name="T16" fmla="*/ 92 w 227"/>
                <a:gd name="T17" fmla="*/ 319 h 319"/>
                <a:gd name="T18" fmla="*/ 92 w 227"/>
                <a:gd name="T19" fmla="*/ 182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7" h="319">
                  <a:moveTo>
                    <a:pt x="92" y="182"/>
                  </a:moveTo>
                  <a:lnTo>
                    <a:pt x="92" y="45"/>
                  </a:lnTo>
                  <a:lnTo>
                    <a:pt x="0" y="45"/>
                  </a:lnTo>
                  <a:lnTo>
                    <a:pt x="0" y="0"/>
                  </a:lnTo>
                  <a:lnTo>
                    <a:pt x="227" y="0"/>
                  </a:lnTo>
                  <a:lnTo>
                    <a:pt x="227" y="45"/>
                  </a:lnTo>
                  <a:lnTo>
                    <a:pt x="137" y="45"/>
                  </a:lnTo>
                  <a:lnTo>
                    <a:pt x="137" y="319"/>
                  </a:lnTo>
                  <a:lnTo>
                    <a:pt x="92" y="319"/>
                  </a:lnTo>
                  <a:lnTo>
                    <a:pt x="92" y="182"/>
                  </a:lnTo>
                  <a:close/>
                </a:path>
              </a:pathLst>
            </a:custGeom>
            <a:solidFill>
              <a:srgbClr val="E6EC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" name="Freeform 16"/>
            <p:cNvSpPr>
              <a:spLocks noEditPoints="1"/>
            </p:cNvSpPr>
            <p:nvPr/>
          </p:nvSpPr>
          <p:spPr bwMode="auto">
            <a:xfrm>
              <a:off x="3470" y="1598"/>
              <a:ext cx="695" cy="408"/>
            </a:xfrm>
            <a:custGeom>
              <a:avLst/>
              <a:gdLst>
                <a:gd name="T0" fmla="*/ 695 w 695"/>
                <a:gd name="T1" fmla="*/ 408 h 408"/>
                <a:gd name="T2" fmla="*/ 0 w 695"/>
                <a:gd name="T3" fmla="*/ 408 h 408"/>
                <a:gd name="T4" fmla="*/ 0 w 695"/>
                <a:gd name="T5" fmla="*/ 283 h 408"/>
                <a:gd name="T6" fmla="*/ 43 w 695"/>
                <a:gd name="T7" fmla="*/ 283 h 408"/>
                <a:gd name="T8" fmla="*/ 43 w 695"/>
                <a:gd name="T9" fmla="*/ 243 h 408"/>
                <a:gd name="T10" fmla="*/ 83 w 695"/>
                <a:gd name="T11" fmla="*/ 243 h 408"/>
                <a:gd name="T12" fmla="*/ 83 w 695"/>
                <a:gd name="T13" fmla="*/ 203 h 408"/>
                <a:gd name="T14" fmla="*/ 123 w 695"/>
                <a:gd name="T15" fmla="*/ 203 h 408"/>
                <a:gd name="T16" fmla="*/ 123 w 695"/>
                <a:gd name="T17" fmla="*/ 163 h 408"/>
                <a:gd name="T18" fmla="*/ 163 w 695"/>
                <a:gd name="T19" fmla="*/ 163 h 408"/>
                <a:gd name="T20" fmla="*/ 163 w 695"/>
                <a:gd name="T21" fmla="*/ 120 h 408"/>
                <a:gd name="T22" fmla="*/ 203 w 695"/>
                <a:gd name="T23" fmla="*/ 120 h 408"/>
                <a:gd name="T24" fmla="*/ 203 w 695"/>
                <a:gd name="T25" fmla="*/ 80 h 408"/>
                <a:gd name="T26" fmla="*/ 244 w 695"/>
                <a:gd name="T27" fmla="*/ 80 h 408"/>
                <a:gd name="T28" fmla="*/ 244 w 695"/>
                <a:gd name="T29" fmla="*/ 40 h 408"/>
                <a:gd name="T30" fmla="*/ 286 w 695"/>
                <a:gd name="T31" fmla="*/ 40 h 408"/>
                <a:gd name="T32" fmla="*/ 286 w 695"/>
                <a:gd name="T33" fmla="*/ 0 h 408"/>
                <a:gd name="T34" fmla="*/ 411 w 695"/>
                <a:gd name="T35" fmla="*/ 0 h 408"/>
                <a:gd name="T36" fmla="*/ 411 w 695"/>
                <a:gd name="T37" fmla="*/ 40 h 408"/>
                <a:gd name="T38" fmla="*/ 451 w 695"/>
                <a:gd name="T39" fmla="*/ 40 h 408"/>
                <a:gd name="T40" fmla="*/ 451 w 695"/>
                <a:gd name="T41" fmla="*/ 80 h 408"/>
                <a:gd name="T42" fmla="*/ 491 w 695"/>
                <a:gd name="T43" fmla="*/ 80 h 408"/>
                <a:gd name="T44" fmla="*/ 491 w 695"/>
                <a:gd name="T45" fmla="*/ 120 h 408"/>
                <a:gd name="T46" fmla="*/ 532 w 695"/>
                <a:gd name="T47" fmla="*/ 120 h 408"/>
                <a:gd name="T48" fmla="*/ 532 w 695"/>
                <a:gd name="T49" fmla="*/ 163 h 408"/>
                <a:gd name="T50" fmla="*/ 572 w 695"/>
                <a:gd name="T51" fmla="*/ 163 h 408"/>
                <a:gd name="T52" fmla="*/ 572 w 695"/>
                <a:gd name="T53" fmla="*/ 203 h 408"/>
                <a:gd name="T54" fmla="*/ 612 w 695"/>
                <a:gd name="T55" fmla="*/ 203 h 408"/>
                <a:gd name="T56" fmla="*/ 612 w 695"/>
                <a:gd name="T57" fmla="*/ 243 h 408"/>
                <a:gd name="T58" fmla="*/ 655 w 695"/>
                <a:gd name="T59" fmla="*/ 243 h 408"/>
                <a:gd name="T60" fmla="*/ 655 w 695"/>
                <a:gd name="T61" fmla="*/ 283 h 408"/>
                <a:gd name="T62" fmla="*/ 695 w 695"/>
                <a:gd name="T63" fmla="*/ 283 h 408"/>
                <a:gd name="T64" fmla="*/ 695 w 695"/>
                <a:gd name="T65" fmla="*/ 408 h 408"/>
                <a:gd name="T66" fmla="*/ 168 w 695"/>
                <a:gd name="T67" fmla="*/ 323 h 408"/>
                <a:gd name="T68" fmla="*/ 527 w 695"/>
                <a:gd name="T69" fmla="*/ 323 h 408"/>
                <a:gd name="T70" fmla="*/ 527 w 695"/>
                <a:gd name="T71" fmla="*/ 288 h 408"/>
                <a:gd name="T72" fmla="*/ 487 w 695"/>
                <a:gd name="T73" fmla="*/ 288 h 408"/>
                <a:gd name="T74" fmla="*/ 487 w 695"/>
                <a:gd name="T75" fmla="*/ 248 h 408"/>
                <a:gd name="T76" fmla="*/ 447 w 695"/>
                <a:gd name="T77" fmla="*/ 248 h 408"/>
                <a:gd name="T78" fmla="*/ 447 w 695"/>
                <a:gd name="T79" fmla="*/ 205 h 408"/>
                <a:gd name="T80" fmla="*/ 406 w 695"/>
                <a:gd name="T81" fmla="*/ 205 h 408"/>
                <a:gd name="T82" fmla="*/ 406 w 695"/>
                <a:gd name="T83" fmla="*/ 165 h 408"/>
                <a:gd name="T84" fmla="*/ 366 w 695"/>
                <a:gd name="T85" fmla="*/ 165 h 408"/>
                <a:gd name="T86" fmla="*/ 366 w 695"/>
                <a:gd name="T87" fmla="*/ 125 h 408"/>
                <a:gd name="T88" fmla="*/ 328 w 695"/>
                <a:gd name="T89" fmla="*/ 125 h 408"/>
                <a:gd name="T90" fmla="*/ 328 w 695"/>
                <a:gd name="T91" fmla="*/ 165 h 408"/>
                <a:gd name="T92" fmla="*/ 288 w 695"/>
                <a:gd name="T93" fmla="*/ 165 h 408"/>
                <a:gd name="T94" fmla="*/ 288 w 695"/>
                <a:gd name="T95" fmla="*/ 205 h 408"/>
                <a:gd name="T96" fmla="*/ 248 w 695"/>
                <a:gd name="T97" fmla="*/ 205 h 408"/>
                <a:gd name="T98" fmla="*/ 248 w 695"/>
                <a:gd name="T99" fmla="*/ 248 h 408"/>
                <a:gd name="T100" fmla="*/ 208 w 695"/>
                <a:gd name="T101" fmla="*/ 248 h 408"/>
                <a:gd name="T102" fmla="*/ 208 w 695"/>
                <a:gd name="T103" fmla="*/ 288 h 408"/>
                <a:gd name="T104" fmla="*/ 168 w 695"/>
                <a:gd name="T105" fmla="*/ 288 h 408"/>
                <a:gd name="T106" fmla="*/ 168 w 695"/>
                <a:gd name="T107" fmla="*/ 323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95" h="408">
                  <a:moveTo>
                    <a:pt x="695" y="408"/>
                  </a:moveTo>
                  <a:lnTo>
                    <a:pt x="0" y="408"/>
                  </a:lnTo>
                  <a:lnTo>
                    <a:pt x="0" y="283"/>
                  </a:lnTo>
                  <a:lnTo>
                    <a:pt x="43" y="283"/>
                  </a:lnTo>
                  <a:lnTo>
                    <a:pt x="43" y="243"/>
                  </a:lnTo>
                  <a:lnTo>
                    <a:pt x="83" y="243"/>
                  </a:lnTo>
                  <a:lnTo>
                    <a:pt x="83" y="203"/>
                  </a:lnTo>
                  <a:lnTo>
                    <a:pt x="123" y="203"/>
                  </a:lnTo>
                  <a:lnTo>
                    <a:pt x="123" y="163"/>
                  </a:lnTo>
                  <a:lnTo>
                    <a:pt x="163" y="163"/>
                  </a:lnTo>
                  <a:lnTo>
                    <a:pt x="163" y="120"/>
                  </a:lnTo>
                  <a:lnTo>
                    <a:pt x="203" y="120"/>
                  </a:lnTo>
                  <a:lnTo>
                    <a:pt x="203" y="80"/>
                  </a:lnTo>
                  <a:lnTo>
                    <a:pt x="244" y="80"/>
                  </a:lnTo>
                  <a:lnTo>
                    <a:pt x="244" y="40"/>
                  </a:lnTo>
                  <a:lnTo>
                    <a:pt x="286" y="40"/>
                  </a:lnTo>
                  <a:lnTo>
                    <a:pt x="286" y="0"/>
                  </a:lnTo>
                  <a:lnTo>
                    <a:pt x="411" y="0"/>
                  </a:lnTo>
                  <a:lnTo>
                    <a:pt x="411" y="40"/>
                  </a:lnTo>
                  <a:lnTo>
                    <a:pt x="451" y="40"/>
                  </a:lnTo>
                  <a:lnTo>
                    <a:pt x="451" y="80"/>
                  </a:lnTo>
                  <a:lnTo>
                    <a:pt x="491" y="80"/>
                  </a:lnTo>
                  <a:lnTo>
                    <a:pt x="491" y="120"/>
                  </a:lnTo>
                  <a:lnTo>
                    <a:pt x="532" y="120"/>
                  </a:lnTo>
                  <a:lnTo>
                    <a:pt x="532" y="163"/>
                  </a:lnTo>
                  <a:lnTo>
                    <a:pt x="572" y="163"/>
                  </a:lnTo>
                  <a:lnTo>
                    <a:pt x="572" y="203"/>
                  </a:lnTo>
                  <a:lnTo>
                    <a:pt x="612" y="203"/>
                  </a:lnTo>
                  <a:lnTo>
                    <a:pt x="612" y="243"/>
                  </a:lnTo>
                  <a:lnTo>
                    <a:pt x="655" y="243"/>
                  </a:lnTo>
                  <a:lnTo>
                    <a:pt x="655" y="283"/>
                  </a:lnTo>
                  <a:lnTo>
                    <a:pt x="695" y="283"/>
                  </a:lnTo>
                  <a:lnTo>
                    <a:pt x="695" y="408"/>
                  </a:lnTo>
                  <a:close/>
                  <a:moveTo>
                    <a:pt x="168" y="323"/>
                  </a:moveTo>
                  <a:lnTo>
                    <a:pt x="527" y="323"/>
                  </a:lnTo>
                  <a:lnTo>
                    <a:pt x="527" y="288"/>
                  </a:lnTo>
                  <a:lnTo>
                    <a:pt x="487" y="288"/>
                  </a:lnTo>
                  <a:lnTo>
                    <a:pt x="487" y="248"/>
                  </a:lnTo>
                  <a:lnTo>
                    <a:pt x="447" y="248"/>
                  </a:lnTo>
                  <a:lnTo>
                    <a:pt x="447" y="205"/>
                  </a:lnTo>
                  <a:lnTo>
                    <a:pt x="406" y="205"/>
                  </a:lnTo>
                  <a:lnTo>
                    <a:pt x="406" y="165"/>
                  </a:lnTo>
                  <a:lnTo>
                    <a:pt x="366" y="165"/>
                  </a:lnTo>
                  <a:lnTo>
                    <a:pt x="366" y="125"/>
                  </a:lnTo>
                  <a:lnTo>
                    <a:pt x="328" y="125"/>
                  </a:lnTo>
                  <a:lnTo>
                    <a:pt x="328" y="165"/>
                  </a:lnTo>
                  <a:lnTo>
                    <a:pt x="288" y="165"/>
                  </a:lnTo>
                  <a:lnTo>
                    <a:pt x="288" y="205"/>
                  </a:lnTo>
                  <a:lnTo>
                    <a:pt x="248" y="205"/>
                  </a:lnTo>
                  <a:lnTo>
                    <a:pt x="248" y="248"/>
                  </a:lnTo>
                  <a:lnTo>
                    <a:pt x="208" y="248"/>
                  </a:lnTo>
                  <a:lnTo>
                    <a:pt x="208" y="288"/>
                  </a:lnTo>
                  <a:lnTo>
                    <a:pt x="168" y="288"/>
                  </a:lnTo>
                  <a:lnTo>
                    <a:pt x="168" y="3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" name="Freeform 17"/>
            <p:cNvSpPr>
              <a:spLocks noEditPoints="1"/>
            </p:cNvSpPr>
            <p:nvPr/>
          </p:nvSpPr>
          <p:spPr bwMode="auto">
            <a:xfrm>
              <a:off x="3470" y="1961"/>
              <a:ext cx="695" cy="289"/>
            </a:xfrm>
            <a:custGeom>
              <a:avLst/>
              <a:gdLst>
                <a:gd name="T0" fmla="*/ 695 w 695"/>
                <a:gd name="T1" fmla="*/ 289 h 289"/>
                <a:gd name="T2" fmla="*/ 0 w 695"/>
                <a:gd name="T3" fmla="*/ 289 h 289"/>
                <a:gd name="T4" fmla="*/ 0 w 695"/>
                <a:gd name="T5" fmla="*/ 0 h 289"/>
                <a:gd name="T6" fmla="*/ 695 w 695"/>
                <a:gd name="T7" fmla="*/ 0 h 289"/>
                <a:gd name="T8" fmla="*/ 695 w 695"/>
                <a:gd name="T9" fmla="*/ 289 h 289"/>
                <a:gd name="T10" fmla="*/ 85 w 695"/>
                <a:gd name="T11" fmla="*/ 204 h 289"/>
                <a:gd name="T12" fmla="*/ 610 w 695"/>
                <a:gd name="T13" fmla="*/ 204 h 289"/>
                <a:gd name="T14" fmla="*/ 610 w 695"/>
                <a:gd name="T15" fmla="*/ 86 h 289"/>
                <a:gd name="T16" fmla="*/ 85 w 695"/>
                <a:gd name="T17" fmla="*/ 86 h 289"/>
                <a:gd name="T18" fmla="*/ 85 w 695"/>
                <a:gd name="T19" fmla="*/ 204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95" h="289">
                  <a:moveTo>
                    <a:pt x="695" y="289"/>
                  </a:moveTo>
                  <a:lnTo>
                    <a:pt x="0" y="289"/>
                  </a:lnTo>
                  <a:lnTo>
                    <a:pt x="0" y="0"/>
                  </a:lnTo>
                  <a:lnTo>
                    <a:pt x="695" y="0"/>
                  </a:lnTo>
                  <a:lnTo>
                    <a:pt x="695" y="289"/>
                  </a:lnTo>
                  <a:close/>
                  <a:moveTo>
                    <a:pt x="85" y="204"/>
                  </a:moveTo>
                  <a:lnTo>
                    <a:pt x="610" y="204"/>
                  </a:lnTo>
                  <a:lnTo>
                    <a:pt x="610" y="86"/>
                  </a:lnTo>
                  <a:lnTo>
                    <a:pt x="85" y="86"/>
                  </a:lnTo>
                  <a:lnTo>
                    <a:pt x="85" y="20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" name="Freeform 18"/>
            <p:cNvSpPr>
              <a:spLocks/>
            </p:cNvSpPr>
            <p:nvPr/>
          </p:nvSpPr>
          <p:spPr bwMode="auto">
            <a:xfrm>
              <a:off x="3513" y="1640"/>
              <a:ext cx="609" cy="324"/>
            </a:xfrm>
            <a:custGeom>
              <a:avLst/>
              <a:gdLst>
                <a:gd name="T0" fmla="*/ 285 w 609"/>
                <a:gd name="T1" fmla="*/ 40 h 324"/>
                <a:gd name="T2" fmla="*/ 243 w 609"/>
                <a:gd name="T3" fmla="*/ 40 h 324"/>
                <a:gd name="T4" fmla="*/ 243 w 609"/>
                <a:gd name="T5" fmla="*/ 81 h 324"/>
                <a:gd name="T6" fmla="*/ 203 w 609"/>
                <a:gd name="T7" fmla="*/ 81 h 324"/>
                <a:gd name="T8" fmla="*/ 203 w 609"/>
                <a:gd name="T9" fmla="*/ 121 h 324"/>
                <a:gd name="T10" fmla="*/ 163 w 609"/>
                <a:gd name="T11" fmla="*/ 121 h 324"/>
                <a:gd name="T12" fmla="*/ 163 w 609"/>
                <a:gd name="T13" fmla="*/ 163 h 324"/>
                <a:gd name="T14" fmla="*/ 123 w 609"/>
                <a:gd name="T15" fmla="*/ 163 h 324"/>
                <a:gd name="T16" fmla="*/ 123 w 609"/>
                <a:gd name="T17" fmla="*/ 203 h 324"/>
                <a:gd name="T18" fmla="*/ 82 w 609"/>
                <a:gd name="T19" fmla="*/ 203 h 324"/>
                <a:gd name="T20" fmla="*/ 82 w 609"/>
                <a:gd name="T21" fmla="*/ 244 h 324"/>
                <a:gd name="T22" fmla="*/ 42 w 609"/>
                <a:gd name="T23" fmla="*/ 244 h 324"/>
                <a:gd name="T24" fmla="*/ 42 w 609"/>
                <a:gd name="T25" fmla="*/ 284 h 324"/>
                <a:gd name="T26" fmla="*/ 0 w 609"/>
                <a:gd name="T27" fmla="*/ 284 h 324"/>
                <a:gd name="T28" fmla="*/ 0 w 609"/>
                <a:gd name="T29" fmla="*/ 324 h 324"/>
                <a:gd name="T30" fmla="*/ 42 w 609"/>
                <a:gd name="T31" fmla="*/ 324 h 324"/>
                <a:gd name="T32" fmla="*/ 82 w 609"/>
                <a:gd name="T33" fmla="*/ 324 h 324"/>
                <a:gd name="T34" fmla="*/ 123 w 609"/>
                <a:gd name="T35" fmla="*/ 324 h 324"/>
                <a:gd name="T36" fmla="*/ 163 w 609"/>
                <a:gd name="T37" fmla="*/ 324 h 324"/>
                <a:gd name="T38" fmla="*/ 203 w 609"/>
                <a:gd name="T39" fmla="*/ 324 h 324"/>
                <a:gd name="T40" fmla="*/ 243 w 609"/>
                <a:gd name="T41" fmla="*/ 324 h 324"/>
                <a:gd name="T42" fmla="*/ 285 w 609"/>
                <a:gd name="T43" fmla="*/ 324 h 324"/>
                <a:gd name="T44" fmla="*/ 326 w 609"/>
                <a:gd name="T45" fmla="*/ 324 h 324"/>
                <a:gd name="T46" fmla="*/ 326 w 609"/>
                <a:gd name="T47" fmla="*/ 324 h 324"/>
                <a:gd name="T48" fmla="*/ 366 w 609"/>
                <a:gd name="T49" fmla="*/ 324 h 324"/>
                <a:gd name="T50" fmla="*/ 406 w 609"/>
                <a:gd name="T51" fmla="*/ 324 h 324"/>
                <a:gd name="T52" fmla="*/ 446 w 609"/>
                <a:gd name="T53" fmla="*/ 324 h 324"/>
                <a:gd name="T54" fmla="*/ 486 w 609"/>
                <a:gd name="T55" fmla="*/ 324 h 324"/>
                <a:gd name="T56" fmla="*/ 526 w 609"/>
                <a:gd name="T57" fmla="*/ 324 h 324"/>
                <a:gd name="T58" fmla="*/ 569 w 609"/>
                <a:gd name="T59" fmla="*/ 324 h 324"/>
                <a:gd name="T60" fmla="*/ 609 w 609"/>
                <a:gd name="T61" fmla="*/ 324 h 324"/>
                <a:gd name="T62" fmla="*/ 609 w 609"/>
                <a:gd name="T63" fmla="*/ 284 h 324"/>
                <a:gd name="T64" fmla="*/ 569 w 609"/>
                <a:gd name="T65" fmla="*/ 284 h 324"/>
                <a:gd name="T66" fmla="*/ 569 w 609"/>
                <a:gd name="T67" fmla="*/ 244 h 324"/>
                <a:gd name="T68" fmla="*/ 526 w 609"/>
                <a:gd name="T69" fmla="*/ 244 h 324"/>
                <a:gd name="T70" fmla="*/ 526 w 609"/>
                <a:gd name="T71" fmla="*/ 203 h 324"/>
                <a:gd name="T72" fmla="*/ 486 w 609"/>
                <a:gd name="T73" fmla="*/ 203 h 324"/>
                <a:gd name="T74" fmla="*/ 486 w 609"/>
                <a:gd name="T75" fmla="*/ 163 h 324"/>
                <a:gd name="T76" fmla="*/ 446 w 609"/>
                <a:gd name="T77" fmla="*/ 163 h 324"/>
                <a:gd name="T78" fmla="*/ 446 w 609"/>
                <a:gd name="T79" fmla="*/ 121 h 324"/>
                <a:gd name="T80" fmla="*/ 406 w 609"/>
                <a:gd name="T81" fmla="*/ 121 h 324"/>
                <a:gd name="T82" fmla="*/ 406 w 609"/>
                <a:gd name="T83" fmla="*/ 81 h 324"/>
                <a:gd name="T84" fmla="*/ 366 w 609"/>
                <a:gd name="T85" fmla="*/ 81 h 324"/>
                <a:gd name="T86" fmla="*/ 366 w 609"/>
                <a:gd name="T87" fmla="*/ 40 h 324"/>
                <a:gd name="T88" fmla="*/ 326 w 609"/>
                <a:gd name="T89" fmla="*/ 40 h 324"/>
                <a:gd name="T90" fmla="*/ 326 w 609"/>
                <a:gd name="T91" fmla="*/ 0 h 324"/>
                <a:gd name="T92" fmla="*/ 285 w 609"/>
                <a:gd name="T93" fmla="*/ 0 h 324"/>
                <a:gd name="T94" fmla="*/ 285 w 609"/>
                <a:gd name="T95" fmla="*/ 40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09" h="324">
                  <a:moveTo>
                    <a:pt x="285" y="40"/>
                  </a:moveTo>
                  <a:lnTo>
                    <a:pt x="243" y="40"/>
                  </a:lnTo>
                  <a:lnTo>
                    <a:pt x="243" y="81"/>
                  </a:lnTo>
                  <a:lnTo>
                    <a:pt x="203" y="81"/>
                  </a:lnTo>
                  <a:lnTo>
                    <a:pt x="203" y="121"/>
                  </a:lnTo>
                  <a:lnTo>
                    <a:pt x="163" y="121"/>
                  </a:lnTo>
                  <a:lnTo>
                    <a:pt x="163" y="163"/>
                  </a:lnTo>
                  <a:lnTo>
                    <a:pt x="123" y="163"/>
                  </a:lnTo>
                  <a:lnTo>
                    <a:pt x="123" y="203"/>
                  </a:lnTo>
                  <a:lnTo>
                    <a:pt x="82" y="203"/>
                  </a:lnTo>
                  <a:lnTo>
                    <a:pt x="82" y="244"/>
                  </a:lnTo>
                  <a:lnTo>
                    <a:pt x="42" y="244"/>
                  </a:lnTo>
                  <a:lnTo>
                    <a:pt x="42" y="284"/>
                  </a:lnTo>
                  <a:lnTo>
                    <a:pt x="0" y="284"/>
                  </a:lnTo>
                  <a:lnTo>
                    <a:pt x="0" y="324"/>
                  </a:lnTo>
                  <a:lnTo>
                    <a:pt x="42" y="324"/>
                  </a:lnTo>
                  <a:lnTo>
                    <a:pt x="82" y="324"/>
                  </a:lnTo>
                  <a:lnTo>
                    <a:pt x="123" y="324"/>
                  </a:lnTo>
                  <a:lnTo>
                    <a:pt x="163" y="324"/>
                  </a:lnTo>
                  <a:lnTo>
                    <a:pt x="203" y="324"/>
                  </a:lnTo>
                  <a:lnTo>
                    <a:pt x="243" y="324"/>
                  </a:lnTo>
                  <a:lnTo>
                    <a:pt x="285" y="324"/>
                  </a:lnTo>
                  <a:lnTo>
                    <a:pt x="326" y="324"/>
                  </a:lnTo>
                  <a:lnTo>
                    <a:pt x="326" y="324"/>
                  </a:lnTo>
                  <a:lnTo>
                    <a:pt x="366" y="324"/>
                  </a:lnTo>
                  <a:lnTo>
                    <a:pt x="406" y="324"/>
                  </a:lnTo>
                  <a:lnTo>
                    <a:pt x="446" y="324"/>
                  </a:lnTo>
                  <a:lnTo>
                    <a:pt x="486" y="324"/>
                  </a:lnTo>
                  <a:lnTo>
                    <a:pt x="526" y="324"/>
                  </a:lnTo>
                  <a:lnTo>
                    <a:pt x="569" y="324"/>
                  </a:lnTo>
                  <a:lnTo>
                    <a:pt x="609" y="324"/>
                  </a:lnTo>
                  <a:lnTo>
                    <a:pt x="609" y="284"/>
                  </a:lnTo>
                  <a:lnTo>
                    <a:pt x="569" y="284"/>
                  </a:lnTo>
                  <a:lnTo>
                    <a:pt x="569" y="244"/>
                  </a:lnTo>
                  <a:lnTo>
                    <a:pt x="526" y="244"/>
                  </a:lnTo>
                  <a:lnTo>
                    <a:pt x="526" y="203"/>
                  </a:lnTo>
                  <a:lnTo>
                    <a:pt x="486" y="203"/>
                  </a:lnTo>
                  <a:lnTo>
                    <a:pt x="486" y="163"/>
                  </a:lnTo>
                  <a:lnTo>
                    <a:pt x="446" y="163"/>
                  </a:lnTo>
                  <a:lnTo>
                    <a:pt x="446" y="121"/>
                  </a:lnTo>
                  <a:lnTo>
                    <a:pt x="406" y="121"/>
                  </a:lnTo>
                  <a:lnTo>
                    <a:pt x="406" y="81"/>
                  </a:lnTo>
                  <a:lnTo>
                    <a:pt x="366" y="81"/>
                  </a:lnTo>
                  <a:lnTo>
                    <a:pt x="366" y="40"/>
                  </a:lnTo>
                  <a:lnTo>
                    <a:pt x="326" y="40"/>
                  </a:lnTo>
                  <a:lnTo>
                    <a:pt x="326" y="0"/>
                  </a:lnTo>
                  <a:lnTo>
                    <a:pt x="285" y="0"/>
                  </a:lnTo>
                  <a:lnTo>
                    <a:pt x="285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" name="Rectangle 19"/>
            <p:cNvSpPr>
              <a:spLocks noChangeArrowheads="1"/>
            </p:cNvSpPr>
            <p:nvPr/>
          </p:nvSpPr>
          <p:spPr bwMode="auto">
            <a:xfrm>
              <a:off x="3513" y="2004"/>
              <a:ext cx="609" cy="20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" name="Freeform 20"/>
            <p:cNvSpPr>
              <a:spLocks/>
            </p:cNvSpPr>
            <p:nvPr/>
          </p:nvSpPr>
          <p:spPr bwMode="auto">
            <a:xfrm>
              <a:off x="3513" y="1640"/>
              <a:ext cx="609" cy="324"/>
            </a:xfrm>
            <a:custGeom>
              <a:avLst/>
              <a:gdLst>
                <a:gd name="T0" fmla="*/ 285 w 609"/>
                <a:gd name="T1" fmla="*/ 40 h 324"/>
                <a:gd name="T2" fmla="*/ 243 w 609"/>
                <a:gd name="T3" fmla="*/ 40 h 324"/>
                <a:gd name="T4" fmla="*/ 243 w 609"/>
                <a:gd name="T5" fmla="*/ 81 h 324"/>
                <a:gd name="T6" fmla="*/ 203 w 609"/>
                <a:gd name="T7" fmla="*/ 81 h 324"/>
                <a:gd name="T8" fmla="*/ 203 w 609"/>
                <a:gd name="T9" fmla="*/ 121 h 324"/>
                <a:gd name="T10" fmla="*/ 163 w 609"/>
                <a:gd name="T11" fmla="*/ 121 h 324"/>
                <a:gd name="T12" fmla="*/ 163 w 609"/>
                <a:gd name="T13" fmla="*/ 163 h 324"/>
                <a:gd name="T14" fmla="*/ 123 w 609"/>
                <a:gd name="T15" fmla="*/ 163 h 324"/>
                <a:gd name="T16" fmla="*/ 123 w 609"/>
                <a:gd name="T17" fmla="*/ 203 h 324"/>
                <a:gd name="T18" fmla="*/ 82 w 609"/>
                <a:gd name="T19" fmla="*/ 203 h 324"/>
                <a:gd name="T20" fmla="*/ 82 w 609"/>
                <a:gd name="T21" fmla="*/ 244 h 324"/>
                <a:gd name="T22" fmla="*/ 42 w 609"/>
                <a:gd name="T23" fmla="*/ 244 h 324"/>
                <a:gd name="T24" fmla="*/ 42 w 609"/>
                <a:gd name="T25" fmla="*/ 284 h 324"/>
                <a:gd name="T26" fmla="*/ 0 w 609"/>
                <a:gd name="T27" fmla="*/ 284 h 324"/>
                <a:gd name="T28" fmla="*/ 0 w 609"/>
                <a:gd name="T29" fmla="*/ 324 h 324"/>
                <a:gd name="T30" fmla="*/ 42 w 609"/>
                <a:gd name="T31" fmla="*/ 324 h 324"/>
                <a:gd name="T32" fmla="*/ 82 w 609"/>
                <a:gd name="T33" fmla="*/ 324 h 324"/>
                <a:gd name="T34" fmla="*/ 123 w 609"/>
                <a:gd name="T35" fmla="*/ 324 h 324"/>
                <a:gd name="T36" fmla="*/ 163 w 609"/>
                <a:gd name="T37" fmla="*/ 324 h 324"/>
                <a:gd name="T38" fmla="*/ 203 w 609"/>
                <a:gd name="T39" fmla="*/ 324 h 324"/>
                <a:gd name="T40" fmla="*/ 243 w 609"/>
                <a:gd name="T41" fmla="*/ 324 h 324"/>
                <a:gd name="T42" fmla="*/ 285 w 609"/>
                <a:gd name="T43" fmla="*/ 324 h 324"/>
                <a:gd name="T44" fmla="*/ 326 w 609"/>
                <a:gd name="T45" fmla="*/ 324 h 324"/>
                <a:gd name="T46" fmla="*/ 326 w 609"/>
                <a:gd name="T47" fmla="*/ 324 h 324"/>
                <a:gd name="T48" fmla="*/ 366 w 609"/>
                <a:gd name="T49" fmla="*/ 324 h 324"/>
                <a:gd name="T50" fmla="*/ 406 w 609"/>
                <a:gd name="T51" fmla="*/ 324 h 324"/>
                <a:gd name="T52" fmla="*/ 446 w 609"/>
                <a:gd name="T53" fmla="*/ 324 h 324"/>
                <a:gd name="T54" fmla="*/ 486 w 609"/>
                <a:gd name="T55" fmla="*/ 324 h 324"/>
                <a:gd name="T56" fmla="*/ 526 w 609"/>
                <a:gd name="T57" fmla="*/ 324 h 324"/>
                <a:gd name="T58" fmla="*/ 569 w 609"/>
                <a:gd name="T59" fmla="*/ 324 h 324"/>
                <a:gd name="T60" fmla="*/ 609 w 609"/>
                <a:gd name="T61" fmla="*/ 324 h 324"/>
                <a:gd name="T62" fmla="*/ 609 w 609"/>
                <a:gd name="T63" fmla="*/ 284 h 324"/>
                <a:gd name="T64" fmla="*/ 569 w 609"/>
                <a:gd name="T65" fmla="*/ 284 h 324"/>
                <a:gd name="T66" fmla="*/ 569 w 609"/>
                <a:gd name="T67" fmla="*/ 244 h 324"/>
                <a:gd name="T68" fmla="*/ 526 w 609"/>
                <a:gd name="T69" fmla="*/ 244 h 324"/>
                <a:gd name="T70" fmla="*/ 526 w 609"/>
                <a:gd name="T71" fmla="*/ 203 h 324"/>
                <a:gd name="T72" fmla="*/ 486 w 609"/>
                <a:gd name="T73" fmla="*/ 203 h 324"/>
                <a:gd name="T74" fmla="*/ 486 w 609"/>
                <a:gd name="T75" fmla="*/ 163 h 324"/>
                <a:gd name="T76" fmla="*/ 446 w 609"/>
                <a:gd name="T77" fmla="*/ 163 h 324"/>
                <a:gd name="T78" fmla="*/ 446 w 609"/>
                <a:gd name="T79" fmla="*/ 121 h 324"/>
                <a:gd name="T80" fmla="*/ 406 w 609"/>
                <a:gd name="T81" fmla="*/ 121 h 324"/>
                <a:gd name="T82" fmla="*/ 406 w 609"/>
                <a:gd name="T83" fmla="*/ 81 h 324"/>
                <a:gd name="T84" fmla="*/ 366 w 609"/>
                <a:gd name="T85" fmla="*/ 81 h 324"/>
                <a:gd name="T86" fmla="*/ 366 w 609"/>
                <a:gd name="T87" fmla="*/ 40 h 324"/>
                <a:gd name="T88" fmla="*/ 326 w 609"/>
                <a:gd name="T89" fmla="*/ 40 h 324"/>
                <a:gd name="T90" fmla="*/ 326 w 609"/>
                <a:gd name="T91" fmla="*/ 0 h 324"/>
                <a:gd name="T92" fmla="*/ 285 w 609"/>
                <a:gd name="T93" fmla="*/ 0 h 324"/>
                <a:gd name="T94" fmla="*/ 285 w 609"/>
                <a:gd name="T95" fmla="*/ 40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09" h="324">
                  <a:moveTo>
                    <a:pt x="285" y="40"/>
                  </a:moveTo>
                  <a:lnTo>
                    <a:pt x="243" y="40"/>
                  </a:lnTo>
                  <a:lnTo>
                    <a:pt x="243" y="81"/>
                  </a:lnTo>
                  <a:lnTo>
                    <a:pt x="203" y="81"/>
                  </a:lnTo>
                  <a:lnTo>
                    <a:pt x="203" y="121"/>
                  </a:lnTo>
                  <a:lnTo>
                    <a:pt x="163" y="121"/>
                  </a:lnTo>
                  <a:lnTo>
                    <a:pt x="163" y="163"/>
                  </a:lnTo>
                  <a:lnTo>
                    <a:pt x="123" y="163"/>
                  </a:lnTo>
                  <a:lnTo>
                    <a:pt x="123" y="203"/>
                  </a:lnTo>
                  <a:lnTo>
                    <a:pt x="82" y="203"/>
                  </a:lnTo>
                  <a:lnTo>
                    <a:pt x="82" y="244"/>
                  </a:lnTo>
                  <a:lnTo>
                    <a:pt x="42" y="244"/>
                  </a:lnTo>
                  <a:lnTo>
                    <a:pt x="42" y="284"/>
                  </a:lnTo>
                  <a:lnTo>
                    <a:pt x="0" y="284"/>
                  </a:lnTo>
                  <a:lnTo>
                    <a:pt x="0" y="324"/>
                  </a:lnTo>
                  <a:lnTo>
                    <a:pt x="42" y="324"/>
                  </a:lnTo>
                  <a:lnTo>
                    <a:pt x="82" y="324"/>
                  </a:lnTo>
                  <a:lnTo>
                    <a:pt x="123" y="324"/>
                  </a:lnTo>
                  <a:lnTo>
                    <a:pt x="163" y="324"/>
                  </a:lnTo>
                  <a:lnTo>
                    <a:pt x="203" y="324"/>
                  </a:lnTo>
                  <a:lnTo>
                    <a:pt x="243" y="324"/>
                  </a:lnTo>
                  <a:lnTo>
                    <a:pt x="285" y="324"/>
                  </a:lnTo>
                  <a:lnTo>
                    <a:pt x="326" y="324"/>
                  </a:lnTo>
                  <a:lnTo>
                    <a:pt x="326" y="324"/>
                  </a:lnTo>
                  <a:lnTo>
                    <a:pt x="366" y="324"/>
                  </a:lnTo>
                  <a:lnTo>
                    <a:pt x="406" y="324"/>
                  </a:lnTo>
                  <a:lnTo>
                    <a:pt x="446" y="324"/>
                  </a:lnTo>
                  <a:lnTo>
                    <a:pt x="486" y="324"/>
                  </a:lnTo>
                  <a:lnTo>
                    <a:pt x="526" y="324"/>
                  </a:lnTo>
                  <a:lnTo>
                    <a:pt x="569" y="324"/>
                  </a:lnTo>
                  <a:lnTo>
                    <a:pt x="609" y="324"/>
                  </a:lnTo>
                  <a:lnTo>
                    <a:pt x="609" y="284"/>
                  </a:lnTo>
                  <a:lnTo>
                    <a:pt x="569" y="284"/>
                  </a:lnTo>
                  <a:lnTo>
                    <a:pt x="569" y="244"/>
                  </a:lnTo>
                  <a:lnTo>
                    <a:pt x="526" y="244"/>
                  </a:lnTo>
                  <a:lnTo>
                    <a:pt x="526" y="203"/>
                  </a:lnTo>
                  <a:lnTo>
                    <a:pt x="486" y="203"/>
                  </a:lnTo>
                  <a:lnTo>
                    <a:pt x="486" y="163"/>
                  </a:lnTo>
                  <a:lnTo>
                    <a:pt x="446" y="163"/>
                  </a:lnTo>
                  <a:lnTo>
                    <a:pt x="446" y="121"/>
                  </a:lnTo>
                  <a:lnTo>
                    <a:pt x="406" y="121"/>
                  </a:lnTo>
                  <a:lnTo>
                    <a:pt x="406" y="81"/>
                  </a:lnTo>
                  <a:lnTo>
                    <a:pt x="366" y="81"/>
                  </a:lnTo>
                  <a:lnTo>
                    <a:pt x="366" y="40"/>
                  </a:lnTo>
                  <a:lnTo>
                    <a:pt x="326" y="40"/>
                  </a:lnTo>
                  <a:lnTo>
                    <a:pt x="326" y="0"/>
                  </a:lnTo>
                  <a:lnTo>
                    <a:pt x="285" y="0"/>
                  </a:lnTo>
                  <a:lnTo>
                    <a:pt x="285" y="40"/>
                  </a:lnTo>
                  <a:close/>
                </a:path>
              </a:pathLst>
            </a:custGeom>
            <a:solidFill>
              <a:srgbClr val="E6EC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" name="Rectangle 21"/>
            <p:cNvSpPr>
              <a:spLocks noChangeArrowheads="1"/>
            </p:cNvSpPr>
            <p:nvPr/>
          </p:nvSpPr>
          <p:spPr bwMode="auto">
            <a:xfrm>
              <a:off x="3513" y="2004"/>
              <a:ext cx="609" cy="203"/>
            </a:xfrm>
            <a:prstGeom prst="rect">
              <a:avLst/>
            </a:prstGeom>
            <a:solidFill>
              <a:srgbClr val="E6EC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pic>
        <p:nvPicPr>
          <p:cNvPr id="32" name="VHS Eject sound effec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56800" y="-1467544"/>
            <a:ext cx="487362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4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89905" y="-49696"/>
            <a:ext cx="12349584" cy="6957392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7730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">
        <p:fade/>
      </p:transition>
    </mc:Choice>
    <mc:Fallback xmlns="">
      <p:transition advClick="0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1">
            <a:lumMod val="85000"/>
            <a:lumOff val="15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717</TotalTime>
  <Words>5</Words>
  <Application>Microsoft Office PowerPoint</Application>
  <PresentationFormat>Custom</PresentationFormat>
  <Paragraphs>3</Paragraphs>
  <Slides>8</Slides>
  <Notes>1</Notes>
  <HiddenSlides>0</HiddenSlides>
  <MMClips>4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Thomas White</dc:creator>
  <cp:lastModifiedBy>Thomas White</cp:lastModifiedBy>
  <cp:revision>74</cp:revision>
  <dcterms:created xsi:type="dcterms:W3CDTF">2015-12-03T13:44:37Z</dcterms:created>
  <dcterms:modified xsi:type="dcterms:W3CDTF">2015-12-04T17:00:23Z</dcterms:modified>
</cp:coreProperties>
</file>